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3" r:id="rId13"/>
    <p:sldId id="261" r:id="rId14"/>
    <p:sldId id="257" r:id="rId15"/>
    <p:sldId id="259" r:id="rId16"/>
    <p:sldId id="272" r:id="rId17"/>
    <p:sldId id="285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32137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5690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00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167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4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18109" y="391639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딕셔너리를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 주는 함수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56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529" y="4303492"/>
            <a:ext cx="17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딕셔너리에서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추출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8101" y="396900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추출된 데이터를 바탕으로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파생 데이터 연산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3441" y="430349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데이터 반환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1440" y="3703320"/>
            <a:ext cx="1061720" cy="1295400"/>
          </a:xfrm>
          <a:custGeom>
            <a:avLst/>
            <a:gdLst>
              <a:gd name="connsiteX0" fmla="*/ 0 w 1061720"/>
              <a:gd name="connsiteY0" fmla="*/ 0 h 1295400"/>
              <a:gd name="connsiteX1" fmla="*/ 254000 w 1061720"/>
              <a:gd name="connsiteY1" fmla="*/ 60960 h 1295400"/>
              <a:gd name="connsiteX2" fmla="*/ 396240 w 1061720"/>
              <a:gd name="connsiteY2" fmla="*/ 274320 h 1295400"/>
              <a:gd name="connsiteX3" fmla="*/ 513080 w 1061720"/>
              <a:gd name="connsiteY3" fmla="*/ 609600 h 1295400"/>
              <a:gd name="connsiteX4" fmla="*/ 624840 w 1061720"/>
              <a:gd name="connsiteY4" fmla="*/ 970280 h 1295400"/>
              <a:gd name="connsiteX5" fmla="*/ 762000 w 1061720"/>
              <a:gd name="connsiteY5" fmla="*/ 1183640 h 1295400"/>
              <a:gd name="connsiteX6" fmla="*/ 883920 w 1061720"/>
              <a:gd name="connsiteY6" fmla="*/ 1270000 h 1295400"/>
              <a:gd name="connsiteX7" fmla="*/ 1061720 w 1061720"/>
              <a:gd name="connsiteY7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720" h="1295400">
                <a:moveTo>
                  <a:pt x="0" y="0"/>
                </a:moveTo>
                <a:cubicBezTo>
                  <a:pt x="93980" y="7620"/>
                  <a:pt x="187960" y="15240"/>
                  <a:pt x="254000" y="60960"/>
                </a:cubicBezTo>
                <a:cubicBezTo>
                  <a:pt x="320040" y="106680"/>
                  <a:pt x="353060" y="182880"/>
                  <a:pt x="396240" y="274320"/>
                </a:cubicBezTo>
                <a:cubicBezTo>
                  <a:pt x="439420" y="365760"/>
                  <a:pt x="474980" y="493607"/>
                  <a:pt x="513080" y="609600"/>
                </a:cubicBezTo>
                <a:cubicBezTo>
                  <a:pt x="551180" y="725593"/>
                  <a:pt x="583353" y="874607"/>
                  <a:pt x="624840" y="970280"/>
                </a:cubicBezTo>
                <a:cubicBezTo>
                  <a:pt x="666327" y="1065953"/>
                  <a:pt x="718820" y="1133687"/>
                  <a:pt x="762000" y="1183640"/>
                </a:cubicBezTo>
                <a:cubicBezTo>
                  <a:pt x="805180" y="1233593"/>
                  <a:pt x="833967" y="1251373"/>
                  <a:pt x="883920" y="1270000"/>
                </a:cubicBezTo>
                <a:cubicBezTo>
                  <a:pt x="933873" y="1288627"/>
                  <a:pt x="997796" y="1292013"/>
                  <a:pt x="1061720" y="1295400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8662416" y="4189356"/>
            <a:ext cx="1584960" cy="1179230"/>
          </a:xfrm>
          <a:custGeom>
            <a:avLst/>
            <a:gdLst>
              <a:gd name="connsiteX0" fmla="*/ 0 w 1584960"/>
              <a:gd name="connsiteY0" fmla="*/ 1175124 h 1179230"/>
              <a:gd name="connsiteX1" fmla="*/ 60960 w 1584960"/>
              <a:gd name="connsiteY1" fmla="*/ 1175124 h 1179230"/>
              <a:gd name="connsiteX2" fmla="*/ 243840 w 1584960"/>
              <a:gd name="connsiteY2" fmla="*/ 1132452 h 1179230"/>
              <a:gd name="connsiteX3" fmla="*/ 445008 w 1584960"/>
              <a:gd name="connsiteY3" fmla="*/ 1022724 h 1179230"/>
              <a:gd name="connsiteX4" fmla="*/ 585216 w 1584960"/>
              <a:gd name="connsiteY4" fmla="*/ 912996 h 1179230"/>
              <a:gd name="connsiteX5" fmla="*/ 676656 w 1584960"/>
              <a:gd name="connsiteY5" fmla="*/ 772788 h 1179230"/>
              <a:gd name="connsiteX6" fmla="*/ 804672 w 1584960"/>
              <a:gd name="connsiteY6" fmla="*/ 547236 h 1179230"/>
              <a:gd name="connsiteX7" fmla="*/ 999744 w 1584960"/>
              <a:gd name="connsiteY7" fmla="*/ 260724 h 1179230"/>
              <a:gd name="connsiteX8" fmla="*/ 1133856 w 1584960"/>
              <a:gd name="connsiteY8" fmla="*/ 132708 h 1179230"/>
              <a:gd name="connsiteX9" fmla="*/ 1274064 w 1584960"/>
              <a:gd name="connsiteY9" fmla="*/ 53460 h 1179230"/>
              <a:gd name="connsiteX10" fmla="*/ 1487424 w 1584960"/>
              <a:gd name="connsiteY10" fmla="*/ 4692 h 1179230"/>
              <a:gd name="connsiteX11" fmla="*/ 1584960 w 1584960"/>
              <a:gd name="connsiteY11" fmla="*/ 4692 h 11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4960" h="1179230">
                <a:moveTo>
                  <a:pt x="0" y="1175124"/>
                </a:moveTo>
                <a:cubicBezTo>
                  <a:pt x="10160" y="1178680"/>
                  <a:pt x="20320" y="1182236"/>
                  <a:pt x="60960" y="1175124"/>
                </a:cubicBezTo>
                <a:cubicBezTo>
                  <a:pt x="101600" y="1168012"/>
                  <a:pt x="179832" y="1157852"/>
                  <a:pt x="243840" y="1132452"/>
                </a:cubicBezTo>
                <a:cubicBezTo>
                  <a:pt x="307848" y="1107052"/>
                  <a:pt x="388112" y="1059300"/>
                  <a:pt x="445008" y="1022724"/>
                </a:cubicBezTo>
                <a:cubicBezTo>
                  <a:pt x="501904" y="986148"/>
                  <a:pt x="546608" y="954652"/>
                  <a:pt x="585216" y="912996"/>
                </a:cubicBezTo>
                <a:cubicBezTo>
                  <a:pt x="623824" y="871340"/>
                  <a:pt x="640080" y="833748"/>
                  <a:pt x="676656" y="772788"/>
                </a:cubicBezTo>
                <a:cubicBezTo>
                  <a:pt x="713232" y="711828"/>
                  <a:pt x="750824" y="632580"/>
                  <a:pt x="804672" y="547236"/>
                </a:cubicBezTo>
                <a:cubicBezTo>
                  <a:pt x="858520" y="461892"/>
                  <a:pt x="944880" y="329812"/>
                  <a:pt x="999744" y="260724"/>
                </a:cubicBezTo>
                <a:cubicBezTo>
                  <a:pt x="1054608" y="191636"/>
                  <a:pt x="1088136" y="167252"/>
                  <a:pt x="1133856" y="132708"/>
                </a:cubicBezTo>
                <a:cubicBezTo>
                  <a:pt x="1179576" y="98164"/>
                  <a:pt x="1215136" y="74796"/>
                  <a:pt x="1274064" y="53460"/>
                </a:cubicBezTo>
                <a:cubicBezTo>
                  <a:pt x="1332992" y="32124"/>
                  <a:pt x="1435608" y="12820"/>
                  <a:pt x="1487424" y="4692"/>
                </a:cubicBezTo>
                <a:cubicBezTo>
                  <a:pt x="1539240" y="-3436"/>
                  <a:pt x="1562100" y="628"/>
                  <a:pt x="1584960" y="4692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257" y="179576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유닛 별 위치 독립성 확보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6257" y="2409602"/>
            <a:ext cx="1829088" cy="17840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6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4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420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696</Words>
  <Application>Microsoft Office PowerPoint</Application>
  <PresentationFormat>와이드스크린</PresentationFormat>
  <Paragraphs>160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137</cp:revision>
  <dcterms:created xsi:type="dcterms:W3CDTF">2022-11-07T01:24:35Z</dcterms:created>
  <dcterms:modified xsi:type="dcterms:W3CDTF">2022-11-11T07:15:38Z</dcterms:modified>
</cp:coreProperties>
</file>