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2" r:id="rId4"/>
    <p:sldId id="269" r:id="rId5"/>
    <p:sldId id="270" r:id="rId6"/>
    <p:sldId id="274" r:id="rId7"/>
    <p:sldId id="276" r:id="rId8"/>
    <p:sldId id="277" r:id="rId9"/>
    <p:sldId id="278" r:id="rId10"/>
    <p:sldId id="279" r:id="rId11"/>
    <p:sldId id="280" r:id="rId12"/>
    <p:sldId id="281" r:id="rId13"/>
    <p:sldId id="261" r:id="rId14"/>
    <p:sldId id="257" r:id="rId15"/>
    <p:sldId id="259" r:id="rId16"/>
    <p:sldId id="272" r:id="rId17"/>
    <p:sldId id="285" r:id="rId18"/>
    <p:sldId id="271" r:id="rId19"/>
    <p:sldId id="283" r:id="rId20"/>
    <p:sldId id="273" r:id="rId21"/>
    <p:sldId id="260" r:id="rId22"/>
    <p:sldId id="262" r:id="rId23"/>
    <p:sldId id="263" r:id="rId24"/>
    <p:sldId id="284" r:id="rId25"/>
    <p:sldId id="265" r:id="rId26"/>
    <p:sldId id="264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1356" y="11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2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9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76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26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5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85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14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83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C5E94-CBD9-42C9-8C4A-9201E9861AAC}" type="datetimeFigureOut">
              <a:rPr lang="ko-KR" altLang="en-US" smtClean="0"/>
              <a:t>2022-11-07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65CD-B94B-49F1-A87E-4D5D51C0D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67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037968"/>
            <a:ext cx="121920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Dynamo</a:t>
            </a:r>
            <a:r>
              <a:rPr lang="en-US" altLang="ko-KR" sz="4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-</a:t>
            </a:r>
            <a:r>
              <a:rPr lang="en-US" altLang="ko-KR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</a:t>
            </a:r>
            <a:r>
              <a:rPr lang="ko-KR" altLang="en-US" sz="4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의 활용</a:t>
            </a:r>
            <a:endParaRPr lang="en-US" altLang="ko-KR" sz="4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algn="ctr"/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부제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복잡한 흐름 속에서 길 잃지 않기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074" name="Picture 2" descr="How Are Words Removed From a Dictionary? | HowStuff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847" y="2590799"/>
            <a:ext cx="6890305" cy="387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9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193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53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86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562725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사전에서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해당하는 값을 찾아서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857750" y="2333625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5610225" y="2333625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90403" y="2618454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6369" y="2618454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85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314095" y="3040940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3457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value1-c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907847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61185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14523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867861" y="3272614"/>
            <a:ext cx="1693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521199" y="3272614"/>
            <a:ext cx="1592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-c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" name="모서리가 둥근 사각형 설명선 1"/>
          <p:cNvSpPr/>
          <p:nvPr/>
        </p:nvSpPr>
        <p:spPr>
          <a:xfrm>
            <a:off x="438150" y="4305300"/>
            <a:ext cx="6790423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위의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 ‘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에서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에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해당하는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‘들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’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을 </a:t>
            </a:r>
            <a:r>
              <a:rPr lang="ko-KR" altLang="en-US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찾아서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돌려 줄래</a:t>
            </a:r>
            <a:r>
              <a:rPr lang="en-US" altLang="ko-KR" dirty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3" name="모서리가 둥근 사각형 설명선 12"/>
          <p:cNvSpPr/>
          <p:nvPr/>
        </p:nvSpPr>
        <p:spPr>
          <a:xfrm flipH="1">
            <a:off x="7000875" y="5216304"/>
            <a:ext cx="4857750" cy="495300"/>
          </a:xfrm>
          <a:prstGeom prst="wedgeRoundRectCallout">
            <a:avLst>
              <a:gd name="adj1" fmla="val -40427"/>
              <a:gd name="adj2" fmla="val 83654"/>
              <a:gd name="adj3" fmla="val 1666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value3-a, value3-b, value3-c </a:t>
            </a:r>
            <a:r>
              <a:rPr lang="ko-KR" altLang="en-US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입니다</a:t>
            </a:r>
            <a:r>
              <a:rPr lang="en-US" altLang="ko-KR" dirty="0" smtClean="0">
                <a:solidFill>
                  <a:schemeClr val="tx1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en-US" altLang="ko-KR" dirty="0">
              <a:solidFill>
                <a:schemeClr val="tx1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86972" y="2410125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314095" y="2410125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57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value1-b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07847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61185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214523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67861" y="2641799"/>
            <a:ext cx="1708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521199" y="2641799"/>
            <a:ext cx="1607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-b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86972" y="1736304"/>
            <a:ext cx="4760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14095" y="1736304"/>
            <a:ext cx="47606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457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ey1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value1-a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07847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key2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value2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61185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key3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value3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14523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key4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value4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67861" y="1967978"/>
            <a:ext cx="16953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key5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value6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521199" y="1967978"/>
            <a:ext cx="1594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key7 </a:t>
            </a:r>
            <a:r>
              <a:rPr lang="en-US" altLang="ko-KR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en-US" altLang="ko-KR" sz="1600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16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value7</a:t>
            </a:r>
            <a:r>
              <a:rPr lang="en-US" altLang="ko-KR" sz="1600" dirty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-a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9427" y="1891731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9427" y="2565552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9427" y="3239373"/>
            <a:ext cx="817545" cy="459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</a:t>
            </a: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4857750" y="994150"/>
            <a:ext cx="0" cy="938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>
            <a:off x="5610225" y="994150"/>
            <a:ext cx="0" cy="93898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90403" y="1278979"/>
            <a:ext cx="5629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질의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6369" y="1278979"/>
            <a:ext cx="569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답변</a:t>
            </a:r>
            <a:endParaRPr lang="ko-KR" altLang="en-US" sz="16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216892" y="1870750"/>
            <a:ext cx="869583" cy="1827980"/>
          </a:xfrm>
          <a:prstGeom prst="rect">
            <a:avLst/>
          </a:prstGeom>
          <a:noFill/>
          <a:ln w="1587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05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486551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다음 장부터 이상한 거 나옴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70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pic>
        <p:nvPicPr>
          <p:cNvPr id="2050" name="Picture 2" descr="으악내눈 짤 - 짤봇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" t="4469" r="4085" b="5861"/>
          <a:stretch/>
        </p:blipFill>
        <p:spPr bwMode="auto">
          <a:xfrm>
            <a:off x="8972511" y="4526280"/>
            <a:ext cx="2834640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3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849" y="0"/>
            <a:ext cx="11422302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73366" y="2117940"/>
            <a:ext cx="6333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저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~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기 앞쪽에서 만들어 두었던 데이터를 참조할 필요가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생길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때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노드와 노드를 잇는 라인들은 스파게티가 된다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			(</a:t>
            </a:r>
            <a:r>
              <a:rPr lang="ko-KR" altLang="en-US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비주얼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스크립팅의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태생적 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한계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532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등짝 스매싱 짤 주인공을 만나다 - 인스티즈(instiz) 인티포털 카테고리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4" b="15292"/>
          <a:stretch/>
        </p:blipFill>
        <p:spPr bwMode="auto">
          <a:xfrm>
            <a:off x="1219063" y="666750"/>
            <a:ext cx="4471074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10300" y="5628019"/>
            <a:ext cx="5596851" cy="56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학창 시절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내 책상을 본 어머니의 반응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7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210300" y="2086533"/>
            <a:ext cx="5596851" cy="167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이런 스파게티를 방지하기 위한 도구로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endParaRPr lang="en-US" altLang="ko-KR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200000"/>
              </a:lnSpc>
            </a:pPr>
            <a:r>
              <a:rPr lang="ko-KR" altLang="en-US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딕셔너리는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유용하다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71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&gt;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키를 사용하기 때문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13734" y="2516897"/>
            <a:ext cx="3493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Ex.) list</a:t>
            </a:r>
          </a:p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A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B, C, D, E 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4286349"/>
            <a:ext cx="6939815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리스트는 </a:t>
            </a: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사용하는 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컬렉션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59141" y="3830855"/>
            <a:ext cx="0" cy="539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5159141" y="3875321"/>
            <a:ext cx="679994" cy="3370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사실은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..</a:t>
            </a:r>
            <a:endParaRPr lang="en-US" altLang="ko-KR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20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13734" y="1745279"/>
            <a:ext cx="69398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[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0: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A,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1: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B,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2: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C,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D, 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4: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E ]</a:t>
            </a: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이러한 리스트에서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 smtClean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암시적 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키 값</a:t>
            </a:r>
            <a:r>
              <a:rPr lang="en-US" altLang="ko-KR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4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인덱스 넘버</a:t>
            </a:r>
            <a:r>
              <a:rPr lang="en-US" altLang="ko-KR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는</a:t>
            </a: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자신에게 대응되는 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value </a:t>
            </a: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들에 대한</a:t>
            </a:r>
            <a:endParaRPr lang="en-US" altLang="ko-KR" sz="20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어떤 정보도 사용자에게 제공하지 못한다</a:t>
            </a:r>
            <a:r>
              <a:rPr lang="en-US" altLang="ko-KR" sz="20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66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4600" y="2305142"/>
            <a:ext cx="81915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Condition 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구문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(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조건 제어</a:t>
            </a:r>
            <a:r>
              <a:rPr lang="en-US" altLang="ko-KR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ko-KR" altLang="en-US" sz="2800" dirty="0" smtClean="0">
                <a:solidFill>
                  <a:schemeClr val="bg1">
                    <a:lumMod val="65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으로서의 사용</a:t>
            </a:r>
            <a:endParaRPr lang="en-US" altLang="ko-KR" sz="2800" dirty="0" smtClean="0">
              <a:solidFill>
                <a:schemeClr val="bg1">
                  <a:lumMod val="65000"/>
                </a:schemeClr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Data </a:t>
            </a:r>
            <a:r>
              <a:rPr lang="en-US" altLang="ko-KR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Object </a:t>
            </a:r>
            <a:r>
              <a:rPr lang="ko-KR" altLang="en-US" sz="28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로서의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</a:t>
            </a:r>
            <a:endParaRPr lang="en-US" altLang="ko-KR" sz="28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27800" y="2240153"/>
            <a:ext cx="27799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*</a:t>
            </a:r>
            <a:r>
              <a:rPr lang="ko-KR" altLang="en-US" sz="14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매우 비효율적이지만 가능은 하다</a:t>
            </a:r>
            <a:endParaRPr lang="ko-KR" altLang="en-US" sz="14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343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6972" y="4022717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45747" y="3747402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2597" y="3747402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91109" y="374740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가 코드의 복잡도를 낮출 수 있는 이유는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?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075921" y="1719826"/>
            <a:ext cx="751859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명시적</a:t>
            </a:r>
            <a:r>
              <a:rPr lang="ko-KR" altLang="en-US" dirty="0">
                <a:latin typeface="리디바탕" panose="020B0600000101010101" pitchFamily="34" charset="-127"/>
                <a:ea typeface="리디바탕" panose="020B0600000101010101" pitchFamily="34" charset="-127"/>
              </a:rPr>
              <a:t> 키를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사용하는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Dictionary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는 사용자가 직접 데이터를 서술할 수 있는</a:t>
            </a:r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이름을 사용해 데이터를 형성할 수 있음</a:t>
            </a:r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  <a:p>
            <a:endParaRPr lang="en-US" altLang="ko-KR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따라서 상대적으로 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Self-descriptiveness(</a:t>
            </a:r>
            <a:r>
              <a:rPr lang="ko-KR" altLang="en-US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자기서술적</a:t>
            </a:r>
            <a:r>
              <a:rPr lang="en-US" altLang="ko-KR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)</a:t>
            </a:r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한 데이터 컬렉션 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296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시연 시간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637984"/>
            <a:ext cx="7924800" cy="452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정리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2464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585570"/>
            <a:ext cx="9945488" cy="4906060"/>
          </a:xfrm>
          <a:prstGeom prst="rect">
            <a:avLst/>
          </a:prstGeom>
        </p:spPr>
      </p:pic>
      <p:cxnSp>
        <p:nvCxnSpPr>
          <p:cNvPr id="4" name="직선 화살표 연결선 3"/>
          <p:cNvCxnSpPr/>
          <p:nvPr/>
        </p:nvCxnSpPr>
        <p:spPr>
          <a:xfrm>
            <a:off x="3181350" y="2257425"/>
            <a:ext cx="0" cy="8001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14675" y="1907143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ㄱ</a:t>
            </a:r>
            <a:r>
              <a:rPr lang="en-US" altLang="ko-KR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코드 </a:t>
            </a:r>
            <a:r>
              <a:rPr lang="ko-KR" altLang="en-US" sz="12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폴딩을</a:t>
            </a:r>
            <a:r>
              <a:rPr lang="ko-KR" altLang="en-US" sz="12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대비한 더미 노드</a:t>
            </a:r>
            <a:endParaRPr lang="ko-KR" altLang="en-US" sz="1200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067175" y="4114800"/>
            <a:ext cx="5524500" cy="1638300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553075" y="5845365"/>
            <a:ext cx="2654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ㄴ</a:t>
            </a:r>
            <a:r>
              <a:rPr lang="en-US" altLang="ko-KR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목표 달성을 위한 중간 산출물 코드</a:t>
            </a:r>
            <a:endParaRPr lang="ko-KR" altLang="en-US" sz="1200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8201025" y="2400300"/>
            <a:ext cx="2809875" cy="2171700"/>
          </a:xfrm>
          <a:custGeom>
            <a:avLst/>
            <a:gdLst>
              <a:gd name="connsiteX0" fmla="*/ 9525 w 2809875"/>
              <a:gd name="connsiteY0" fmla="*/ 0 h 2171700"/>
              <a:gd name="connsiteX1" fmla="*/ 9525 w 2809875"/>
              <a:gd name="connsiteY1" fmla="*/ 1504950 h 2171700"/>
              <a:gd name="connsiteX2" fmla="*/ 1543050 w 2809875"/>
              <a:gd name="connsiteY2" fmla="*/ 1504950 h 2171700"/>
              <a:gd name="connsiteX3" fmla="*/ 1543050 w 2809875"/>
              <a:gd name="connsiteY3" fmla="*/ 2171700 h 2171700"/>
              <a:gd name="connsiteX4" fmla="*/ 2809875 w 2809875"/>
              <a:gd name="connsiteY4" fmla="*/ 2171700 h 2171700"/>
              <a:gd name="connsiteX5" fmla="*/ 2809875 w 2809875"/>
              <a:gd name="connsiteY5" fmla="*/ 0 h 2171700"/>
              <a:gd name="connsiteX6" fmla="*/ 0 w 2809875"/>
              <a:gd name="connsiteY6" fmla="*/ 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9875" h="2171700">
                <a:moveTo>
                  <a:pt x="9525" y="0"/>
                </a:moveTo>
                <a:lnTo>
                  <a:pt x="9525" y="1504950"/>
                </a:lnTo>
                <a:lnTo>
                  <a:pt x="1543050" y="1504950"/>
                </a:lnTo>
                <a:lnTo>
                  <a:pt x="1543050" y="2171700"/>
                </a:lnTo>
                <a:lnTo>
                  <a:pt x="2809875" y="2171700"/>
                </a:lnTo>
                <a:lnTo>
                  <a:pt x="2809875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77200" y="1795760"/>
            <a:ext cx="354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ㄷ</a:t>
            </a:r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데이터 설명이 가능한 명칭으로 </a:t>
            </a:r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 부여 후</a:t>
            </a:r>
            <a:endParaRPr lang="en-US" altLang="ko-KR" sz="1200" dirty="0" smtClean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  <a:p>
            <a:r>
              <a:rPr lang="en-US" altLang="ko-KR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    Dictionary </a:t>
            </a:r>
            <a:r>
              <a:rPr lang="ko-KR" altLang="en-US" sz="1200" dirty="0" smtClean="0">
                <a:solidFill>
                  <a:srgbClr val="FF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생성</a:t>
            </a:r>
            <a:endParaRPr lang="ko-KR" altLang="en-US" sz="1200" dirty="0">
              <a:solidFill>
                <a:srgbClr val="FF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</p:spTree>
    <p:extLst>
      <p:ext uri="{BB962C8B-B14F-4D97-AF65-F5344CB8AC3E}">
        <p14:creationId xmlns:p14="http://schemas.microsoft.com/office/powerpoint/2010/main" val="319443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56" y="1585570"/>
            <a:ext cx="9945488" cy="49060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0" y="822851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base Code Unit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570205" y="2125362"/>
            <a:ext cx="8410833" cy="372350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0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63816"/>
            <a:ext cx="12175653" cy="5722684"/>
          </a:xfrm>
          <a:prstGeom prst="rect">
            <a:avLst/>
          </a:prstGeom>
        </p:spPr>
      </p:pic>
      <p:sp>
        <p:nvSpPr>
          <p:cNvPr id="4" name="모서리가 둥근 직사각형 3"/>
          <p:cNvSpPr/>
          <p:nvPr/>
        </p:nvSpPr>
        <p:spPr>
          <a:xfrm>
            <a:off x="3751305" y="1176338"/>
            <a:ext cx="1079499" cy="48101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830805" y="1176337"/>
            <a:ext cx="1617619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448424" y="1176337"/>
            <a:ext cx="1466851" cy="719137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603624" y="2418967"/>
            <a:ext cx="2124076" cy="1035305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5727700" y="2418967"/>
            <a:ext cx="1612900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7338776" y="2418967"/>
            <a:ext cx="2173524" cy="92748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744042" y="3942902"/>
            <a:ext cx="444745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44042" y="5285927"/>
            <a:ext cx="4771308" cy="100057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927828" y="5822979"/>
            <a:ext cx="3098220" cy="4593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총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8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개의 </a:t>
            </a:r>
            <a:r>
              <a:rPr lang="en-US" altLang="ko-KR" dirty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Code </a:t>
            </a:r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Unit</a:t>
            </a:r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으로 구성</a:t>
            </a:r>
            <a:endParaRPr lang="en-US" altLang="ko-KR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207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0176"/>
            <a:ext cx="12192000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끝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감사합니다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712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203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Dictionary 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endParaRPr lang="en-US" altLang="ko-KR" sz="2800" dirty="0" smtClean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74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1425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“Dictionary” : “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”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256685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8069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3822040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22056" y="2068483"/>
            <a:ext cx="80699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66318" y="1883817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3168" y="1883817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16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1015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</p:spTree>
    <p:extLst>
      <p:ext uri="{BB962C8B-B14F-4D97-AF65-F5344CB8AC3E}">
        <p14:creationId xmlns:p14="http://schemas.microsoft.com/office/powerpoint/2010/main" val="178915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86972" y="3040940"/>
            <a:ext cx="1074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{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이름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장만규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나이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35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취미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다이나모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사는곳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서울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,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: </a:t>
            </a:r>
            <a:r>
              <a:rPr lang="ko-KR" alt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일확천금</a:t>
            </a:r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9934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Dictionary?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248229" y="3228974"/>
            <a:ext cx="713392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45747" y="2765625"/>
            <a:ext cx="55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key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075921" y="3228974"/>
            <a:ext cx="107154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02597" y="2765625"/>
            <a:ext cx="72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value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45747" y="444928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속성</a:t>
            </a:r>
            <a:endParaRPr lang="ko-KR" altLang="en-US" dirty="0">
              <a:solidFill>
                <a:srgbClr val="FF0000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02597" y="4449282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00FF"/>
                </a:solidFill>
                <a:latin typeface="리디바탕" panose="020B0600000101010101" pitchFamily="34" charset="-127"/>
                <a:ea typeface="리디바탕" panose="020B0600000101010101" pitchFamily="34" charset="-127"/>
              </a:rPr>
              <a:t>값</a:t>
            </a:r>
            <a:endParaRPr lang="ko-KR" altLang="en-US" dirty="0">
              <a:solidFill>
                <a:srgbClr val="0000FF"/>
              </a:solidFill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45747" y="400193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혹은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14699" y="3228974"/>
            <a:ext cx="678481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4107481" y="3228974"/>
            <a:ext cx="80742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069005" y="3228974"/>
            <a:ext cx="688306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71611" y="3228974"/>
            <a:ext cx="1405489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429500" y="3228974"/>
            <a:ext cx="1005840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549640" y="3228974"/>
            <a:ext cx="73152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43385" y="3228974"/>
            <a:ext cx="355935" cy="475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61545" y="3228974"/>
            <a:ext cx="1333500" cy="47522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891109" y="2765625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91109" y="4449282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리디바탕" panose="020B0600000101010101" pitchFamily="34" charset="-127"/>
                <a:ea typeface="리디바탕" panose="020B0600000101010101" pitchFamily="34" charset="-127"/>
              </a:rPr>
              <a:t>:</a:t>
            </a:r>
            <a:endParaRPr lang="ko-KR" altLang="en-US" dirty="0">
              <a:latin typeface="리디바탕" panose="020B0600000101010101" pitchFamily="34" charset="-127"/>
              <a:ea typeface="리디바탕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303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600</Words>
  <Application>Microsoft Office PowerPoint</Application>
  <PresentationFormat>와이드스크린</PresentationFormat>
  <Paragraphs>134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HEC</dc:creator>
  <cp:lastModifiedBy>HEC</cp:lastModifiedBy>
  <cp:revision>97</cp:revision>
  <dcterms:created xsi:type="dcterms:W3CDTF">2022-11-07T01:24:35Z</dcterms:created>
  <dcterms:modified xsi:type="dcterms:W3CDTF">2022-11-07T08:25:39Z</dcterms:modified>
</cp:coreProperties>
</file>