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92"/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194074596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204</cp:revision>
  <dcterms:created xsi:type="dcterms:W3CDTF">2024-09-10T03:41:37Z</dcterms:created>
  <dcterms:modified xsi:type="dcterms:W3CDTF">2024-12-04T08:30:26Z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2024-11-01T04:40:52Z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