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69" r:id="rId5"/>
    <p:sldId id="270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61" r:id="rId14"/>
    <p:sldId id="257" r:id="rId15"/>
    <p:sldId id="259" r:id="rId16"/>
    <p:sldId id="272" r:id="rId17"/>
    <p:sldId id="285" r:id="rId18"/>
    <p:sldId id="271" r:id="rId19"/>
    <p:sldId id="283" r:id="rId20"/>
    <p:sldId id="273" r:id="rId21"/>
    <p:sldId id="288" r:id="rId22"/>
    <p:sldId id="286" r:id="rId23"/>
    <p:sldId id="260" r:id="rId24"/>
    <p:sldId id="287" r:id="rId25"/>
    <p:sldId id="263" r:id="rId26"/>
    <p:sldId id="284" r:id="rId27"/>
    <p:sldId id="265" r:id="rId28"/>
    <p:sldId id="262" r:id="rId29"/>
    <p:sldId id="26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52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6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21234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6035149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296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0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181350" y="2257425"/>
            <a:ext cx="0" cy="800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4675" y="1907143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</p:spTree>
    <p:extLst>
      <p:ext uri="{BB962C8B-B14F-4D97-AF65-F5344CB8AC3E}">
        <p14:creationId xmlns:p14="http://schemas.microsoft.com/office/powerpoint/2010/main" val="319443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</p:spTree>
    <p:extLst>
      <p:ext uri="{BB962C8B-B14F-4D97-AF65-F5344CB8AC3E}">
        <p14:creationId xmlns:p14="http://schemas.microsoft.com/office/powerpoint/2010/main" val="188108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3816"/>
            <a:ext cx="12175653" cy="572268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751305" y="1176338"/>
            <a:ext cx="1079499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30805" y="1176337"/>
            <a:ext cx="1617619" cy="7191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48424" y="1176337"/>
            <a:ext cx="1466851" cy="7191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3624" y="2418967"/>
            <a:ext cx="2124076" cy="103530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27700" y="2418967"/>
            <a:ext cx="1612900" cy="92748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38776" y="2418967"/>
            <a:ext cx="2173524" cy="92748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44042" y="3942902"/>
            <a:ext cx="4447458" cy="100057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4042" y="5285927"/>
            <a:ext cx="4771308" cy="100057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27828" y="5822979"/>
            <a:ext cx="3098220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076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6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2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3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“Dictionary”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256685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101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8229" y="3228974"/>
            <a:ext cx="713392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921" y="3228974"/>
            <a:ext cx="107154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14699" y="3228974"/>
            <a:ext cx="678481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7481" y="3228974"/>
            <a:ext cx="8074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9640" y="3228974"/>
            <a:ext cx="7315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43385" y="3228974"/>
            <a:ext cx="355935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61545" y="3228974"/>
            <a:ext cx="133350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636</Words>
  <Application>Microsoft Office PowerPoint</Application>
  <PresentationFormat>와이드스크린</PresentationFormat>
  <Paragraphs>144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127</cp:revision>
  <dcterms:created xsi:type="dcterms:W3CDTF">2022-11-07T01:24:35Z</dcterms:created>
  <dcterms:modified xsi:type="dcterms:W3CDTF">2022-11-08T01:05:38Z</dcterms:modified>
</cp:coreProperties>
</file>