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3" r:id="rId7"/>
    <p:sldId id="264" r:id="rId8"/>
    <p:sldId id="267" r:id="rId9"/>
    <p:sldId id="265" r:id="rId10"/>
    <p:sldId id="260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5FD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8D50-29C1-BB79-66D3-A0CFB04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E6A27-E44E-A6AE-15A5-F3F4E9A4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62776-B53B-B26B-173C-8960178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3182-52F8-96D3-5F3F-661495D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FE7E-0A2F-E4EE-B367-99848B9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9276-A96C-F4CD-2005-1F366E6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03D-3BB9-66F6-6F4B-578A415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88912-4D4F-7B7E-919B-34B0522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6FFC-CCE5-1156-C48E-EE430C1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8A5C-3E73-ADBB-B822-EBCEA2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F467F-600F-F38B-FA4A-C7B3B12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31DF6-EA46-E851-D133-96CFFB10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D3BD-626F-6194-5FE1-1A4B99D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D9A8-57EF-F7EE-A7EB-45E4DE8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B4D3-0E6D-27F6-4107-19B502F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69C3-E253-B974-4190-E6D8A21C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1BD51-30E1-EF47-7893-F4C34729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545A-6033-D513-6C29-6B033E3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A391-3BAB-E2A7-B2DD-6CF0B0C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E90F-74A4-1AB8-A7F9-CA925AA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6E9E-7054-ED5C-5603-728CA4C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E12C1-0846-D8AC-666C-4DBCC6A4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65588-68CE-1F46-9C22-22F28C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1A61-1A47-2C6A-7D37-0A3B15C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30DA-E4BB-2614-A3CB-FA0925A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02C-2B04-0C82-8F60-8AA0BA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63CB4-5959-D795-01EA-DDA9C4CD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EC90A-F7A3-ABDB-ADAF-E1A9A58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F143-6897-007E-8AAE-433C085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293FC-6E0E-D7A2-7BE0-937B5FE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D957-5307-CAC7-9DC9-79408C7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0DF-54EE-033D-8EB7-0C68500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8941-B9F9-E23C-8E8E-C22ACC85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E725-8BB5-1F8D-B54A-CF7E7F67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1EE24-F835-E6B8-8930-1CAB7F0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B6ED0-8FD5-5FCD-8AC1-5196A014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45BAD-3351-0DAA-E3D1-6E11193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71099-FF5F-3BF0-27B7-7D551A7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802D6-E3C5-52DF-0A1B-15F8607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73EF-1B76-5F5D-7ADC-3125783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C9E2E-EF1E-DA40-57CB-5237603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765B6-EEED-2523-6633-5D7F351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A0022-ABD4-B725-B1A2-720A251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51F63-C23C-3572-E700-AF8C76C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65924-F9B2-D9D7-8B70-87858AD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8AF3-4D4F-0116-1FF9-2BE3757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D688-7128-1933-C49C-189781F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96F0-CE52-E497-79D4-36EBD5F8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6B596-3E08-3580-F13B-957D1554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9CE4-BBE3-1419-8899-4465D8BD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957C-29DC-0136-B164-74EC082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4E425-242B-AC14-861E-1BF9677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9A9-7692-1945-0AF3-BFEF3E1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BA4FD-45A6-B705-82EA-390165DF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0858-61ED-FB84-6CAA-3C842AEF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29B74-5924-2CBB-307A-029C580E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A9C70-16B1-1D48-F0EB-5ADFB3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65FB-21EE-1EEA-B6FA-FA9603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9E73D-2BAF-FBBF-2969-74CBA198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E7B36-A1F7-B5C3-1110-A31C9E13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E01D-A459-AE1D-8D92-43EFDE1B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F888-23C1-4C2D-8DA0-CBACC41D9E90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2E4B9-2585-A706-87A8-CDD679F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DDD7-AC41-7C92-1B54-0E92E415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997248-909B-A7FF-40DA-6330C265B469}"/>
              </a:ext>
            </a:extLst>
          </p:cNvPr>
          <p:cNvSpPr/>
          <p:nvPr/>
        </p:nvSpPr>
        <p:spPr>
          <a:xfrm>
            <a:off x="2580119" y="341455"/>
            <a:ext cx="5448300" cy="5448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B72C4F-F91A-B668-7EB7-480AE253AA65}"/>
              </a:ext>
            </a:extLst>
          </p:cNvPr>
          <p:cNvSpPr/>
          <p:nvPr/>
        </p:nvSpPr>
        <p:spPr>
          <a:xfrm>
            <a:off x="3362903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A4A9C-1EE9-7C9C-C278-BDD062DA5FEF}"/>
              </a:ext>
            </a:extLst>
          </p:cNvPr>
          <p:cNvSpPr/>
          <p:nvPr/>
        </p:nvSpPr>
        <p:spPr>
          <a:xfrm>
            <a:off x="4010025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086255-B263-CC42-61F6-9698DC1FF8BC}"/>
              </a:ext>
            </a:extLst>
          </p:cNvPr>
          <p:cNvSpPr/>
          <p:nvPr/>
        </p:nvSpPr>
        <p:spPr>
          <a:xfrm>
            <a:off x="4657147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061F0A-46EE-07C9-B0BE-28D416DA4290}"/>
              </a:ext>
            </a:extLst>
          </p:cNvPr>
          <p:cNvSpPr/>
          <p:nvPr/>
        </p:nvSpPr>
        <p:spPr>
          <a:xfrm>
            <a:off x="5304269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70A5C-0F21-6099-CD61-7768BE9E6092}"/>
              </a:ext>
            </a:extLst>
          </p:cNvPr>
          <p:cNvSpPr/>
          <p:nvPr/>
        </p:nvSpPr>
        <p:spPr>
          <a:xfrm>
            <a:off x="5951391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155480-9C1A-EAA9-8C99-AECEBADE8200}"/>
              </a:ext>
            </a:extLst>
          </p:cNvPr>
          <p:cNvSpPr/>
          <p:nvPr/>
        </p:nvSpPr>
        <p:spPr>
          <a:xfrm>
            <a:off x="6598513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C11A48-72DB-D78C-FB37-23D4324EF4B2}"/>
              </a:ext>
            </a:extLst>
          </p:cNvPr>
          <p:cNvSpPr/>
          <p:nvPr/>
        </p:nvSpPr>
        <p:spPr>
          <a:xfrm>
            <a:off x="3362903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8BD6DD-3C57-D995-2A03-83C787995F16}"/>
              </a:ext>
            </a:extLst>
          </p:cNvPr>
          <p:cNvSpPr/>
          <p:nvPr/>
        </p:nvSpPr>
        <p:spPr>
          <a:xfrm>
            <a:off x="4010025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7B377F-38CF-7F6F-2761-0EF5C1AA8946}"/>
              </a:ext>
            </a:extLst>
          </p:cNvPr>
          <p:cNvSpPr/>
          <p:nvPr/>
        </p:nvSpPr>
        <p:spPr>
          <a:xfrm>
            <a:off x="4657147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B499-2F27-7BA5-A226-93F534FD72FF}"/>
              </a:ext>
            </a:extLst>
          </p:cNvPr>
          <p:cNvSpPr/>
          <p:nvPr/>
        </p:nvSpPr>
        <p:spPr>
          <a:xfrm>
            <a:off x="5304269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17538-467D-BB9E-0A4F-C8FE3B2DB2A2}"/>
              </a:ext>
            </a:extLst>
          </p:cNvPr>
          <p:cNvSpPr/>
          <p:nvPr/>
        </p:nvSpPr>
        <p:spPr>
          <a:xfrm>
            <a:off x="5951391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FDACD3-D385-8659-DBF9-E2F614DD3571}"/>
              </a:ext>
            </a:extLst>
          </p:cNvPr>
          <p:cNvSpPr/>
          <p:nvPr/>
        </p:nvSpPr>
        <p:spPr>
          <a:xfrm>
            <a:off x="6598513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BEDF2D-F349-2A57-CF09-C6052B2263F9}"/>
              </a:ext>
            </a:extLst>
          </p:cNvPr>
          <p:cNvSpPr/>
          <p:nvPr/>
        </p:nvSpPr>
        <p:spPr>
          <a:xfrm>
            <a:off x="3362903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5BE918-2BF9-FBD8-D10B-32C754B03DC3}"/>
              </a:ext>
            </a:extLst>
          </p:cNvPr>
          <p:cNvSpPr/>
          <p:nvPr/>
        </p:nvSpPr>
        <p:spPr>
          <a:xfrm>
            <a:off x="4010025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1947FE-A567-AFF5-7A73-411014E4991E}"/>
              </a:ext>
            </a:extLst>
          </p:cNvPr>
          <p:cNvSpPr/>
          <p:nvPr/>
        </p:nvSpPr>
        <p:spPr>
          <a:xfrm>
            <a:off x="4657147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970AD5-0C58-185E-D1FF-83C9E3ECD18D}"/>
              </a:ext>
            </a:extLst>
          </p:cNvPr>
          <p:cNvSpPr/>
          <p:nvPr/>
        </p:nvSpPr>
        <p:spPr>
          <a:xfrm>
            <a:off x="5304269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273ACC-BCE4-84C2-8792-A730BFD06D44}"/>
              </a:ext>
            </a:extLst>
          </p:cNvPr>
          <p:cNvSpPr/>
          <p:nvPr/>
        </p:nvSpPr>
        <p:spPr>
          <a:xfrm>
            <a:off x="5951391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377234-5BD8-6FDA-1438-A69A66185546}"/>
              </a:ext>
            </a:extLst>
          </p:cNvPr>
          <p:cNvSpPr/>
          <p:nvPr/>
        </p:nvSpPr>
        <p:spPr>
          <a:xfrm>
            <a:off x="6598513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096129-BD03-7A59-7985-CD8E80369445}"/>
              </a:ext>
            </a:extLst>
          </p:cNvPr>
          <p:cNvSpPr/>
          <p:nvPr/>
        </p:nvSpPr>
        <p:spPr>
          <a:xfrm>
            <a:off x="3362903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D61A9-DD26-CFD9-FD42-FA8C925B4B55}"/>
              </a:ext>
            </a:extLst>
          </p:cNvPr>
          <p:cNvSpPr/>
          <p:nvPr/>
        </p:nvSpPr>
        <p:spPr>
          <a:xfrm>
            <a:off x="4010025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45B022-0BD4-74C9-CEEA-32AC40F44ABE}"/>
              </a:ext>
            </a:extLst>
          </p:cNvPr>
          <p:cNvSpPr/>
          <p:nvPr/>
        </p:nvSpPr>
        <p:spPr>
          <a:xfrm>
            <a:off x="4657147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669B5-B393-C240-0968-6B30E15A3CC2}"/>
              </a:ext>
            </a:extLst>
          </p:cNvPr>
          <p:cNvSpPr/>
          <p:nvPr/>
        </p:nvSpPr>
        <p:spPr>
          <a:xfrm>
            <a:off x="5304269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1C242F-59D3-0F94-6EDB-8FB7F980D378}"/>
              </a:ext>
            </a:extLst>
          </p:cNvPr>
          <p:cNvSpPr/>
          <p:nvPr/>
        </p:nvSpPr>
        <p:spPr>
          <a:xfrm>
            <a:off x="5951391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A152D3-1B5C-052C-30DF-1D5AABF45284}"/>
              </a:ext>
            </a:extLst>
          </p:cNvPr>
          <p:cNvSpPr/>
          <p:nvPr/>
        </p:nvSpPr>
        <p:spPr>
          <a:xfrm>
            <a:off x="6598513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7FDAD0-8D99-8740-BEFC-C691C6A2864A}"/>
              </a:ext>
            </a:extLst>
          </p:cNvPr>
          <p:cNvSpPr/>
          <p:nvPr/>
        </p:nvSpPr>
        <p:spPr>
          <a:xfrm>
            <a:off x="3362903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22E43-98EA-5030-82A8-91E0931FEEAE}"/>
              </a:ext>
            </a:extLst>
          </p:cNvPr>
          <p:cNvSpPr/>
          <p:nvPr/>
        </p:nvSpPr>
        <p:spPr>
          <a:xfrm>
            <a:off x="4010025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94FC25-10E0-3DCF-720C-A86DD830B149}"/>
              </a:ext>
            </a:extLst>
          </p:cNvPr>
          <p:cNvSpPr/>
          <p:nvPr/>
        </p:nvSpPr>
        <p:spPr>
          <a:xfrm>
            <a:off x="4657147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406266-FD9C-F55A-8A35-5FBD052F5823}"/>
              </a:ext>
            </a:extLst>
          </p:cNvPr>
          <p:cNvSpPr/>
          <p:nvPr/>
        </p:nvSpPr>
        <p:spPr>
          <a:xfrm>
            <a:off x="5304269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5E38C5-075C-145C-5D37-D752474D258D}"/>
              </a:ext>
            </a:extLst>
          </p:cNvPr>
          <p:cNvSpPr/>
          <p:nvPr/>
        </p:nvSpPr>
        <p:spPr>
          <a:xfrm>
            <a:off x="5951391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435DD9-2F88-3D82-CA09-665517D95326}"/>
              </a:ext>
            </a:extLst>
          </p:cNvPr>
          <p:cNvSpPr/>
          <p:nvPr/>
        </p:nvSpPr>
        <p:spPr>
          <a:xfrm>
            <a:off x="6598513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8C0AD5-D9C0-2D79-41A0-F514B84AF7CA}"/>
              </a:ext>
            </a:extLst>
          </p:cNvPr>
          <p:cNvSpPr/>
          <p:nvPr/>
        </p:nvSpPr>
        <p:spPr>
          <a:xfrm>
            <a:off x="3362903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B1288F-2184-19C8-5E99-3B152F025329}"/>
              </a:ext>
            </a:extLst>
          </p:cNvPr>
          <p:cNvSpPr/>
          <p:nvPr/>
        </p:nvSpPr>
        <p:spPr>
          <a:xfrm>
            <a:off x="4010025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794A19-6A4C-AEC4-E726-02C7AFCA0537}"/>
              </a:ext>
            </a:extLst>
          </p:cNvPr>
          <p:cNvSpPr/>
          <p:nvPr/>
        </p:nvSpPr>
        <p:spPr>
          <a:xfrm>
            <a:off x="4657147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D499DC-35EA-C015-0E00-1D17EEC280D9}"/>
              </a:ext>
            </a:extLst>
          </p:cNvPr>
          <p:cNvSpPr/>
          <p:nvPr/>
        </p:nvSpPr>
        <p:spPr>
          <a:xfrm>
            <a:off x="5304269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3DC47DD-4713-4B12-527B-623C40790561}"/>
              </a:ext>
            </a:extLst>
          </p:cNvPr>
          <p:cNvSpPr/>
          <p:nvPr/>
        </p:nvSpPr>
        <p:spPr>
          <a:xfrm>
            <a:off x="5951391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3B2E4C-B445-E9FE-FCC7-7CA2F132BB7D}"/>
              </a:ext>
            </a:extLst>
          </p:cNvPr>
          <p:cNvSpPr/>
          <p:nvPr/>
        </p:nvSpPr>
        <p:spPr>
          <a:xfrm>
            <a:off x="6598513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4840D8-2ADA-CFBB-7023-A431C9250673}"/>
              </a:ext>
            </a:extLst>
          </p:cNvPr>
          <p:cNvSpPr/>
          <p:nvPr/>
        </p:nvSpPr>
        <p:spPr>
          <a:xfrm>
            <a:off x="7245635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FF04F5C-FDF4-8DDA-1070-8182D7EA20FE}"/>
              </a:ext>
            </a:extLst>
          </p:cNvPr>
          <p:cNvSpPr/>
          <p:nvPr/>
        </p:nvSpPr>
        <p:spPr>
          <a:xfrm>
            <a:off x="7245635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47E361-3E7C-6166-6D8C-FA3E3C69C99C}"/>
              </a:ext>
            </a:extLst>
          </p:cNvPr>
          <p:cNvSpPr/>
          <p:nvPr/>
        </p:nvSpPr>
        <p:spPr>
          <a:xfrm>
            <a:off x="7245635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321382-4509-E0F2-E07B-87C832911394}"/>
              </a:ext>
            </a:extLst>
          </p:cNvPr>
          <p:cNvSpPr/>
          <p:nvPr/>
        </p:nvSpPr>
        <p:spPr>
          <a:xfrm>
            <a:off x="7245635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BC5C75-689C-218F-958B-35D6403211B5}"/>
              </a:ext>
            </a:extLst>
          </p:cNvPr>
          <p:cNvSpPr/>
          <p:nvPr/>
        </p:nvSpPr>
        <p:spPr>
          <a:xfrm>
            <a:off x="7245635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505ED9E-35D9-DC1B-CABA-445D0B617663}"/>
              </a:ext>
            </a:extLst>
          </p:cNvPr>
          <p:cNvSpPr/>
          <p:nvPr/>
        </p:nvSpPr>
        <p:spPr>
          <a:xfrm>
            <a:off x="7245635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517CAE-8DF4-A1AE-75B5-A4252EF5281C}"/>
              </a:ext>
            </a:extLst>
          </p:cNvPr>
          <p:cNvSpPr/>
          <p:nvPr/>
        </p:nvSpPr>
        <p:spPr>
          <a:xfrm>
            <a:off x="2715781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5AD6E7-6ACA-4A9C-911C-9AF358B64C88}"/>
              </a:ext>
            </a:extLst>
          </p:cNvPr>
          <p:cNvSpPr/>
          <p:nvPr/>
        </p:nvSpPr>
        <p:spPr>
          <a:xfrm>
            <a:off x="2715781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0A04D5-E7FF-1172-064F-97E3F7D5981D}"/>
              </a:ext>
            </a:extLst>
          </p:cNvPr>
          <p:cNvSpPr/>
          <p:nvPr/>
        </p:nvSpPr>
        <p:spPr>
          <a:xfrm>
            <a:off x="2715781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2AAD8-EA8D-471B-254F-62C2748C03BF}"/>
              </a:ext>
            </a:extLst>
          </p:cNvPr>
          <p:cNvSpPr/>
          <p:nvPr/>
        </p:nvSpPr>
        <p:spPr>
          <a:xfrm>
            <a:off x="2715781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822160-1E23-C08A-4B66-5977083AF835}"/>
              </a:ext>
            </a:extLst>
          </p:cNvPr>
          <p:cNvSpPr/>
          <p:nvPr/>
        </p:nvSpPr>
        <p:spPr>
          <a:xfrm>
            <a:off x="2715781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A00A2FC-E233-DB7C-AE26-5B5150484CD3}"/>
              </a:ext>
            </a:extLst>
          </p:cNvPr>
          <p:cNvSpPr/>
          <p:nvPr/>
        </p:nvSpPr>
        <p:spPr>
          <a:xfrm>
            <a:off x="2715781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62B05E0-F2A2-ACA1-032C-AEABEEDF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7460" cy="3164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11FCA-800B-74C3-9941-863A1410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54" y="199848"/>
            <a:ext cx="4410691" cy="2534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10B58-9BEF-39D7-53BD-2AA23CB2D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5" y="3561888"/>
            <a:ext cx="5400239" cy="2715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E76742-D5BC-1D5D-AAA3-F654F375B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35" y="3561888"/>
            <a:ext cx="5478058" cy="27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540FA1-D830-7CA8-5C47-5795E2E7A8FF}"/>
              </a:ext>
            </a:extLst>
          </p:cNvPr>
          <p:cNvSpPr/>
          <p:nvPr/>
        </p:nvSpPr>
        <p:spPr>
          <a:xfrm>
            <a:off x="1841262" y="2538710"/>
            <a:ext cx="5084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F9C1C-23B5-5C3F-B1AE-D744BE913A75}"/>
              </a:ext>
            </a:extLst>
          </p:cNvPr>
          <p:cNvSpPr/>
          <p:nvPr/>
        </p:nvSpPr>
        <p:spPr>
          <a:xfrm>
            <a:off x="1861300" y="3211295"/>
            <a:ext cx="468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2B3AFC-AD53-ADF9-181C-D121951C8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4343400" y="2657474"/>
            <a:ext cx="381367" cy="3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82E424-CAE9-42BE-D836-13B4B51A2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4343398" y="3505200"/>
            <a:ext cx="381367" cy="3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755F38-96DB-CAEA-FB72-A7E22B32E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6527748" y="2657474"/>
            <a:ext cx="114410" cy="10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9F2935-8944-1D9D-7ADD-DE542004E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6527746" y="3505200"/>
            <a:ext cx="11441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427749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423362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3488273" y="1182934"/>
            <a:ext cx="3648938" cy="36489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415463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68557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891938" y="1339087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848066" y="1310123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769080" y="1272023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F8C10C-E1B3-4674-EAD3-E71FC3F45F17}"/>
              </a:ext>
            </a:extLst>
          </p:cNvPr>
          <p:cNvSpPr/>
          <p:nvPr/>
        </p:nvSpPr>
        <p:spPr>
          <a:xfrm>
            <a:off x="1589606" y="3270260"/>
            <a:ext cx="6559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F150A-4CA3-4BEB-7D2C-E222EF77BCA8}"/>
              </a:ext>
            </a:extLst>
          </p:cNvPr>
          <p:cNvSpPr/>
          <p:nvPr/>
        </p:nvSpPr>
        <p:spPr>
          <a:xfrm>
            <a:off x="1635294" y="1994098"/>
            <a:ext cx="564577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66B41-AA65-A916-3277-6B12ABEE2A8A}"/>
              </a:ext>
            </a:extLst>
          </p:cNvPr>
          <p:cNvSpPr txBox="1"/>
          <p:nvPr/>
        </p:nvSpPr>
        <p:spPr>
          <a:xfrm>
            <a:off x="413792" y="4385948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HEC’s Plant Architecture Department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BIM Info Management Docs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7D3D4DD-BD03-0F55-D093-412170309204}"/>
              </a:ext>
            </a:extLst>
          </p:cNvPr>
          <p:cNvSpPr/>
          <p:nvPr/>
        </p:nvSpPr>
        <p:spPr>
          <a:xfrm>
            <a:off x="8133498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DDA2123-BD3E-59FB-EBF7-99C4B02BCCDE}"/>
              </a:ext>
            </a:extLst>
          </p:cNvPr>
          <p:cNvGrpSpPr/>
          <p:nvPr/>
        </p:nvGrpSpPr>
        <p:grpSpPr>
          <a:xfrm>
            <a:off x="8956879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17D9F5F-CA09-748F-4B5D-651A1361A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5EC9160-1F9F-54EA-DDB7-8C8EB2CBB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488FAF-89D0-EDBA-1935-AB5C565D5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D7AB21DE-A105-5FE8-02B1-BD0F12AB2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09D7034-341C-021D-D602-B9E72E394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B134B176-45B4-72A3-E348-0DB1405FE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9A0145C-E263-76A7-6C33-EFE749A4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45D70EE-5301-44DF-01E6-F7CE11E80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011B065C-F2F9-0BCD-E73B-60F5720D0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09B0B31-A320-AB33-1642-AD0662E86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828EECE-9DFD-7618-9E52-3EECACCB1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E25D807-34EF-CF1E-2C58-FFB320E21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17255F0-9E8A-6416-60BB-586136399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130F4CD-8122-4E10-6BEA-629BE27DD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0655F2F-8CCD-D5AC-C77C-81F7CD20A1AF}"/>
              </a:ext>
            </a:extLst>
          </p:cNvPr>
          <p:cNvGrpSpPr/>
          <p:nvPr/>
        </p:nvGrpSpPr>
        <p:grpSpPr>
          <a:xfrm>
            <a:off x="8913007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D86E47A8-722A-94A0-C4DB-3D4CF410A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99C59BF-99B5-9F86-FE8A-E2B45C324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CA275EB5-4EE5-21AA-78CC-9F35BFFF3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F25C3E9-E220-8D14-3DA0-4299AA9E9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226521-C92F-D5CE-7F00-8B6158F7A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DA7E2CB5-834F-4747-C110-ABAF29EE8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799ABF8-FC82-EB18-9D9D-87ACA9B7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BA0F420-2473-4068-904B-993CAEB71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75FB512-8F80-626E-9669-F7264642E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17205D0-827A-31D4-D42F-27676E6CB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47DD865-F34E-B35C-D142-A15BA26EE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3846DFC6-2B50-53CA-0B5A-2F5B7559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C8A4933-892A-E6E7-786D-AC35D527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1A8E9D2-053B-E946-BC0F-C0D8410C3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FA3D0AA8-B0A2-E6B1-DAC4-E15A95364196}"/>
              </a:ext>
            </a:extLst>
          </p:cNvPr>
          <p:cNvGrpSpPr/>
          <p:nvPr/>
        </p:nvGrpSpPr>
        <p:grpSpPr>
          <a:xfrm>
            <a:off x="8834021" y="1459059"/>
            <a:ext cx="2373366" cy="3020488"/>
            <a:chOff x="4154634" y="1487634"/>
            <a:chExt cx="2373366" cy="3020488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3B5954B-A4A9-2CB1-22FF-9237FD5F1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ECD59464-34B3-E447-5F04-A6A3FA4EF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217F400-C8E5-D495-B335-39A1BC5C2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A0DFA984-CAA5-BABE-3DD3-C5A229C81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27D20F3-AAF6-937A-6C71-D213F14C6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263044A-E118-5D8C-CC98-C8021DD79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E6EEB6C2-6198-6A84-77B8-CCFCFDB42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E3D65BD-A594-FF91-BCF0-D3318B5DF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1B5A7CF5-CD9D-EEEF-4BCF-3983AC9FB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6C884B7-73BA-9728-547D-DB560FA64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FF5C4CD-0498-1449-6678-3814979A7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69D3066-3368-175D-C501-F05BD09B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4A5F23D-0E80-2C0D-60A8-20C3EB52E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33880435-2ADB-7B78-C04E-38977F833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5458EC3-95EC-8AF9-317B-005816780F49}"/>
              </a:ext>
            </a:extLst>
          </p:cNvPr>
          <p:cNvSpPr/>
          <p:nvPr/>
        </p:nvSpPr>
        <p:spPr>
          <a:xfrm>
            <a:off x="9654547" y="3457296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28E34F-11D4-8539-5E0A-C9E9CD5DB4A9}"/>
              </a:ext>
            </a:extLst>
          </p:cNvPr>
          <p:cNvSpPr/>
          <p:nvPr/>
        </p:nvSpPr>
        <p:spPr>
          <a:xfrm>
            <a:off x="9700235" y="2181134"/>
            <a:ext cx="56457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C1A4A-224B-DAC0-A37D-BA1568AD515D}"/>
              </a:ext>
            </a:extLst>
          </p:cNvPr>
          <p:cNvSpPr/>
          <p:nvPr/>
        </p:nvSpPr>
        <p:spPr>
          <a:xfrm>
            <a:off x="3924071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924C43-13B8-506A-401C-675B02C294B3}"/>
              </a:ext>
            </a:extLst>
          </p:cNvPr>
          <p:cNvGrpSpPr/>
          <p:nvPr/>
        </p:nvGrpSpPr>
        <p:grpSpPr>
          <a:xfrm>
            <a:off x="4747452" y="1523248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81711CF-5828-F0C9-3F38-C44A152CC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A537F62-10AC-AE8E-08A8-F94649757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30EF776-4374-9765-1EF7-98CE84A8A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4B4BBB4-877C-11AC-71C5-AA64B70BB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D22CE9-807A-574B-9A85-C404D5516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E770EB-3BF3-7A72-BC67-3ADAC0406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119843-6F26-9AAB-2A94-A85CE3F42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320BE9C-C784-A79A-1971-FDE8D95AA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FF1089-0668-615B-E637-4DF9155C76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799FA19-1D43-BBFB-3349-67BE08E03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4D5EC16-8DB8-944A-A937-6C60D2E19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EADAA22-6E3A-EB8E-6496-F83D99764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683F8D3-7E58-8A43-864C-92A7EE68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62B9E82-A0BA-A27B-ED1A-432C9600B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734E4F6-C57D-403B-16F4-4090ABC2E157}"/>
              </a:ext>
            </a:extLst>
          </p:cNvPr>
          <p:cNvGrpSpPr/>
          <p:nvPr/>
        </p:nvGrpSpPr>
        <p:grpSpPr>
          <a:xfrm>
            <a:off x="4703580" y="1494284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8CE348C-6014-356E-FDE8-7BCEF6CC5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CBA0F1C-D996-8714-2200-A6D1C5A33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08E50F0-9E6E-64E8-1C9D-45D9CF1FD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DC218BF-4E12-78A4-ED2E-0E45A77A5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F86A55E-F531-4A51-255E-B42E27D6F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69BC38-7114-5871-B299-FB588E580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AA58944-93FB-181E-E5B9-B20C2FE64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20D46ED-057E-2D4E-92F3-43B32200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E14413E-1322-72D1-AD7D-93CC48BB8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C0D41DB-F7B6-0446-BC58-53C29CDED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18CD43-ABCD-A2F5-E124-9697ED73C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2ADDF9-EF3A-55EF-AC88-D5BF94866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045BE7A-F093-749A-C8CA-1DEA90048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B4950CF-4159-AFC5-8C12-76E4802C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1C6F0D-4BD5-9CBA-5EB1-857ED76ECAA2}"/>
              </a:ext>
            </a:extLst>
          </p:cNvPr>
          <p:cNvGrpSpPr/>
          <p:nvPr/>
        </p:nvGrpSpPr>
        <p:grpSpPr>
          <a:xfrm>
            <a:off x="4624594" y="1456184"/>
            <a:ext cx="2373366" cy="3020488"/>
            <a:chOff x="4154634" y="1487634"/>
            <a:chExt cx="2373366" cy="3020488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668FB70-409A-EE83-FA19-4DC9E868D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295F63B-19A3-269C-0C2B-C872AE0F3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5AE567F-DA52-670F-B035-0054DEDDD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25DE817-F90C-B63D-482E-31E25E7B4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7BB7553-6EBA-729A-539C-C5BB6D759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F5EBEA5-5EF0-1A07-CA23-023BD1970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701E229-C26F-33C1-C439-84176D7EA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5503AAE-4C24-B8DA-9B53-6F55BC179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09EE155-D7ED-275A-1840-E30C27F49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BF776A2-2EDB-7B1D-4753-15AC7EFAD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19B1371-EC9D-7EC6-6504-629DCE24E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8435B46-0BF4-71DF-E9B1-C453125DE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6608D58-02EA-2B3F-F852-F979C9376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DB7F202-A371-45BF-DBA6-491D2A2B7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B8D9645-02AC-5C06-7737-5733412EB138}"/>
              </a:ext>
            </a:extLst>
          </p:cNvPr>
          <p:cNvSpPr/>
          <p:nvPr/>
        </p:nvSpPr>
        <p:spPr>
          <a:xfrm>
            <a:off x="5445120" y="3454421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BBDA83-4489-BA76-BDAB-4E28CF87A220}"/>
              </a:ext>
            </a:extLst>
          </p:cNvPr>
          <p:cNvSpPr/>
          <p:nvPr/>
        </p:nvSpPr>
        <p:spPr>
          <a:xfrm>
            <a:off x="5490808" y="2178259"/>
            <a:ext cx="564577" cy="369332"/>
          </a:xfrm>
          <a:prstGeom prst="rect">
            <a:avLst/>
          </a:prstGeom>
          <a:noFill/>
          <a:ln w="158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2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51E382B-4F7F-D994-4DDB-E5E8017E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3" y="1526883"/>
            <a:ext cx="3804234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BA23FC1C-CE9D-7C08-1368-9320A7236F8F}"/>
              </a:ext>
            </a:extLst>
          </p:cNvPr>
          <p:cNvSpPr/>
          <p:nvPr/>
        </p:nvSpPr>
        <p:spPr>
          <a:xfrm>
            <a:off x="515935" y="896683"/>
            <a:ext cx="4587010" cy="458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421B48-4097-2E5E-C80E-0AD7BA45E6EB}"/>
              </a:ext>
            </a:extLst>
          </p:cNvPr>
          <p:cNvGrpSpPr/>
          <p:nvPr/>
        </p:nvGrpSpPr>
        <p:grpSpPr>
          <a:xfrm>
            <a:off x="998045" y="1337661"/>
            <a:ext cx="3640624" cy="3662965"/>
            <a:chOff x="4303225" y="2027274"/>
            <a:chExt cx="2016970" cy="202934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4F9F4C8-7C50-5418-EF7C-F194624678A4}"/>
                </a:ext>
              </a:extLst>
            </p:cNvPr>
            <p:cNvGrpSpPr/>
            <p:nvPr/>
          </p:nvGrpSpPr>
          <p:grpSpPr>
            <a:xfrm>
              <a:off x="4303225" y="2027274"/>
              <a:ext cx="2016970" cy="2029347"/>
              <a:chOff x="4065069" y="1846299"/>
              <a:chExt cx="448917" cy="45167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C168039-9737-A849-63A2-C8BD742D7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81986" y="1865971"/>
                <a:ext cx="432000" cy="43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C4D3E6E-6F29-E345-BB67-313DE28E9B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2721" y="1858730"/>
                <a:ext cx="432000" cy="432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CD493EC-9253-A85D-2A58-F687BC640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5069" y="1846299"/>
                <a:ext cx="432000" cy="432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800" dirty="0">
                  <a:latin typeface="디자인하우스 Bold" panose="020B0600000101010101" pitchFamily="50" charset="-127"/>
                  <a:ea typeface="디자인하우스 Bold" panose="020B0600000101010101" pitchFamily="50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A1D469-20E9-7247-B46F-0DC99E032EB2}"/>
                </a:ext>
              </a:extLst>
            </p:cNvPr>
            <p:cNvSpPr txBox="1"/>
            <p:nvPr/>
          </p:nvSpPr>
          <p:spPr>
            <a:xfrm>
              <a:off x="4885965" y="2190668"/>
              <a:ext cx="775481" cy="14664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B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59C6A2-D004-C884-CA2F-491C8951A452}"/>
                </a:ext>
              </a:extLst>
            </p:cNvPr>
            <p:cNvSpPr txBox="1"/>
            <p:nvPr/>
          </p:nvSpPr>
          <p:spPr>
            <a:xfrm>
              <a:off x="5001178" y="3316699"/>
              <a:ext cx="611184" cy="3580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note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16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8C5CB-7AD4-2BCB-A500-FC8F22CD8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C4B374-2D5C-891B-C2C1-BF299111421F}"/>
              </a:ext>
            </a:extLst>
          </p:cNvPr>
          <p:cNvSpPr/>
          <p:nvPr/>
        </p:nvSpPr>
        <p:spPr>
          <a:xfrm>
            <a:off x="1087437" y="1314450"/>
            <a:ext cx="7599363" cy="4229098"/>
          </a:xfrm>
          <a:prstGeom prst="rect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F7BEF90-CAA5-9244-78FD-6FEF8B57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60" y="1886578"/>
            <a:ext cx="2493480" cy="30848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8FBD7B9-2C18-1939-0D1E-C2465B410F2C}"/>
              </a:ext>
            </a:extLst>
          </p:cNvPr>
          <p:cNvSpPr txBox="1"/>
          <p:nvPr/>
        </p:nvSpPr>
        <p:spPr>
          <a:xfrm>
            <a:off x="4186790" y="203820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Standard: Team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일부 수정하여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부합하는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WM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조합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 세팅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559E434-DD1B-8F49-E138-002E7C84710B}"/>
              </a:ext>
            </a:extLst>
          </p:cNvPr>
          <p:cNvCxnSpPr>
            <a:cxnSpLocks/>
          </p:cNvCxnSpPr>
          <p:nvPr/>
        </p:nvCxnSpPr>
        <p:spPr>
          <a:xfrm>
            <a:off x="6096000" y="2619375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EEF2AC-A599-A90B-038B-1860FF575A88}"/>
              </a:ext>
            </a:extLst>
          </p:cNvPr>
          <p:cNvSpPr txBox="1"/>
          <p:nvPr/>
        </p:nvSpPr>
        <p:spPr>
          <a:xfrm>
            <a:off x="4186790" y="3205606"/>
            <a:ext cx="425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1: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프로젝트에 속한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Building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명 입력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593B806-9D2A-827E-8A4B-F9621E76ECA2}"/>
              </a:ext>
            </a:extLst>
          </p:cNvPr>
          <p:cNvCxnSpPr>
            <a:cxnSpLocks/>
          </p:cNvCxnSpPr>
          <p:nvPr/>
        </p:nvCxnSpPr>
        <p:spPr>
          <a:xfrm>
            <a:off x="6096000" y="3752850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FA587E7-AC00-B690-BE5A-4E30A0234A43}"/>
              </a:ext>
            </a:extLst>
          </p:cNvPr>
          <p:cNvSpPr txBox="1"/>
          <p:nvPr/>
        </p:nvSpPr>
        <p:spPr>
          <a:xfrm>
            <a:off x="4186790" y="430515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2: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빌딩 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Project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타입에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입찰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실행 용으로 작성된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 매칭</a:t>
            </a:r>
          </a:p>
        </p:txBody>
      </p:sp>
    </p:spTree>
    <p:extLst>
      <p:ext uri="{BB962C8B-B14F-4D97-AF65-F5344CB8AC3E}">
        <p14:creationId xmlns:p14="http://schemas.microsoft.com/office/powerpoint/2010/main" val="28801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088880" y="4977705"/>
            <a:ext cx="4014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Apply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2895600"/>
            <a:ext cx="5334000" cy="28702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1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168229" y="4977705"/>
            <a:ext cx="3855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Input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2724150"/>
            <a:ext cx="5334000" cy="11811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168229" y="4977705"/>
            <a:ext cx="3855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Input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4842469"/>
            <a:ext cx="5334000" cy="102939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6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194074773</TotalTime>
  <Words>78</Words>
  <Application>Microsoft Office PowerPoint</Application>
  <PresentationFormat>와이드스크린</PresentationFormat>
  <Paragraphs>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디자인하우스 Bold</vt:lpstr>
      <vt:lpstr>리디바탕</vt:lpstr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장만규(JANG MAN KYU) 매니저</cp:lastModifiedBy>
  <cp:revision>50</cp:revision>
  <dcterms:created xsi:type="dcterms:W3CDTF">2024-12-01T15:55:31Z</dcterms:created>
  <dcterms:modified xsi:type="dcterms:W3CDTF">2025-01-24T07:38:56Z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caf456-5176-400c-b0e6-6301b2c47597_SiteId">
    <vt:lpwstr>a27ddcc1-bea5-4183-aa29-fd96d7612a1d</vt:lpwstr>
  </property>
  <property fmtid="{D5CDD505-2E9C-101B-9397-08002B2CF9AE}" pid="3" name="MSIP_Label_cdcaf456-5176-400c-b0e6-6301b2c47597_SetDate">
    <vt:lpwstr>2025-01-10T04:37:56Z</vt:lpwstr>
  </property>
  <property fmtid="{D5CDD505-2E9C-101B-9397-08002B2CF9AE}" pid="4" name="MSIP_Label_cdcaf456-5176-400c-b0e6-6301b2c47597_Name">
    <vt:lpwstr>대외비(Restricted)</vt:lpwstr>
  </property>
  <property fmtid="{D5CDD505-2E9C-101B-9397-08002B2CF9AE}" pid="5" name="MSIP_Label_cdcaf456-5176-400c-b0e6-6301b2c47597_Method">
    <vt:lpwstr>Privileged</vt:lpwstr>
  </property>
  <property fmtid="{D5CDD505-2E9C-101B-9397-08002B2CF9AE}" pid="6" name="MSIP_Label_cdcaf456-5176-400c-b0e6-6301b2c47597_Enabled">
    <vt:lpwstr>true</vt:lpwstr>
  </property>
  <property fmtid="{D5CDD505-2E9C-101B-9397-08002B2CF9AE}" pid="7" name="MSIP_Label_cdcaf456-5176-400c-b0e6-6301b2c47597_ContentBits">
    <vt:lpwstr>8</vt:lpwstr>
  </property>
  <property fmtid="{D5CDD505-2E9C-101B-9397-08002B2CF9AE}" pid="8" name="ClassificationContentMarkingHeaderText">
    <vt:lpwstr>대외비(Restricted)</vt:lpwstr>
  </property>
</Properties>
</file>