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67" r:id="rId9"/>
    <p:sldId id="268" r:id="rId10"/>
    <p:sldId id="264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32119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</a:t>
            </a:r>
            <a:r>
              <a:rPr lang="ko-KR" altLang="en-US" sz="600">
                <a:solidFill>
                  <a:srgbClr val="00B050"/>
                </a:solidFill>
              </a:rPr>
              <a:t>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258" y="-1742314"/>
            <a:ext cx="1803142" cy="2517014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이름수정 기능 추가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1086</Words>
  <Application>Microsoft Office PowerPoint</Application>
  <PresentationFormat>와이드스크린</PresentationFormat>
  <Paragraphs>412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만규 장</cp:lastModifiedBy>
  <cp:revision>144</cp:revision>
  <dcterms:created xsi:type="dcterms:W3CDTF">2024-09-10T03:41:37Z</dcterms:created>
  <dcterms:modified xsi:type="dcterms:W3CDTF">2024-10-12T09:10:18Z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