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3" r:id="rId7"/>
    <p:sldId id="262" r:id="rId8"/>
    <p:sldId id="264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7"/>
    <a:srgbClr val="F0F0F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38388-443A-E7DE-9F5C-D71F9288C7CC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3683043-67DE-3C2A-D545-2AF0B3F8D6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1AE715-29E1-A3B3-3265-B118AC8C0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5A93A0-3A65-9CE5-9CD9-D18761F28EC7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402A91-A11A-1FCC-5A1C-EC6B89B10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0C432B-A2A9-120F-B647-DDDE1BCE0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FAE867-08F8-0B06-99D0-A62EEB1D3776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F1732C-24C4-03A5-08D3-F1DE3A905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C5B321-BBF7-783B-A5C9-28F581B6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956283" y="631707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656632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780280-979D-A7CB-0B3B-DF0389C4B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68" y="624600"/>
            <a:ext cx="2561547" cy="31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2B248996-ADF4-33F7-32A6-625165F5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2"/>
            <a:ext cx="12192000" cy="65532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53670"/>
              </p:ext>
            </p:extLst>
          </p:nvPr>
        </p:nvGraphicFramePr>
        <p:xfrm>
          <a:off x="2873215" y="1307556"/>
          <a:ext cx="5634745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17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837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2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Revit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Family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772696" y="937937"/>
            <a:ext cx="2667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</a:t>
            </a:r>
            <a:r>
              <a:rPr lang="pt-BR" altLang="ko-KR" sz="1100" b="1" dirty="0"/>
              <a:t>H_FL_AR_S17_RC Slab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FL-Q1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FL-Q1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873215" y="1828298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838415" y="1828298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874594" y="2031305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304781" y="1694433"/>
            <a:ext cx="2424784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50" b="1" dirty="0"/>
              <a:t>H_FL_AR_S17_RC Slab</a:t>
            </a:r>
          </a:p>
          <a:p>
            <a:r>
              <a:rPr lang="pt-BR" altLang="ko-KR" sz="1050" dirty="0"/>
              <a:t>H_FL_AR_S17_RC Slab_S Trowel</a:t>
            </a:r>
          </a:p>
          <a:p>
            <a:r>
              <a:rPr lang="pt-BR" altLang="ko-KR" sz="1050" dirty="0"/>
              <a:t>H_FL_AR_S17_Roof RC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H_FL_AR_S17_STG Top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Slab_S Trowel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H_RF_AR_S17_Roof 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H_FL_AR_S05_Grating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H_FL_AR_S06_Removable Grating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H_FL_AR_S17_RC Slab_T150</a:t>
            </a:r>
          </a:p>
          <a:p>
            <a:r>
              <a:rPr lang="pt-BR" altLang="ko-KR" sz="1000" dirty="0"/>
              <a:t>H_FL_AR_S17_RC Slab_T200</a:t>
            </a:r>
          </a:p>
          <a:p>
            <a:endParaRPr lang="pt-BR" altLang="ko-KR" sz="1000" dirty="0"/>
          </a:p>
          <a:p>
            <a:endParaRPr lang="en-US" altLang="ko-KR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89"/>
            <a:ext cx="169050" cy="22573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FL-Q1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357262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357262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0CBCE-BFD2-F409-2F23-C0612A8CAC67}"/>
              </a:ext>
            </a:extLst>
          </p:cNvPr>
          <p:cNvSpPr txBox="1"/>
          <p:nvPr/>
        </p:nvSpPr>
        <p:spPr>
          <a:xfrm>
            <a:off x="2878616" y="335407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A6ABD-0626-EECD-CBE7-66EE268AFB2E}"/>
              </a:ext>
            </a:extLst>
          </p:cNvPr>
          <p:cNvSpPr txBox="1"/>
          <p:nvPr/>
        </p:nvSpPr>
        <p:spPr>
          <a:xfrm>
            <a:off x="3465334" y="3354076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8FC43-DDE8-89C2-FA6D-DF0A7C124007}"/>
              </a:ext>
            </a:extLst>
          </p:cNvPr>
          <p:cNvSpPr txBox="1"/>
          <p:nvPr/>
        </p:nvSpPr>
        <p:spPr>
          <a:xfrm>
            <a:off x="2772696" y="3733207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Only for        : </a:t>
            </a:r>
            <a:r>
              <a:rPr lang="pt-BR" altLang="ko-KR" sz="1100" b="1" dirty="0">
                <a:solidFill>
                  <a:srgbClr val="FF00FF"/>
                </a:solidFill>
              </a:rPr>
              <a:t>H_FL_AR_S17_RC Slab_T150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5C7F6-9539-3086-B43F-86D2132A8332}"/>
              </a:ext>
            </a:extLst>
          </p:cNvPr>
          <p:cNvSpPr/>
          <p:nvPr/>
        </p:nvSpPr>
        <p:spPr>
          <a:xfrm>
            <a:off x="312957" y="1694433"/>
            <a:ext cx="2416608" cy="22899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30C90C-BF47-B429-C5A7-3BA9EBCA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0520"/>
              </p:ext>
            </p:extLst>
          </p:nvPr>
        </p:nvGraphicFramePr>
        <p:xfrm>
          <a:off x="2873215" y="4108183"/>
          <a:ext cx="5634745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2D757-28D0-D9AB-1C2F-E5B91DEABA52}"/>
              </a:ext>
            </a:extLst>
          </p:cNvPr>
          <p:cNvSpPr/>
          <p:nvPr/>
        </p:nvSpPr>
        <p:spPr>
          <a:xfrm>
            <a:off x="8947998" y="3580746"/>
            <a:ext cx="2748701" cy="19773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42DD00-0485-CE8F-EEA9-AC7E0944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1741015"/>
            <a:ext cx="152421" cy="15242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8022954-849C-C527-49A4-74FEE4900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1911854"/>
            <a:ext cx="142895" cy="161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CCA7700-FC75-43AD-7852-9858D065F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223154"/>
            <a:ext cx="142895" cy="1619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C971FB-C4EC-1029-B989-3206B3A38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380887"/>
            <a:ext cx="142895" cy="1619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41EC32-4B94-4EDB-8083-CA28ECEE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548362"/>
            <a:ext cx="142895" cy="1619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64ECB0-9123-0568-EFB5-812078F60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708999"/>
            <a:ext cx="142895" cy="161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D9371FE-027E-8C87-04E3-39ACFD63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872055"/>
            <a:ext cx="142895" cy="1619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876470-AE6F-DDC8-9F5D-185198E2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3029706"/>
            <a:ext cx="142895" cy="1619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A53283-0D82-996B-246C-96760DC9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2065206"/>
            <a:ext cx="152421" cy="1524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2FB1FB1-BAA8-6425-0428-0E1B3D040D6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8786" b="30828"/>
          <a:stretch/>
        </p:blipFill>
        <p:spPr>
          <a:xfrm>
            <a:off x="8832868" y="1490917"/>
            <a:ext cx="2973052" cy="70101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3172B6-59C4-8B24-4BBB-3E22327773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7775" y="2280603"/>
            <a:ext cx="2850384" cy="34579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9B3770-5255-DD5F-5E73-F7BF8FFFC110}"/>
              </a:ext>
            </a:extLst>
          </p:cNvPr>
          <p:cNvSpPr/>
          <p:nvPr/>
        </p:nvSpPr>
        <p:spPr>
          <a:xfrm>
            <a:off x="2956283" y="696359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49A92DE-70D6-AB0B-A7E7-5A0CE5E1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721284"/>
            <a:ext cx="230856" cy="2289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9A561AD-F953-1385-A5CC-231F63F9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68" y="689252"/>
            <a:ext cx="2561547" cy="31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0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7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845</Words>
  <Application>Microsoft Office PowerPoint</Application>
  <PresentationFormat>와이드스크린</PresentationFormat>
  <Paragraphs>372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 Unicode MS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만규 장</cp:lastModifiedBy>
  <cp:revision>97</cp:revision>
  <dcterms:created xsi:type="dcterms:W3CDTF">2024-09-10T03:41:37Z</dcterms:created>
  <dcterms:modified xsi:type="dcterms:W3CDTF">2024-09-25T15:49:03Z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</Properties>
</file>