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4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6748" y="5348760"/>
            <a:ext cx="4961957" cy="1067412"/>
          </a:xfrm>
          <a:prstGeom prst="rect">
            <a:avLst/>
          </a:prstGeom>
        </p:spPr>
        <p:txBody>
          <a:bodyPr lIns="91414" tIns="45707" rIns="91414" bIns="45707" anchor="b" anchorCtr="0"/>
          <a:lstStyle>
            <a:lvl1pPr marL="0" indent="0" algn="l" defTabSz="914394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67153" y="802536"/>
            <a:ext cx="9148313" cy="53454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l" defTabSz="914394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6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67793" y="1461482"/>
            <a:ext cx="10707387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394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716748" y="4711197"/>
            <a:ext cx="4961957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394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7" name="그림 6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1" y="636307"/>
            <a:ext cx="11059200" cy="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18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8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8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009B-2D30-49BC-8859-FAF8FFA5E0D6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C743-A7C6-42D6-A8FF-864577EB1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65081" y="147535"/>
            <a:ext cx="7433004" cy="534547"/>
          </a:xfrm>
        </p:spPr>
        <p:txBody>
          <a:bodyPr anchor="ctr"/>
          <a:lstStyle/>
          <a:p>
            <a:r>
              <a:rPr lang="ko-KR" altLang="en-US" sz="2000" dirty="0">
                <a:latin typeface="현대하모니 L" panose="02020603020101020101" pitchFamily="18" charset="-127"/>
              </a:rPr>
              <a:t>과제 계획서 요약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66727" y="860956"/>
            <a:ext cx="4566663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 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개요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29522" y="866025"/>
            <a:ext cx="4561828" cy="288040"/>
            <a:chOff x="371272" y="789418"/>
            <a:chExt cx="3230288" cy="288040"/>
          </a:xfrm>
        </p:grpSpPr>
        <p:sp>
          <p:nvSpPr>
            <p:cNvPr id="12" name="자유형 11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 12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내용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80483" y="4766469"/>
            <a:ext cx="9324623" cy="288040"/>
            <a:chOff x="308328" y="4722112"/>
            <a:chExt cx="9324622" cy="288040"/>
          </a:xfrm>
        </p:grpSpPr>
        <p:sp>
          <p:nvSpPr>
            <p:cNvPr id="16" name="자유형 15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(or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적용</a:t>
              </a:r>
              <a:r>
                <a:rPr lang="en-US" altLang="ko-KR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추진 일정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68845"/>
              </p:ext>
            </p:extLst>
          </p:nvPr>
        </p:nvGraphicFramePr>
        <p:xfrm>
          <a:off x="1465081" y="1244355"/>
          <a:ext cx="4566663" cy="327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과제명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</a:t>
                      </a:r>
                      <a:r>
                        <a:rPr kumimoji="1" lang="ko-KR" altLang="en-US" sz="11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건축설계 </a:t>
                      </a:r>
                      <a:r>
                        <a:rPr kumimoji="1" lang="en-US" altLang="ko-KR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BIM Design Process </a:t>
                      </a: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고도화</a:t>
                      </a:r>
                      <a:endParaRPr kumimoji="1" lang="ko-KR" altLang="en-US" sz="11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필요성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 구축한 플랜트건축설계팀 </a:t>
                      </a:r>
                      <a:r>
                        <a:rPr kumimoji="1" lang="en-US" altLang="ko-KR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Digital Platform</a:t>
                      </a: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의 실무 </a:t>
                      </a:r>
                      <a:r>
                        <a:rPr kumimoji="1" lang="ko-KR" altLang="en-US" sz="11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활용성</a:t>
                      </a: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확대를 통한 업무 생산성 향상</a:t>
                      </a:r>
                      <a:endParaRPr kumimoji="1" lang="en-US" altLang="ko-KR" sz="11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78770"/>
                  </a:ext>
                </a:extLst>
              </a:tr>
              <a:tr h="108348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 및 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기대효과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기본설계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Feed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입찰설계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활용 및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일원화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디지털화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사업초기단계의 업무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Process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효율화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간략한 모델로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규모검토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개략물량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검토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설계조건검토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차원 협의 가능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물량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사업금액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통합 관리 및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Data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디지털 자산화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3D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모델 기반의 신속한 물량 업무 처리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 수정에 따른 변경 물량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공사비 산정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MH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절감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협력업체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자체개발 </a:t>
                      </a:r>
                      <a:r>
                        <a:rPr kumimoji="1" lang="en-US" altLang="ko-KR" sz="11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+</a:t>
                      </a:r>
                      <a:r>
                        <a:rPr kumimoji="1" lang="ko-KR" altLang="en-US" sz="11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업체</a:t>
                      </a:r>
                      <a:endParaRPr kumimoji="1" lang="en-US" altLang="ko-KR" sz="11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소요 예산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43808"/>
                  </a:ext>
                </a:extLst>
              </a:tr>
              <a:tr h="34815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개발 기간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943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11986"/>
              </p:ext>
            </p:extLst>
          </p:nvPr>
        </p:nvGraphicFramePr>
        <p:xfrm>
          <a:off x="6224689" y="1239773"/>
          <a:ext cx="4566663" cy="3266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440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 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핵심 내용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1.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입찰설계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자동화 프로세스 고도화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자동화 프로세스 고도화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제너러티브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디자인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UI)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검토 자동화 프로세스 신규 수립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기존 프로세스 분석 및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자동화 영역 선별 및 툴 신규 개발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kumimoji="1" lang="ko-KR" altLang="en-US" sz="9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실행설계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자동화 프로세스 고도화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실행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자동화 프로세스 고도화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(WBS-Revit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 연계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스펙 자동 연계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도면화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Add-In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실행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검토 자동화 프로세스 고도화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내용 정합성 검토 프로세스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설계안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비용 정합성 검토 프로세스 확립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3. BIM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 시스템 구축 요구 사항 정의서 개발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신규도입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시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&gt;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신규 프로젝트 착수 시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6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경제성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(ROI)</a:t>
                      </a: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ko-KR" altLang="en-US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23816"/>
              </p:ext>
            </p:extLst>
          </p:nvPr>
        </p:nvGraphicFramePr>
        <p:xfrm>
          <a:off x="1480479" y="5140251"/>
          <a:ext cx="9312540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5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5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2023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~2024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1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1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1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1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1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-72000" algn="l" latinLnBrk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kumimoji="1" lang="en-US" altLang="ko-KR" sz="8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0500"/>
              </p:ext>
            </p:extLst>
          </p:nvPr>
        </p:nvGraphicFramePr>
        <p:xfrm>
          <a:off x="5181585" y="151790"/>
          <a:ext cx="5363309" cy="477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143">
                  <a:extLst>
                    <a:ext uri="{9D8B030D-6E8A-4147-A177-3AD203B41FA5}">
                      <a16:colId xmlns:a16="http://schemas.microsoft.com/office/drawing/2014/main" val="3003250712"/>
                    </a:ext>
                  </a:extLst>
                </a:gridCol>
              </a:tblGrid>
              <a:tr h="214240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발의 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 담당자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해당 사업본부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과제구분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2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플랜트건축설계팀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228" rtl="0" eaLnBrk="1" latinLnBrk="1" hangingPunct="1">
                        <a:lnSpc>
                          <a:spcPts val="13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900" b="0" kern="1200" spc="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박기범</a:t>
                      </a:r>
                      <a:endParaRPr kumimoji="0" lang="en-US" altLang="ko-KR" sz="900" b="0" kern="1200" spc="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플랜트사업본부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사업본부수요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  / </a:t>
                      </a:r>
                      <a:r>
                        <a:rPr lang="ko-KR" altLang="en-US" sz="900" spc="-100" dirty="0" err="1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사외공모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  /  </a:t>
                      </a:r>
                      <a:r>
                        <a:rPr lang="ko-KR" altLang="en-US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센터자체발굴 </a:t>
                      </a:r>
                      <a:r>
                        <a:rPr lang="en-US" altLang="ko-KR" sz="900" spc="-100" dirty="0" smtClean="0">
                          <a:solidFill>
                            <a:sysClr val="windowText" lastClr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    )</a:t>
                      </a:r>
                      <a:endParaRPr lang="ko-KR" altLang="en-US" sz="900" spc="-100" dirty="0">
                        <a:solidFill>
                          <a:sysClr val="windowText" lastClr="00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275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현대하모니 L</vt:lpstr>
      <vt:lpstr>현대하모니 M</vt:lpstr>
      <vt:lpstr>Arial</vt:lpstr>
      <vt:lpstr>Arial Narrow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10</cp:revision>
  <dcterms:created xsi:type="dcterms:W3CDTF">2022-09-30T01:28:56Z</dcterms:created>
  <dcterms:modified xsi:type="dcterms:W3CDTF">2022-09-30T01:57:31Z</dcterms:modified>
</cp:coreProperties>
</file>