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>
        <p:scale>
          <a:sx n="75" d="100"/>
          <a:sy n="75" d="100"/>
        </p:scale>
        <p:origin x="81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18B-2424-42E4-9D43-DC210ED663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4AA-EA4A-4D8E-A081-8D7CE2A6E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8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18B-2424-42E4-9D43-DC210ED663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4AA-EA4A-4D8E-A081-8D7CE2A6E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8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18B-2424-42E4-9D43-DC210ED663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4AA-EA4A-4D8E-A081-8D7CE2A6E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1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18B-2424-42E4-9D43-DC210ED663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4AA-EA4A-4D8E-A081-8D7CE2A6E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5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18B-2424-42E4-9D43-DC210ED663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4AA-EA4A-4D8E-A081-8D7CE2A6E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3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18B-2424-42E4-9D43-DC210ED663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4AA-EA4A-4D8E-A081-8D7CE2A6E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3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18B-2424-42E4-9D43-DC210ED663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4AA-EA4A-4D8E-A081-8D7CE2A6E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18B-2424-42E4-9D43-DC210ED663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4AA-EA4A-4D8E-A081-8D7CE2A6E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18B-2424-42E4-9D43-DC210ED663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4AA-EA4A-4D8E-A081-8D7CE2A6E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3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18B-2424-42E4-9D43-DC210ED663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4AA-EA4A-4D8E-A081-8D7CE2A6E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5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18B-2424-42E4-9D43-DC210ED663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34AA-EA4A-4D8E-A081-8D7CE2A6E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7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C18B-2424-42E4-9D43-DC210ED663B7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34AA-EA4A-4D8E-A081-8D7CE2A6E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676898" y="323907"/>
            <a:ext cx="779247" cy="300037"/>
            <a:chOff x="963828" y="3052763"/>
            <a:chExt cx="779247" cy="300037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963828" y="305276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466336" y="3083560"/>
              <a:ext cx="233680" cy="2336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76898" y="809047"/>
            <a:ext cx="779247" cy="300037"/>
            <a:chOff x="963828" y="3804603"/>
            <a:chExt cx="779247" cy="300037"/>
          </a:xfrm>
        </p:grpSpPr>
        <p:sp>
          <p:nvSpPr>
            <p:cNvPr id="7" name="순서도: 수행의 시작/종료 6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676898" y="2251450"/>
            <a:ext cx="779247" cy="300037"/>
            <a:chOff x="963828" y="3804603"/>
            <a:chExt cx="779247" cy="300037"/>
          </a:xfrm>
        </p:grpSpPr>
        <p:sp>
          <p:nvSpPr>
            <p:cNvPr id="18" name="순서도: 수행의 시작/종료 17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676898" y="2746750"/>
            <a:ext cx="779247" cy="300037"/>
            <a:chOff x="963828" y="3804603"/>
            <a:chExt cx="779247" cy="300037"/>
          </a:xfrm>
        </p:grpSpPr>
        <p:sp>
          <p:nvSpPr>
            <p:cNvPr id="21" name="순서도: 수행의 시작/종료 20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676898" y="3242050"/>
            <a:ext cx="779247" cy="300037"/>
            <a:chOff x="963828" y="3804603"/>
            <a:chExt cx="779247" cy="300037"/>
          </a:xfrm>
        </p:grpSpPr>
        <p:sp>
          <p:nvSpPr>
            <p:cNvPr id="24" name="순서도: 수행의 시작/종료 23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676898" y="4207250"/>
            <a:ext cx="779247" cy="300037"/>
            <a:chOff x="963828" y="3804603"/>
            <a:chExt cx="779247" cy="300037"/>
          </a:xfrm>
        </p:grpSpPr>
        <p:sp>
          <p:nvSpPr>
            <p:cNvPr id="30" name="순서도: 수행의 시작/종료 29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494245" y="118353"/>
            <a:ext cx="3337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A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B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C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D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E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F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G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H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I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4681753" y="323907"/>
            <a:ext cx="779247" cy="300037"/>
            <a:chOff x="963828" y="3052763"/>
            <a:chExt cx="779247" cy="300037"/>
          </a:xfrm>
        </p:grpSpPr>
        <p:sp>
          <p:nvSpPr>
            <p:cNvPr id="34" name="순서도: 수행의 시작/종료 33"/>
            <p:cNvSpPr/>
            <p:nvPr/>
          </p:nvSpPr>
          <p:spPr>
            <a:xfrm>
              <a:off x="963828" y="305276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1466336" y="3083560"/>
              <a:ext cx="233680" cy="2336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681753" y="809047"/>
            <a:ext cx="779247" cy="300037"/>
            <a:chOff x="963828" y="3804603"/>
            <a:chExt cx="779247" cy="300037"/>
          </a:xfrm>
        </p:grpSpPr>
        <p:sp>
          <p:nvSpPr>
            <p:cNvPr id="37" name="순서도: 수행의 시작/종료 36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81753" y="1276407"/>
            <a:ext cx="779247" cy="300037"/>
            <a:chOff x="963828" y="3052763"/>
            <a:chExt cx="779247" cy="300037"/>
          </a:xfrm>
        </p:grpSpPr>
        <p:sp>
          <p:nvSpPr>
            <p:cNvPr id="40" name="순서도: 수행의 시작/종료 39"/>
            <p:cNvSpPr/>
            <p:nvPr/>
          </p:nvSpPr>
          <p:spPr>
            <a:xfrm>
              <a:off x="963828" y="305276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1466336" y="3083560"/>
              <a:ext cx="233680" cy="2336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681753" y="1784407"/>
            <a:ext cx="779247" cy="300037"/>
            <a:chOff x="963828" y="3052763"/>
            <a:chExt cx="779247" cy="300037"/>
          </a:xfrm>
        </p:grpSpPr>
        <p:sp>
          <p:nvSpPr>
            <p:cNvPr id="43" name="순서도: 수행의 시작/종료 42"/>
            <p:cNvSpPr/>
            <p:nvPr/>
          </p:nvSpPr>
          <p:spPr>
            <a:xfrm>
              <a:off x="963828" y="305276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1466336" y="3083560"/>
              <a:ext cx="233680" cy="2336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681753" y="2251450"/>
            <a:ext cx="779247" cy="300037"/>
            <a:chOff x="963828" y="3804603"/>
            <a:chExt cx="779247" cy="300037"/>
          </a:xfrm>
        </p:grpSpPr>
        <p:sp>
          <p:nvSpPr>
            <p:cNvPr id="46" name="순서도: 수행의 시작/종료 45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681753" y="2746750"/>
            <a:ext cx="779247" cy="300037"/>
            <a:chOff x="963828" y="3804603"/>
            <a:chExt cx="779247" cy="300037"/>
          </a:xfrm>
        </p:grpSpPr>
        <p:sp>
          <p:nvSpPr>
            <p:cNvPr id="49" name="순서도: 수행의 시작/종료 48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681753" y="3242050"/>
            <a:ext cx="779247" cy="300037"/>
            <a:chOff x="963828" y="3804603"/>
            <a:chExt cx="779247" cy="300037"/>
          </a:xfrm>
        </p:grpSpPr>
        <p:sp>
          <p:nvSpPr>
            <p:cNvPr id="52" name="순서도: 수행의 시작/종료 51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681753" y="3711950"/>
            <a:ext cx="779247" cy="300037"/>
            <a:chOff x="963828" y="3052763"/>
            <a:chExt cx="779247" cy="300037"/>
          </a:xfrm>
        </p:grpSpPr>
        <p:sp>
          <p:nvSpPr>
            <p:cNvPr id="55" name="순서도: 수행의 시작/종료 54"/>
            <p:cNvSpPr/>
            <p:nvPr/>
          </p:nvSpPr>
          <p:spPr>
            <a:xfrm>
              <a:off x="963828" y="305276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1466336" y="3083560"/>
              <a:ext cx="233680" cy="2336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681753" y="4207250"/>
            <a:ext cx="779247" cy="300037"/>
            <a:chOff x="963828" y="3804603"/>
            <a:chExt cx="779247" cy="300037"/>
          </a:xfrm>
        </p:grpSpPr>
        <p:sp>
          <p:nvSpPr>
            <p:cNvPr id="58" name="순서도: 수행의 시작/종료 57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499100" y="118353"/>
            <a:ext cx="5180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A</a:t>
            </a:r>
            <a:r>
              <a:rPr lang="en-US" altLang="ko-KR" sz="1600" dirty="0" smtClean="0"/>
              <a:t>-1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A-2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A-3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A-4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A-5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A-6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A-7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A-8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A-9</a:t>
            </a:r>
            <a:endParaRPr lang="en-US" altLang="ko-KR" sz="1600" dirty="0" smtClean="0"/>
          </a:p>
        </p:txBody>
      </p:sp>
      <p:grpSp>
        <p:nvGrpSpPr>
          <p:cNvPr id="64" name="그룹 63"/>
          <p:cNvGrpSpPr/>
          <p:nvPr/>
        </p:nvGrpSpPr>
        <p:grpSpPr>
          <a:xfrm>
            <a:off x="1676898" y="1279162"/>
            <a:ext cx="779247" cy="300037"/>
            <a:chOff x="963828" y="3804603"/>
            <a:chExt cx="779247" cy="300037"/>
          </a:xfrm>
        </p:grpSpPr>
        <p:sp>
          <p:nvSpPr>
            <p:cNvPr id="65" name="순서도: 수행의 시작/종료 64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1676898" y="1774247"/>
            <a:ext cx="779247" cy="300037"/>
            <a:chOff x="963828" y="3804603"/>
            <a:chExt cx="779247" cy="300037"/>
          </a:xfrm>
        </p:grpSpPr>
        <p:sp>
          <p:nvSpPr>
            <p:cNvPr id="68" name="순서도: 수행의 시작/종료 67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676898" y="3709568"/>
            <a:ext cx="779247" cy="300037"/>
            <a:chOff x="963828" y="3804603"/>
            <a:chExt cx="779247" cy="300037"/>
          </a:xfrm>
        </p:grpSpPr>
        <p:sp>
          <p:nvSpPr>
            <p:cNvPr id="71" name="순서도: 수행의 시작/종료 70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자유형 74"/>
          <p:cNvSpPr/>
          <p:nvPr/>
        </p:nvSpPr>
        <p:spPr>
          <a:xfrm>
            <a:off x="3035300" y="495301"/>
            <a:ext cx="1333500" cy="3949700"/>
          </a:xfrm>
          <a:custGeom>
            <a:avLst/>
            <a:gdLst>
              <a:gd name="connsiteX0" fmla="*/ 0 w 1333500"/>
              <a:gd name="connsiteY0" fmla="*/ 0 h 3822700"/>
              <a:gd name="connsiteX1" fmla="*/ 317500 w 1333500"/>
              <a:gd name="connsiteY1" fmla="*/ 0 h 3822700"/>
              <a:gd name="connsiteX2" fmla="*/ 317500 w 1333500"/>
              <a:gd name="connsiteY2" fmla="*/ 3822700 h 3822700"/>
              <a:gd name="connsiteX3" fmla="*/ 1333500 w 1333500"/>
              <a:gd name="connsiteY3" fmla="*/ 3822700 h 382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3500" h="3822700">
                <a:moveTo>
                  <a:pt x="0" y="0"/>
                </a:moveTo>
                <a:lnTo>
                  <a:pt x="317500" y="0"/>
                </a:lnTo>
                <a:lnTo>
                  <a:pt x="317500" y="3822700"/>
                </a:lnTo>
                <a:lnTo>
                  <a:pt x="1333500" y="38227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3035300" y="354704"/>
            <a:ext cx="133350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TextBox 77"/>
          <p:cNvSpPr txBox="1"/>
          <p:nvPr/>
        </p:nvSpPr>
        <p:spPr>
          <a:xfrm>
            <a:off x="6803654" y="323907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연속 구간은 드래그 선택 가능하도록</a:t>
            </a:r>
            <a:endParaRPr lang="en-US" altLang="ko-KR" dirty="0" smtClean="0"/>
          </a:p>
        </p:txBody>
      </p:sp>
      <p:sp>
        <p:nvSpPr>
          <p:cNvPr id="80" name="순서도: 수행의 시작/종료 79"/>
          <p:cNvSpPr/>
          <p:nvPr/>
        </p:nvSpPr>
        <p:spPr>
          <a:xfrm>
            <a:off x="4759067" y="4702550"/>
            <a:ext cx="629785" cy="288550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save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284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913153" y="323907"/>
            <a:ext cx="779247" cy="300037"/>
            <a:chOff x="963828" y="3052763"/>
            <a:chExt cx="779247" cy="300037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963828" y="305276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1466336" y="30835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913153" y="809047"/>
            <a:ext cx="779247" cy="300037"/>
            <a:chOff x="963828" y="3804603"/>
            <a:chExt cx="779247" cy="300037"/>
          </a:xfrm>
        </p:grpSpPr>
        <p:sp>
          <p:nvSpPr>
            <p:cNvPr id="8" name="순서도: 수행의 시작/종료 7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913153" y="1276407"/>
            <a:ext cx="779247" cy="300037"/>
            <a:chOff x="963828" y="3052763"/>
            <a:chExt cx="779247" cy="300037"/>
          </a:xfrm>
        </p:grpSpPr>
        <p:sp>
          <p:nvSpPr>
            <p:cNvPr id="11" name="순서도: 수행의 시작/종료 10"/>
            <p:cNvSpPr/>
            <p:nvPr/>
          </p:nvSpPr>
          <p:spPr>
            <a:xfrm>
              <a:off x="963828" y="305276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66336" y="30835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913153" y="1784407"/>
            <a:ext cx="779247" cy="300037"/>
            <a:chOff x="963828" y="3052763"/>
            <a:chExt cx="779247" cy="300037"/>
          </a:xfrm>
        </p:grpSpPr>
        <p:sp>
          <p:nvSpPr>
            <p:cNvPr id="14" name="순서도: 수행의 시작/종료 13"/>
            <p:cNvSpPr/>
            <p:nvPr/>
          </p:nvSpPr>
          <p:spPr>
            <a:xfrm>
              <a:off x="963828" y="305276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466336" y="30835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913153" y="2251450"/>
            <a:ext cx="779247" cy="300037"/>
            <a:chOff x="963828" y="3804603"/>
            <a:chExt cx="779247" cy="300037"/>
          </a:xfrm>
        </p:grpSpPr>
        <p:sp>
          <p:nvSpPr>
            <p:cNvPr id="17" name="순서도: 수행의 시작/종료 16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913153" y="2746750"/>
            <a:ext cx="779247" cy="300037"/>
            <a:chOff x="963828" y="3804603"/>
            <a:chExt cx="779247" cy="300037"/>
          </a:xfrm>
        </p:grpSpPr>
        <p:sp>
          <p:nvSpPr>
            <p:cNvPr id="20" name="순서도: 수행의 시작/종료 19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913153" y="3242050"/>
            <a:ext cx="779247" cy="300037"/>
            <a:chOff x="963828" y="3804603"/>
            <a:chExt cx="779247" cy="300037"/>
          </a:xfrm>
        </p:grpSpPr>
        <p:sp>
          <p:nvSpPr>
            <p:cNvPr id="23" name="순서도: 수행의 시작/종료 22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913153" y="3711950"/>
            <a:ext cx="779247" cy="300037"/>
            <a:chOff x="963828" y="3052763"/>
            <a:chExt cx="779247" cy="300037"/>
          </a:xfrm>
        </p:grpSpPr>
        <p:sp>
          <p:nvSpPr>
            <p:cNvPr id="26" name="순서도: 수행의 시작/종료 25"/>
            <p:cNvSpPr/>
            <p:nvPr/>
          </p:nvSpPr>
          <p:spPr>
            <a:xfrm>
              <a:off x="963828" y="305276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466336" y="3083560"/>
              <a:ext cx="233680" cy="233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913153" y="4207250"/>
            <a:ext cx="779247" cy="300037"/>
            <a:chOff x="963828" y="3804603"/>
            <a:chExt cx="779247" cy="300037"/>
          </a:xfrm>
        </p:grpSpPr>
        <p:sp>
          <p:nvSpPr>
            <p:cNvPr id="29" name="순서도: 수행의 시작/종료 28"/>
            <p:cNvSpPr/>
            <p:nvPr/>
          </p:nvSpPr>
          <p:spPr>
            <a:xfrm>
              <a:off x="963828" y="3804603"/>
              <a:ext cx="779247" cy="300037"/>
            </a:xfrm>
            <a:prstGeom prst="flowChartTerminator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009136" y="3835400"/>
              <a:ext cx="233680" cy="2336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30500" y="118353"/>
            <a:ext cx="33374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smtClean="0"/>
              <a:t>A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B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C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D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E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F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G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H</a:t>
            </a:r>
          </a:p>
          <a:p>
            <a:pPr>
              <a:lnSpc>
                <a:spcPct val="200000"/>
              </a:lnSpc>
            </a:pPr>
            <a:r>
              <a:rPr lang="en-US" altLang="ko-KR" sz="1600" dirty="0" smtClean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5653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33</Words>
  <Application>Microsoft Office PowerPoint</Application>
  <PresentationFormat>와이드스크린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</dc:creator>
  <cp:lastModifiedBy>장만규(JANG MAN KYU)</cp:lastModifiedBy>
  <cp:revision>7</cp:revision>
  <dcterms:created xsi:type="dcterms:W3CDTF">2023-01-31T23:12:11Z</dcterms:created>
  <dcterms:modified xsi:type="dcterms:W3CDTF">2023-02-01T08:33:24Z</dcterms:modified>
</cp:coreProperties>
</file>