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8"/>
  </p:notesMasterIdLst>
  <p:sldIdLst>
    <p:sldId id="256" r:id="rId3"/>
    <p:sldId id="257" r:id="rId4"/>
    <p:sldId id="258" r:id="rId5"/>
    <p:sldId id="259" r:id="rId6"/>
    <p:sldId id="260" r:id="rId7"/>
  </p:sldIdLst>
  <p:sldSz cx="7772400" cy="10058400"/>
  <p:notesSz cx="6858000" cy="9144000"/>
  <p:embeddedFontLst>
    <p:embeddedFont>
      <p:font typeface="Calibri" panose="020F0502020204030204" pitchFamily="34" charset="0"/>
      <p:regular r:id="rId9"/>
      <p:bold r:id="rId10"/>
      <p:italic r:id="rId11"/>
      <p:boldItalic r:id="rId12"/>
    </p:embeddedFont>
    <p:embeddedFont>
      <p:font typeface="Google Sans" panose="020B0604020202020204" charset="0"/>
      <p:regular r:id="rId13"/>
      <p:bold r:id="rId14"/>
      <p:italic r:id="rId15"/>
      <p:boldItalic r:id="rId16"/>
    </p:embeddedFont>
    <p:embeddedFont>
      <p:font typeface="Google Sans SemiBold" panose="020B060402020202020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PT Sans Narrow" panose="020B0604020202020204" pitchFamily="34" charset="0"/>
      <p:regular r:id="rId25"/>
      <p:bold r:id="rId26"/>
    </p:embeddedFont>
    <p:embeddedFont>
      <p:font typeface="Roboto" panose="02000000000000000000" pitchFamily="2" charset="0"/>
      <p:regular r:id="rId27"/>
      <p:bold r:id="rId28"/>
      <p:italic r:id="rId29"/>
      <p:boldItalic r:id="rId30"/>
    </p:embeddedFont>
    <p:embeddedFont>
      <p:font typeface="Work Sans" panose="020B0604020202020204"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716" y="2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21" Type="http://schemas.openxmlformats.org/officeDocument/2006/relationships/font" Target="fonts/font13.fntdata"/><Relationship Id="rId34" Type="http://schemas.openxmlformats.org/officeDocument/2006/relationships/font" Target="fonts/font26.fntdata"/><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font" Target="fonts/font25.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font" Target="fonts/font24.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36"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font" Target="fonts/font23.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35" Type="http://schemas.openxmlformats.org/officeDocument/2006/relationships/presProps" Target="presProps.xml"/><Relationship Id="rId8"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c07b9724f3_0_983: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c07b9724f3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c07b9724f3_0_98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c07b9724f3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c07b9724f3_0_10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c07b9724f3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c07b9724f3_0_101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c07b9724f3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c07b9724f3_0_10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c07b9724f3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330"/>
        <p:cNvGrpSpPr/>
        <p:nvPr/>
      </p:nvGrpSpPr>
      <p:grpSpPr>
        <a:xfrm>
          <a:off x="0" y="0"/>
          <a:ext cx="0" cy="0"/>
          <a:chOff x="0" y="0"/>
          <a:chExt cx="0" cy="0"/>
        </a:xfrm>
      </p:grpSpPr>
      <p:sp>
        <p:nvSpPr>
          <p:cNvPr id="331" name="Google Shape;331;p12"/>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332" name="Google Shape;332;p12"/>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333" name="Google Shape;333;p12"/>
          <p:cNvGrpSpPr/>
          <p:nvPr/>
        </p:nvGrpSpPr>
        <p:grpSpPr>
          <a:xfrm>
            <a:off x="95351" y="1392509"/>
            <a:ext cx="7581691" cy="5901"/>
            <a:chOff x="1890075" y="5241175"/>
            <a:chExt cx="4240556" cy="257700"/>
          </a:xfrm>
        </p:grpSpPr>
        <p:sp>
          <p:nvSpPr>
            <p:cNvPr id="334" name="Google Shape;334;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5" name="Google Shape;335;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6" name="Google Shape;336;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7" name="Google Shape;337;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38" name="Google Shape;338;p12"/>
          <p:cNvGrpSpPr/>
          <p:nvPr/>
        </p:nvGrpSpPr>
        <p:grpSpPr>
          <a:xfrm>
            <a:off x="95351" y="4542984"/>
            <a:ext cx="7581691" cy="5901"/>
            <a:chOff x="1890075" y="5241175"/>
            <a:chExt cx="4240556" cy="257700"/>
          </a:xfrm>
        </p:grpSpPr>
        <p:sp>
          <p:nvSpPr>
            <p:cNvPr id="339" name="Google Shape;339;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0" name="Google Shape;340;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1" name="Google Shape;341;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2" name="Google Shape;342;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43" name="Google Shape;343;p12"/>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344" name="Google Shape;344;p12"/>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345" name="Google Shape;345;p12"/>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346" name="Google Shape;346;p12"/>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347" name="Google Shape;347;p12"/>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348" name="Google Shape;348;p12"/>
          <p:cNvGrpSpPr/>
          <p:nvPr/>
        </p:nvGrpSpPr>
        <p:grpSpPr>
          <a:xfrm>
            <a:off x="95351" y="8200359"/>
            <a:ext cx="7581691" cy="5901"/>
            <a:chOff x="1890075" y="5241175"/>
            <a:chExt cx="4240556" cy="257700"/>
          </a:xfrm>
        </p:grpSpPr>
        <p:sp>
          <p:nvSpPr>
            <p:cNvPr id="349" name="Google Shape;349;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0" name="Google Shape;350;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1" name="Google Shape;351;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2" name="Google Shape;352;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353"/>
        <p:cNvGrpSpPr/>
        <p:nvPr/>
      </p:nvGrpSpPr>
      <p:grpSpPr>
        <a:xfrm>
          <a:off x="0" y="0"/>
          <a:ext cx="0" cy="0"/>
          <a:chOff x="0" y="0"/>
          <a:chExt cx="0" cy="0"/>
        </a:xfrm>
      </p:grpSpPr>
      <p:sp>
        <p:nvSpPr>
          <p:cNvPr id="354" name="Google Shape;354;p13"/>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355" name="Google Shape;355;p13"/>
          <p:cNvGrpSpPr/>
          <p:nvPr/>
        </p:nvGrpSpPr>
        <p:grpSpPr>
          <a:xfrm>
            <a:off x="-16250" y="9048087"/>
            <a:ext cx="7804900" cy="1072407"/>
            <a:chOff x="-19118" y="4617750"/>
            <a:chExt cx="9182236" cy="548378"/>
          </a:xfrm>
        </p:grpSpPr>
        <p:sp>
          <p:nvSpPr>
            <p:cNvPr id="356" name="Google Shape;356;p13"/>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357" name="Google Shape;357;p13"/>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3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67" name="Google Shape;67;p3"/>
          <p:cNvCxnSpPr>
            <a:stCxn id="68"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69" name="Google Shape;69;p3"/>
          <p:cNvGrpSpPr/>
          <p:nvPr/>
        </p:nvGrpSpPr>
        <p:grpSpPr>
          <a:xfrm>
            <a:off x="190345" y="900758"/>
            <a:ext cx="7581747" cy="5906"/>
            <a:chOff x="1890075" y="5241175"/>
            <a:chExt cx="4240556" cy="257700"/>
          </a:xfrm>
        </p:grpSpPr>
        <p:sp>
          <p:nvSpPr>
            <p:cNvPr id="68" name="Google Shape;6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3"/>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83" name="Google Shape;83;p3"/>
          <p:cNvCxnSpPr>
            <a:stCxn id="84"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85" name="Google Shape;85;p3"/>
          <p:cNvGrpSpPr/>
          <p:nvPr/>
        </p:nvGrpSpPr>
        <p:grpSpPr>
          <a:xfrm>
            <a:off x="190320" y="900657"/>
            <a:ext cx="7581691" cy="5901"/>
            <a:chOff x="1890075" y="5241175"/>
            <a:chExt cx="4240556" cy="257700"/>
          </a:xfrm>
        </p:grpSpPr>
        <p:sp>
          <p:nvSpPr>
            <p:cNvPr id="84" name="Google Shape;8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7" name="Google Shape;87;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8" name="Google Shape;88;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9" name="Google Shape;89;p3"/>
          <p:cNvGrpSpPr/>
          <p:nvPr/>
        </p:nvGrpSpPr>
        <p:grpSpPr>
          <a:xfrm>
            <a:off x="190320" y="931759"/>
            <a:ext cx="7581691" cy="5901"/>
            <a:chOff x="1890075" y="5241175"/>
            <a:chExt cx="4240556" cy="257700"/>
          </a:xfrm>
        </p:grpSpPr>
        <p:sp>
          <p:nvSpPr>
            <p:cNvPr id="90" name="Google Shape;90;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1" name="Google Shape;91;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92;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93;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4" name="Google Shape;94;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5" name="Google Shape;95;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6" name="Google Shape;96;p3"/>
          <p:cNvGrpSpPr/>
          <p:nvPr/>
        </p:nvGrpSpPr>
        <p:grpSpPr>
          <a:xfrm>
            <a:off x="172024" y="1040825"/>
            <a:ext cx="137818" cy="187200"/>
            <a:chOff x="507100" y="1997600"/>
            <a:chExt cx="158375" cy="187200"/>
          </a:xfrm>
        </p:grpSpPr>
        <p:sp>
          <p:nvSpPr>
            <p:cNvPr id="97" name="Google Shape;97;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100" name="Google Shape;100;p3"/>
          <p:cNvGrpSpPr/>
          <p:nvPr/>
        </p:nvGrpSpPr>
        <p:grpSpPr>
          <a:xfrm>
            <a:off x="190349" y="2907725"/>
            <a:ext cx="137818" cy="187200"/>
            <a:chOff x="507100" y="1540400"/>
            <a:chExt cx="158375" cy="187200"/>
          </a:xfrm>
        </p:grpSpPr>
        <p:sp>
          <p:nvSpPr>
            <p:cNvPr id="101" name="Google Shape;101;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4" name="Google Shape;104;p3"/>
          <p:cNvGrpSpPr/>
          <p:nvPr/>
        </p:nvGrpSpPr>
        <p:grpSpPr>
          <a:xfrm>
            <a:off x="172024" y="5506200"/>
            <a:ext cx="137818" cy="187200"/>
            <a:chOff x="507100" y="1997600"/>
            <a:chExt cx="158375" cy="187200"/>
          </a:xfrm>
        </p:grpSpPr>
        <p:sp>
          <p:nvSpPr>
            <p:cNvPr id="105" name="Google Shape;105;p3"/>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8" name="Google Shape;108;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109" name="Google Shape;109;p3"/>
          <p:cNvGrpSpPr/>
          <p:nvPr/>
        </p:nvGrpSpPr>
        <p:grpSpPr>
          <a:xfrm>
            <a:off x="172024" y="7607808"/>
            <a:ext cx="137818" cy="187200"/>
            <a:chOff x="507100" y="1997600"/>
            <a:chExt cx="158375" cy="187200"/>
          </a:xfrm>
        </p:grpSpPr>
        <p:sp>
          <p:nvSpPr>
            <p:cNvPr id="110" name="Google Shape;110;p3"/>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3" name="Google Shape;113;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14" name="Google Shape;114;p3"/>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15" name="Google Shape;115;p3"/>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116" name="Google Shape;116;p3"/>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7"/>
        <p:cNvGrpSpPr/>
        <p:nvPr/>
      </p:nvGrpSpPr>
      <p:grpSpPr>
        <a:xfrm>
          <a:off x="0" y="0"/>
          <a:ext cx="0" cy="0"/>
          <a:chOff x="0" y="0"/>
          <a:chExt cx="0" cy="0"/>
        </a:xfrm>
      </p:grpSpPr>
      <p:cxnSp>
        <p:nvCxnSpPr>
          <p:cNvPr id="118" name="Google Shape;118;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04725" y="1300475"/>
            <a:ext cx="6908400" cy="72025"/>
            <a:chOff x="404725" y="1681475"/>
            <a:chExt cx="6908400" cy="72025"/>
          </a:xfrm>
        </p:grpSpPr>
        <p:cxnSp>
          <p:nvCxnSpPr>
            <p:cNvPr id="120" name="Google Shape;120;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21" name="Google Shape;121;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22" name="Google Shape;122;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23" name="Google Shape;123;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24" name="Google Shape;124;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25" name="Google Shape;125;p4"/>
          <p:cNvGrpSpPr/>
          <p:nvPr/>
        </p:nvGrpSpPr>
        <p:grpSpPr>
          <a:xfrm>
            <a:off x="417975" y="1504250"/>
            <a:ext cx="2357775" cy="410125"/>
            <a:chOff x="417975" y="1885250"/>
            <a:chExt cx="2357775" cy="410125"/>
          </a:xfrm>
        </p:grpSpPr>
        <p:sp>
          <p:nvSpPr>
            <p:cNvPr id="126" name="Google Shape;126;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417975" y="3276600"/>
            <a:ext cx="2357775" cy="410125"/>
            <a:chOff x="265575" y="3352800"/>
            <a:chExt cx="2357775" cy="410125"/>
          </a:xfrm>
        </p:grpSpPr>
        <p:sp>
          <p:nvSpPr>
            <p:cNvPr id="131" name="Google Shape;131;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a:off x="3872044" y="3276600"/>
            <a:ext cx="2747987" cy="410125"/>
            <a:chOff x="3567313" y="3200400"/>
            <a:chExt cx="2357775" cy="410125"/>
          </a:xfrm>
        </p:grpSpPr>
        <p:sp>
          <p:nvSpPr>
            <p:cNvPr id="136" name="Google Shape;136;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4"/>
          <p:cNvGrpSpPr/>
          <p:nvPr/>
        </p:nvGrpSpPr>
        <p:grpSpPr>
          <a:xfrm>
            <a:off x="417963" y="6597750"/>
            <a:ext cx="2357775" cy="410125"/>
            <a:chOff x="-39237" y="6140550"/>
            <a:chExt cx="2357775" cy="410125"/>
          </a:xfrm>
        </p:grpSpPr>
        <p:sp>
          <p:nvSpPr>
            <p:cNvPr id="141" name="Google Shape;141;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6" name="Google Shape;146;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7" name="Google Shape;147;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8" name="Google Shape;148;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9" name="Google Shape;149;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0" name="Google Shape;150;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1" name="Google Shape;151;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2" name="Google Shape;152;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3" name="Google Shape;153;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54" name="Google Shape;154;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55" name="Google Shape;155;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6" name="Google Shape;156;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7" name="Google Shape;157;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8"/>
        <p:cNvGrpSpPr/>
        <p:nvPr/>
      </p:nvGrpSpPr>
      <p:grpSpPr>
        <a:xfrm>
          <a:off x="0" y="0"/>
          <a:ext cx="0" cy="0"/>
          <a:chOff x="0" y="0"/>
          <a:chExt cx="0" cy="0"/>
        </a:xfrm>
      </p:grpSpPr>
      <p:sp>
        <p:nvSpPr>
          <p:cNvPr id="159" name="Google Shape;159;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60" name="Google Shape;160;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61" name="Google Shape;161;p5"/>
          <p:cNvGrpSpPr/>
          <p:nvPr/>
        </p:nvGrpSpPr>
        <p:grpSpPr>
          <a:xfrm>
            <a:off x="95351" y="1392509"/>
            <a:ext cx="7581691" cy="5901"/>
            <a:chOff x="1890075" y="5241175"/>
            <a:chExt cx="4240556" cy="257700"/>
          </a:xfrm>
        </p:grpSpPr>
        <p:sp>
          <p:nvSpPr>
            <p:cNvPr id="162" name="Google Shape;162;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5" name="Google Shape;165;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6" name="Google Shape;166;p5"/>
          <p:cNvGrpSpPr/>
          <p:nvPr/>
        </p:nvGrpSpPr>
        <p:grpSpPr>
          <a:xfrm>
            <a:off x="95351" y="4542984"/>
            <a:ext cx="7581691" cy="5901"/>
            <a:chOff x="1890075" y="5241175"/>
            <a:chExt cx="4240556" cy="257700"/>
          </a:xfrm>
        </p:grpSpPr>
        <p:sp>
          <p:nvSpPr>
            <p:cNvPr id="167" name="Google Shape;16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8" name="Google Shape;16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9" name="Google Shape;16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0" name="Google Shape;17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1" name="Google Shape;171;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72" name="Google Shape;172;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73" name="Google Shape;173;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74" name="Google Shape;174;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75" name="Google Shape;175;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6" name="Google Shape;176;p5"/>
          <p:cNvGrpSpPr/>
          <p:nvPr/>
        </p:nvGrpSpPr>
        <p:grpSpPr>
          <a:xfrm>
            <a:off x="95351" y="8200359"/>
            <a:ext cx="7581691" cy="5901"/>
            <a:chOff x="1890075" y="5241175"/>
            <a:chExt cx="4240556" cy="257700"/>
          </a:xfrm>
        </p:grpSpPr>
        <p:sp>
          <p:nvSpPr>
            <p:cNvPr id="177" name="Google Shape;17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8" name="Google Shape;17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9" name="Google Shape;17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0" name="Google Shape;18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81" name="Google Shape;181;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82" name="Google Shape;182;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83" name="Google Shape;183;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84" name="Google Shape;184;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9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96"/>
        <p:cNvGrpSpPr/>
        <p:nvPr/>
      </p:nvGrpSpPr>
      <p:grpSpPr>
        <a:xfrm>
          <a:off x="0" y="0"/>
          <a:ext cx="0" cy="0"/>
          <a:chOff x="0" y="0"/>
          <a:chExt cx="0" cy="0"/>
        </a:xfrm>
      </p:grpSpPr>
      <p:grpSp>
        <p:nvGrpSpPr>
          <p:cNvPr id="197" name="Google Shape;197;p9"/>
          <p:cNvGrpSpPr/>
          <p:nvPr/>
        </p:nvGrpSpPr>
        <p:grpSpPr>
          <a:xfrm>
            <a:off x="172055" y="1468890"/>
            <a:ext cx="7434543" cy="62982"/>
            <a:chOff x="1890075" y="5241175"/>
            <a:chExt cx="4240556" cy="257700"/>
          </a:xfrm>
        </p:grpSpPr>
        <p:sp>
          <p:nvSpPr>
            <p:cNvPr id="198" name="Google Shape;198;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9" name="Google Shape;199;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0" name="Google Shape;200;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1" name="Google Shape;201;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02" name="Google Shape;202;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203" name="Google Shape;203;p9"/>
          <p:cNvGrpSpPr/>
          <p:nvPr/>
        </p:nvGrpSpPr>
        <p:grpSpPr>
          <a:xfrm>
            <a:off x="168930" y="2702615"/>
            <a:ext cx="7434543" cy="62982"/>
            <a:chOff x="1890075" y="5241175"/>
            <a:chExt cx="4240556" cy="257700"/>
          </a:xfrm>
        </p:grpSpPr>
        <p:sp>
          <p:nvSpPr>
            <p:cNvPr id="204" name="Google Shape;204;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5" name="Google Shape;205;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6" name="Google Shape;206;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7" name="Google Shape;207;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08" name="Google Shape;208;p9"/>
          <p:cNvCxnSpPr>
            <a:stCxn id="198"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09" name="Google Shape;209;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10" name="Google Shape;210;p9"/>
          <p:cNvGrpSpPr/>
          <p:nvPr/>
        </p:nvGrpSpPr>
        <p:grpSpPr>
          <a:xfrm>
            <a:off x="0" y="3413775"/>
            <a:ext cx="3530025" cy="746350"/>
            <a:chOff x="0" y="3156075"/>
            <a:chExt cx="3530025" cy="746350"/>
          </a:xfrm>
        </p:grpSpPr>
        <p:sp>
          <p:nvSpPr>
            <p:cNvPr id="211" name="Google Shape;211;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2" name="Google Shape;212;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3" name="Google Shape;213;p9"/>
          <p:cNvGrpSpPr/>
          <p:nvPr/>
        </p:nvGrpSpPr>
        <p:grpSpPr>
          <a:xfrm>
            <a:off x="3248850" y="2867100"/>
            <a:ext cx="4936034" cy="746350"/>
            <a:chOff x="0" y="3156075"/>
            <a:chExt cx="3530025" cy="746350"/>
          </a:xfrm>
        </p:grpSpPr>
        <p:sp>
          <p:nvSpPr>
            <p:cNvPr id="214" name="Google Shape;214;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5" name="Google Shape;215;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6" name="Google Shape;216;p9"/>
          <p:cNvGrpSpPr/>
          <p:nvPr/>
        </p:nvGrpSpPr>
        <p:grpSpPr>
          <a:xfrm>
            <a:off x="3248850" y="7166275"/>
            <a:ext cx="4936034" cy="746350"/>
            <a:chOff x="0" y="3156075"/>
            <a:chExt cx="3530025" cy="746350"/>
          </a:xfrm>
        </p:grpSpPr>
        <p:sp>
          <p:nvSpPr>
            <p:cNvPr id="217" name="Google Shape;217;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8" name="Google Shape;218;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19" name="Google Shape;219;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220" name="Google Shape;220;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221" name="Google Shape;221;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222" name="Google Shape;222;p9"/>
          <p:cNvGrpSpPr/>
          <p:nvPr/>
        </p:nvGrpSpPr>
        <p:grpSpPr>
          <a:xfrm>
            <a:off x="172055" y="1468890"/>
            <a:ext cx="7434543" cy="62982"/>
            <a:chOff x="1890075" y="5241175"/>
            <a:chExt cx="4240556" cy="257700"/>
          </a:xfrm>
        </p:grpSpPr>
        <p:sp>
          <p:nvSpPr>
            <p:cNvPr id="223" name="Google Shape;223;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4" name="Google Shape;224;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5" name="Google Shape;225;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6" name="Google Shape;226;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7" name="Google Shape;227;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228" name="Google Shape;228;p9"/>
          <p:cNvGrpSpPr/>
          <p:nvPr/>
        </p:nvGrpSpPr>
        <p:grpSpPr>
          <a:xfrm>
            <a:off x="168930" y="2702615"/>
            <a:ext cx="7434543" cy="62982"/>
            <a:chOff x="1890075" y="5241175"/>
            <a:chExt cx="4240556" cy="257700"/>
          </a:xfrm>
        </p:grpSpPr>
        <p:sp>
          <p:nvSpPr>
            <p:cNvPr id="229" name="Google Shape;229;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0" name="Google Shape;230;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1" name="Google Shape;231;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2" name="Google Shape;232;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233" name="Google Shape;233;p9"/>
          <p:cNvCxnSpPr>
            <a:stCxn id="223"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4" name="Google Shape;234;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35" name="Google Shape;235;p9"/>
          <p:cNvGrpSpPr/>
          <p:nvPr/>
        </p:nvGrpSpPr>
        <p:grpSpPr>
          <a:xfrm>
            <a:off x="0" y="3413775"/>
            <a:ext cx="3530025" cy="746350"/>
            <a:chOff x="0" y="3156075"/>
            <a:chExt cx="3530025" cy="746350"/>
          </a:xfrm>
        </p:grpSpPr>
        <p:sp>
          <p:nvSpPr>
            <p:cNvPr id="236" name="Google Shape;236;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7" name="Google Shape;237;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38" name="Google Shape;238;p9"/>
          <p:cNvGrpSpPr/>
          <p:nvPr/>
        </p:nvGrpSpPr>
        <p:grpSpPr>
          <a:xfrm>
            <a:off x="3248850" y="2867100"/>
            <a:ext cx="4936034" cy="746350"/>
            <a:chOff x="0" y="3156075"/>
            <a:chExt cx="3530025" cy="746350"/>
          </a:xfrm>
        </p:grpSpPr>
        <p:sp>
          <p:nvSpPr>
            <p:cNvPr id="239" name="Google Shape;239;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0" name="Google Shape;240;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41" name="Google Shape;241;p9"/>
          <p:cNvGrpSpPr/>
          <p:nvPr/>
        </p:nvGrpSpPr>
        <p:grpSpPr>
          <a:xfrm>
            <a:off x="3248850" y="7166275"/>
            <a:ext cx="4936034" cy="746350"/>
            <a:chOff x="0" y="3156075"/>
            <a:chExt cx="3530025" cy="746350"/>
          </a:xfrm>
        </p:grpSpPr>
        <p:sp>
          <p:nvSpPr>
            <p:cNvPr id="242" name="Google Shape;242;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3" name="Google Shape;243;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44" name="Google Shape;244;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245" name="Google Shape;245;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246" name="Google Shape;246;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247"/>
        <p:cNvGrpSpPr/>
        <p:nvPr/>
      </p:nvGrpSpPr>
      <p:grpSpPr>
        <a:xfrm>
          <a:off x="0" y="0"/>
          <a:ext cx="0" cy="0"/>
          <a:chOff x="0" y="0"/>
          <a:chExt cx="0" cy="0"/>
        </a:xfrm>
      </p:grpSpPr>
      <p:cxnSp>
        <p:nvCxnSpPr>
          <p:cNvPr id="248" name="Google Shape;248;p10"/>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249" name="Google Shape;249;p10"/>
          <p:cNvCxnSpPr>
            <a:stCxn id="250"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251" name="Google Shape;251;p10"/>
          <p:cNvGrpSpPr/>
          <p:nvPr/>
        </p:nvGrpSpPr>
        <p:grpSpPr>
          <a:xfrm>
            <a:off x="190320" y="900657"/>
            <a:ext cx="7581691" cy="5901"/>
            <a:chOff x="1890075" y="5241175"/>
            <a:chExt cx="4240556" cy="257700"/>
          </a:xfrm>
        </p:grpSpPr>
        <p:sp>
          <p:nvSpPr>
            <p:cNvPr id="250" name="Google Shape;250;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2" name="Google Shape;252;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3" name="Google Shape;253;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4" name="Google Shape;254;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55" name="Google Shape;255;p10"/>
          <p:cNvGrpSpPr/>
          <p:nvPr/>
        </p:nvGrpSpPr>
        <p:grpSpPr>
          <a:xfrm>
            <a:off x="190320" y="931759"/>
            <a:ext cx="7581691" cy="5901"/>
            <a:chOff x="1890075" y="5241175"/>
            <a:chExt cx="4240556" cy="257700"/>
          </a:xfrm>
        </p:grpSpPr>
        <p:sp>
          <p:nvSpPr>
            <p:cNvPr id="256" name="Google Shape;256;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7" name="Google Shape;257;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8" name="Google Shape;258;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9" name="Google Shape;259;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60" name="Google Shape;260;p10"/>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61" name="Google Shape;261;p10"/>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62" name="Google Shape;262;p10"/>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 name="Google Shape;263;p10"/>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264" name="Google Shape;264;p10"/>
          <p:cNvCxnSpPr>
            <a:stCxn id="265"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266" name="Google Shape;266;p10"/>
          <p:cNvGrpSpPr/>
          <p:nvPr/>
        </p:nvGrpSpPr>
        <p:grpSpPr>
          <a:xfrm>
            <a:off x="190320" y="900657"/>
            <a:ext cx="7581691" cy="5901"/>
            <a:chOff x="1890075" y="5241175"/>
            <a:chExt cx="4240556" cy="257700"/>
          </a:xfrm>
        </p:grpSpPr>
        <p:sp>
          <p:nvSpPr>
            <p:cNvPr id="265" name="Google Shape;265;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 name="Google Shape;267;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 name="Google Shape;268;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69;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70" name="Google Shape;270;p10"/>
          <p:cNvGrpSpPr/>
          <p:nvPr/>
        </p:nvGrpSpPr>
        <p:grpSpPr>
          <a:xfrm>
            <a:off x="190320" y="931759"/>
            <a:ext cx="7581691" cy="5901"/>
            <a:chOff x="1890075" y="5241175"/>
            <a:chExt cx="4240556" cy="257700"/>
          </a:xfrm>
        </p:grpSpPr>
        <p:sp>
          <p:nvSpPr>
            <p:cNvPr id="271" name="Google Shape;271;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2" name="Google Shape;272;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3" name="Google Shape;273;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4" name="Google Shape;274;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75" name="Google Shape;275;p10"/>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76" name="Google Shape;276;p10"/>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277" name="Google Shape;277;p10"/>
          <p:cNvGrpSpPr/>
          <p:nvPr/>
        </p:nvGrpSpPr>
        <p:grpSpPr>
          <a:xfrm>
            <a:off x="172024" y="1040825"/>
            <a:ext cx="137818" cy="187200"/>
            <a:chOff x="507100" y="1997600"/>
            <a:chExt cx="158375" cy="187200"/>
          </a:xfrm>
        </p:grpSpPr>
        <p:sp>
          <p:nvSpPr>
            <p:cNvPr id="278" name="Google Shape;278;p10"/>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10"/>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281" name="Google Shape;281;p10"/>
          <p:cNvGrpSpPr/>
          <p:nvPr/>
        </p:nvGrpSpPr>
        <p:grpSpPr>
          <a:xfrm>
            <a:off x="190349" y="2907725"/>
            <a:ext cx="137818" cy="187200"/>
            <a:chOff x="507100" y="1540400"/>
            <a:chExt cx="158375" cy="187200"/>
          </a:xfrm>
        </p:grpSpPr>
        <p:sp>
          <p:nvSpPr>
            <p:cNvPr id="282" name="Google Shape;282;p10"/>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0"/>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285" name="Google Shape;285;p10"/>
          <p:cNvGrpSpPr/>
          <p:nvPr/>
        </p:nvGrpSpPr>
        <p:grpSpPr>
          <a:xfrm>
            <a:off x="172024" y="5506200"/>
            <a:ext cx="137818" cy="187200"/>
            <a:chOff x="507100" y="1997600"/>
            <a:chExt cx="158375" cy="187200"/>
          </a:xfrm>
        </p:grpSpPr>
        <p:sp>
          <p:nvSpPr>
            <p:cNvPr id="286" name="Google Shape;286;p10"/>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0"/>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89" name="Google Shape;289;p10"/>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290" name="Google Shape;290;p10"/>
          <p:cNvGrpSpPr/>
          <p:nvPr/>
        </p:nvGrpSpPr>
        <p:grpSpPr>
          <a:xfrm>
            <a:off x="172024" y="7607808"/>
            <a:ext cx="137818" cy="187200"/>
            <a:chOff x="507100" y="1997600"/>
            <a:chExt cx="158375" cy="187200"/>
          </a:xfrm>
        </p:grpSpPr>
        <p:sp>
          <p:nvSpPr>
            <p:cNvPr id="291" name="Google Shape;291;p10"/>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293"/>
        <p:cNvGrpSpPr/>
        <p:nvPr/>
      </p:nvGrpSpPr>
      <p:grpSpPr>
        <a:xfrm>
          <a:off x="0" y="0"/>
          <a:ext cx="0" cy="0"/>
          <a:chOff x="0" y="0"/>
          <a:chExt cx="0" cy="0"/>
        </a:xfrm>
      </p:grpSpPr>
      <p:cxnSp>
        <p:nvCxnSpPr>
          <p:cNvPr id="294" name="Google Shape;294;p11"/>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295" name="Google Shape;295;p11"/>
          <p:cNvGrpSpPr/>
          <p:nvPr/>
        </p:nvGrpSpPr>
        <p:grpSpPr>
          <a:xfrm>
            <a:off x="404725" y="1300475"/>
            <a:ext cx="6908400" cy="72025"/>
            <a:chOff x="404725" y="1681475"/>
            <a:chExt cx="6908400" cy="72025"/>
          </a:xfrm>
        </p:grpSpPr>
        <p:cxnSp>
          <p:nvCxnSpPr>
            <p:cNvPr id="296" name="Google Shape;296;p11"/>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297" name="Google Shape;297;p11"/>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298" name="Google Shape;298;p11"/>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299" name="Google Shape;299;p11"/>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300" name="Google Shape;300;p11"/>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301" name="Google Shape;301;p11"/>
          <p:cNvGrpSpPr/>
          <p:nvPr/>
        </p:nvGrpSpPr>
        <p:grpSpPr>
          <a:xfrm>
            <a:off x="417975" y="1504250"/>
            <a:ext cx="2357775" cy="410125"/>
            <a:chOff x="417975" y="1885250"/>
            <a:chExt cx="2357775" cy="410125"/>
          </a:xfrm>
        </p:grpSpPr>
        <p:sp>
          <p:nvSpPr>
            <p:cNvPr id="302" name="Google Shape;302;p11"/>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1"/>
          <p:cNvGrpSpPr/>
          <p:nvPr/>
        </p:nvGrpSpPr>
        <p:grpSpPr>
          <a:xfrm>
            <a:off x="417975" y="3276600"/>
            <a:ext cx="2357775" cy="410125"/>
            <a:chOff x="265575" y="3352800"/>
            <a:chExt cx="2357775" cy="410125"/>
          </a:xfrm>
        </p:grpSpPr>
        <p:sp>
          <p:nvSpPr>
            <p:cNvPr id="307" name="Google Shape;307;p11"/>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a:off x="3872044" y="3276600"/>
            <a:ext cx="2747987" cy="410125"/>
            <a:chOff x="3567313" y="3200400"/>
            <a:chExt cx="2357775" cy="410125"/>
          </a:xfrm>
        </p:grpSpPr>
        <p:sp>
          <p:nvSpPr>
            <p:cNvPr id="312" name="Google Shape;312;p11"/>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1"/>
          <p:cNvGrpSpPr/>
          <p:nvPr/>
        </p:nvGrpSpPr>
        <p:grpSpPr>
          <a:xfrm>
            <a:off x="417963" y="6597750"/>
            <a:ext cx="2357775" cy="410125"/>
            <a:chOff x="-39237" y="6140550"/>
            <a:chExt cx="2357775" cy="410125"/>
          </a:xfrm>
        </p:grpSpPr>
        <p:sp>
          <p:nvSpPr>
            <p:cNvPr id="317" name="Google Shape;317;p11"/>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1"/>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322" name="Google Shape;322;p11"/>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323" name="Google Shape;323;p11"/>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324" name="Google Shape;324;p11"/>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325" name="Google Shape;325;p11"/>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6" name="Google Shape;326;p11"/>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7" name="Google Shape;327;p11"/>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8" name="Google Shape;328;p11"/>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9" name="Google Shape;329;p11"/>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3" name="Google Shape;193;p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94" name="Google Shape;194;p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8"/>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5"/>
          <p:cNvSpPr txBox="1"/>
          <p:nvPr/>
        </p:nvSpPr>
        <p:spPr>
          <a:xfrm>
            <a:off x="428625" y="4256675"/>
            <a:ext cx="70770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b="1">
                <a:latin typeface="Google Sans"/>
                <a:ea typeface="Google Sans"/>
                <a:cs typeface="Google Sans"/>
                <a:sym typeface="Google Sans"/>
              </a:rPr>
              <a:t>Executive summary templates</a:t>
            </a:r>
            <a:endParaRPr sz="3400" b="1">
              <a:latin typeface="Google Sans"/>
              <a:ea typeface="Google Sans"/>
              <a:cs typeface="Google Sans"/>
              <a:sym typeface="Google Sans"/>
            </a:endParaRPr>
          </a:p>
        </p:txBody>
      </p:sp>
      <p:sp>
        <p:nvSpPr>
          <p:cNvPr id="364" name="Google Shape;364;p15"/>
          <p:cNvSpPr txBox="1"/>
          <p:nvPr/>
        </p:nvSpPr>
        <p:spPr>
          <a:xfrm>
            <a:off x="428625" y="4866275"/>
            <a:ext cx="7077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Google Sans"/>
                <a:ea typeface="Google Sans"/>
                <a:cs typeface="Google Sans"/>
                <a:sym typeface="Google Sans"/>
              </a:rPr>
              <a:t>Use the Layout dropdown menu to select</a:t>
            </a:r>
            <a:endParaRPr sz="1800">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6"/>
          <p:cNvSpPr txBox="1"/>
          <p:nvPr/>
        </p:nvSpPr>
        <p:spPr>
          <a:xfrm>
            <a:off x="188700" y="1533300"/>
            <a:ext cx="3697500" cy="2850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SzPts val="852"/>
              <a:buNone/>
            </a:pPr>
            <a:r>
              <a:rPr lang="en" sz="1375">
                <a:latin typeface="Google Sans SemiBold"/>
                <a:ea typeface="Google Sans SemiBold"/>
                <a:cs typeface="Google Sans SemiBold"/>
                <a:sym typeface="Google Sans SemiBold"/>
              </a:rPr>
              <a:t>Project Overview</a:t>
            </a:r>
            <a:endParaRPr sz="1375">
              <a:solidFill>
                <a:srgbClr val="000000"/>
              </a:solidFill>
              <a:latin typeface="Google Sans SemiBold"/>
              <a:ea typeface="Google Sans SemiBold"/>
              <a:cs typeface="Google Sans SemiBold"/>
              <a:sym typeface="Google Sans SemiBold"/>
            </a:endParaRPr>
          </a:p>
        </p:txBody>
      </p:sp>
      <p:sp>
        <p:nvSpPr>
          <p:cNvPr id="370" name="Google Shape;370;p16"/>
          <p:cNvSpPr txBox="1"/>
          <p:nvPr/>
        </p:nvSpPr>
        <p:spPr>
          <a:xfrm>
            <a:off x="287625" y="1859125"/>
            <a:ext cx="73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
        <p:nvSpPr>
          <p:cNvPr id="371" name="Google Shape;371;p16"/>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372" name="Google Shape;372;p16"/>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373" name="Google Shape;373;p16"/>
          <p:cNvSpPr>
            <a:spLocks noGrp="1"/>
          </p:cNvSpPr>
          <p:nvPr>
            <p:ph type="pic" idx="2"/>
          </p:nvPr>
        </p:nvSpPr>
        <p:spPr>
          <a:xfrm>
            <a:off x="8147375" y="3781350"/>
            <a:ext cx="3035400" cy="2495700"/>
          </a:xfrm>
          <a:prstGeom prst="rect">
            <a:avLst/>
          </a:prstGeom>
          <a:noFill/>
          <a:ln w="19050" cap="flat" cmpd="sng">
            <a:solidFill>
              <a:srgbClr val="000000"/>
            </a:solidFill>
            <a:prstDash val="solid"/>
            <a:round/>
            <a:headEnd type="none" w="sm" len="sm"/>
            <a:tailEnd type="none" w="sm" len="sm"/>
          </a:ln>
        </p:spPr>
      </p:sp>
      <p:sp>
        <p:nvSpPr>
          <p:cNvPr id="374" name="Google Shape;374;p16"/>
          <p:cNvSpPr txBox="1"/>
          <p:nvPr/>
        </p:nvSpPr>
        <p:spPr>
          <a:xfrm>
            <a:off x="8127875" y="6277050"/>
            <a:ext cx="30744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375" name="Google Shape;375;p16"/>
          <p:cNvSpPr txBox="1"/>
          <p:nvPr/>
        </p:nvSpPr>
        <p:spPr>
          <a:xfrm>
            <a:off x="138300" y="1960200"/>
            <a:ext cx="7458900" cy="400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76" name="Google Shape;376;p16"/>
          <p:cNvSpPr txBox="1"/>
          <p:nvPr/>
        </p:nvSpPr>
        <p:spPr>
          <a:xfrm>
            <a:off x="188700" y="4059000"/>
            <a:ext cx="30354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77" name="Google Shape;377;p16"/>
          <p:cNvSpPr txBox="1"/>
          <p:nvPr/>
        </p:nvSpPr>
        <p:spPr>
          <a:xfrm>
            <a:off x="3424200" y="7722000"/>
            <a:ext cx="4173000" cy="400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78" name="Google Shape;378;p16"/>
          <p:cNvSpPr txBox="1"/>
          <p:nvPr/>
        </p:nvSpPr>
        <p:spPr>
          <a:xfrm>
            <a:off x="3652800" y="3525600"/>
            <a:ext cx="3944400" cy="400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384" name="Google Shape;384;p17"/>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385" name="Google Shape;385;p17"/>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386" name="Google Shape;386;p17"/>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387" name="Google Shape;387;p17"/>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388" name="Google Shape;388;p17"/>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389" name="Google Shape;389;p17"/>
          <p:cNvSpPr txBox="1"/>
          <p:nvPr/>
        </p:nvSpPr>
        <p:spPr>
          <a:xfrm>
            <a:off x="257400" y="1366200"/>
            <a:ext cx="2692800" cy="400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90" name="Google Shape;390;p17"/>
          <p:cNvSpPr txBox="1"/>
          <p:nvPr/>
        </p:nvSpPr>
        <p:spPr>
          <a:xfrm>
            <a:off x="257400" y="3195000"/>
            <a:ext cx="2692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91" name="Google Shape;391;p17"/>
          <p:cNvSpPr txBox="1"/>
          <p:nvPr/>
        </p:nvSpPr>
        <p:spPr>
          <a:xfrm>
            <a:off x="257400" y="5862000"/>
            <a:ext cx="2692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392" name="Google Shape;392;p17"/>
          <p:cNvSpPr txBox="1"/>
          <p:nvPr/>
        </p:nvSpPr>
        <p:spPr>
          <a:xfrm>
            <a:off x="333600" y="7919400"/>
            <a:ext cx="67566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8"/>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398" name="Google Shape;398;p18"/>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399" name="Google Shape;399;p18"/>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400" name="Google Shape;400;p18"/>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401" name="Google Shape;401;p18"/>
          <p:cNvSpPr txBox="1"/>
          <p:nvPr/>
        </p:nvSpPr>
        <p:spPr>
          <a:xfrm>
            <a:off x="534600" y="1960200"/>
            <a:ext cx="66453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02" name="Google Shape;402;p18"/>
          <p:cNvSpPr txBox="1"/>
          <p:nvPr/>
        </p:nvSpPr>
        <p:spPr>
          <a:xfrm>
            <a:off x="554400" y="3801600"/>
            <a:ext cx="31722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03" name="Google Shape;403;p18"/>
          <p:cNvSpPr txBox="1"/>
          <p:nvPr/>
        </p:nvSpPr>
        <p:spPr>
          <a:xfrm>
            <a:off x="3983400" y="3801600"/>
            <a:ext cx="31722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04" name="Google Shape;404;p18"/>
          <p:cNvSpPr txBox="1"/>
          <p:nvPr/>
        </p:nvSpPr>
        <p:spPr>
          <a:xfrm>
            <a:off x="478200" y="7154400"/>
            <a:ext cx="31722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9"/>
          <p:cNvSpPr txBox="1"/>
          <p:nvPr/>
        </p:nvSpPr>
        <p:spPr>
          <a:xfrm>
            <a:off x="4467025" y="6764100"/>
            <a:ext cx="30069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410" name="Google Shape;410;p19"/>
          <p:cNvSpPr txBox="1"/>
          <p:nvPr/>
        </p:nvSpPr>
        <p:spPr>
          <a:xfrm>
            <a:off x="159875" y="441000"/>
            <a:ext cx="7458900" cy="492412"/>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t>New York City TLC Project Preliminary Data Summary</a:t>
            </a:r>
            <a:endParaRPr sz="1600" b="1" dirty="0">
              <a:latin typeface="Google Sans"/>
              <a:ea typeface="Google Sans"/>
              <a:cs typeface="Google Sans"/>
              <a:sym typeface="Google Sans"/>
            </a:endParaRPr>
          </a:p>
        </p:txBody>
      </p:sp>
      <p:sp>
        <p:nvSpPr>
          <p:cNvPr id="411" name="Google Shape;411;p19"/>
          <p:cNvSpPr txBox="1"/>
          <p:nvPr/>
        </p:nvSpPr>
        <p:spPr>
          <a:xfrm>
            <a:off x="1763100" y="948050"/>
            <a:ext cx="4246200" cy="52434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US" sz="1050" dirty="0"/>
              <a:t>Executive summary report Commission Prepared by </a:t>
            </a:r>
            <a:r>
              <a:rPr lang="en-US" sz="1050" dirty="0" err="1"/>
              <a:t>Automatidata</a:t>
            </a:r>
            <a:endParaRPr sz="900" dirty="0">
              <a:solidFill>
                <a:srgbClr val="000000"/>
              </a:solidFill>
              <a:latin typeface="PT Sans Narrow"/>
              <a:ea typeface="PT Sans Narrow"/>
              <a:cs typeface="PT Sans Narrow"/>
              <a:sym typeface="PT Sans Narrow"/>
            </a:endParaRPr>
          </a:p>
        </p:txBody>
      </p:sp>
      <p:sp>
        <p:nvSpPr>
          <p:cNvPr id="412" name="Google Shape;412;p19"/>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413" name="Google Shape;413;p19"/>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414" name="Google Shape;414;p19"/>
          <p:cNvSpPr txBox="1"/>
          <p:nvPr/>
        </p:nvSpPr>
        <p:spPr>
          <a:xfrm>
            <a:off x="2277000" y="1524600"/>
            <a:ext cx="5341800" cy="923299"/>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This project performed a preliminary inspection of NYC Taxi and Limousine Commission data to inform the team of key data variable descriptions, and ensure the information provided is suitable for generating clear and meaningful insights. </a:t>
            </a:r>
            <a:endParaRPr sz="1200" dirty="0">
              <a:latin typeface="Google Sans"/>
              <a:ea typeface="Google Sans"/>
              <a:cs typeface="Google Sans"/>
              <a:sym typeface="Google Sans"/>
            </a:endParaRPr>
          </a:p>
        </p:txBody>
      </p:sp>
      <p:sp>
        <p:nvSpPr>
          <p:cNvPr id="415" name="Google Shape;415;p19"/>
          <p:cNvSpPr txBox="1"/>
          <p:nvPr/>
        </p:nvSpPr>
        <p:spPr>
          <a:xfrm>
            <a:off x="0" y="6209050"/>
            <a:ext cx="5341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16" name="Google Shape;416;p19"/>
          <p:cNvSpPr txBox="1"/>
          <p:nvPr/>
        </p:nvSpPr>
        <p:spPr>
          <a:xfrm>
            <a:off x="2200800" y="3582000"/>
            <a:ext cx="5341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17" name="Google Shape;417;p19"/>
          <p:cNvSpPr txBox="1"/>
          <p:nvPr/>
        </p:nvSpPr>
        <p:spPr>
          <a:xfrm>
            <a:off x="138600" y="5128200"/>
            <a:ext cx="4059000" cy="400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
        <p:nvSpPr>
          <p:cNvPr id="418" name="Google Shape;418;p19"/>
          <p:cNvSpPr txBox="1"/>
          <p:nvPr/>
        </p:nvSpPr>
        <p:spPr>
          <a:xfrm>
            <a:off x="291000" y="8633400"/>
            <a:ext cx="7327800" cy="400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Words>
  <Application>Microsoft Office PowerPoint</Application>
  <PresentationFormat>Custom</PresentationFormat>
  <Paragraphs>18</Paragraphs>
  <Slides>5</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Calibri</vt:lpstr>
      <vt:lpstr>PT Sans Narrow</vt:lpstr>
      <vt:lpstr>Lato</vt:lpstr>
      <vt:lpstr>Work Sans</vt:lpstr>
      <vt:lpstr>Google Sans</vt:lpstr>
      <vt:lpstr>Roboto</vt:lpstr>
      <vt:lpstr>Arial</vt:lpstr>
      <vt:lpstr>Google Sans SemiBold</vt:lpstr>
      <vt:lpstr>Simple Light</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cp:revision>
  <dcterms:modified xsi:type="dcterms:W3CDTF">2023-05-15T23:42:48Z</dcterms:modified>
</cp:coreProperties>
</file>