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90" r:id="rId2"/>
  </p:sldMasterIdLst>
  <p:notesMasterIdLst>
    <p:notesMasterId r:id="rId20"/>
  </p:notesMasterIdLst>
  <p:handoutMasterIdLst>
    <p:handoutMasterId r:id="rId21"/>
  </p:handoutMasterIdLst>
  <p:sldIdLst>
    <p:sldId id="972" r:id="rId3"/>
    <p:sldId id="1192" r:id="rId4"/>
    <p:sldId id="1194" r:id="rId5"/>
    <p:sldId id="1199" r:id="rId6"/>
    <p:sldId id="1198" r:id="rId7"/>
    <p:sldId id="1195" r:id="rId8"/>
    <p:sldId id="1196" r:id="rId9"/>
    <p:sldId id="1197" r:id="rId10"/>
    <p:sldId id="1200" r:id="rId11"/>
    <p:sldId id="1202" r:id="rId12"/>
    <p:sldId id="1204" r:id="rId13"/>
    <p:sldId id="1207" r:id="rId14"/>
    <p:sldId id="1209" r:id="rId15"/>
    <p:sldId id="1210" r:id="rId16"/>
    <p:sldId id="1208" r:id="rId17"/>
    <p:sldId id="1191" r:id="rId18"/>
    <p:sldId id="1025" r:id="rId19"/>
  </p:sldIdLst>
  <p:sldSz cx="9144000" cy="6858000" type="screen4x3"/>
  <p:notesSz cx="6400800" cy="86868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517">
          <p15:clr>
            <a:srgbClr val="A4A3A4"/>
          </p15:clr>
        </p15:guide>
        <p15:guide id="2" orient="horz" pos="2736">
          <p15:clr>
            <a:srgbClr val="A4A3A4"/>
          </p15:clr>
        </p15:guide>
        <p15:guide id="3" pos="2031">
          <p15:clr>
            <a:srgbClr val="A4A3A4"/>
          </p15:clr>
        </p15:guide>
        <p15:guide id="4" pos="20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00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629DA"/>
    <a:srgbClr val="FC4F42"/>
    <a:srgbClr val="FF00FF"/>
    <a:srgbClr val="D20A43"/>
    <a:srgbClr val="66FF33"/>
    <a:srgbClr val="FF66CC"/>
    <a:srgbClr val="CC66FF"/>
    <a:srgbClr val="298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34" autoAdjust="0"/>
    <p:restoredTop sz="94990" autoAdjust="0"/>
  </p:normalViewPr>
  <p:slideViewPr>
    <p:cSldViewPr snapToObjects="1"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5" d="100"/>
          <a:sy n="65" d="100"/>
        </p:scale>
        <p:origin x="-2748" y="-126"/>
      </p:cViewPr>
      <p:guideLst>
        <p:guide orient="horz" pos="2517"/>
        <p:guide orient="horz" pos="2736"/>
        <p:guide pos="2031"/>
        <p:guide pos="201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15D3EA-A22E-48D2-8249-EE0E66E58328}" type="doc">
      <dgm:prSet loTypeId="urn:microsoft.com/office/officeart/2005/8/layout/hierarchy2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53C36B47-688D-4F7B-A8EA-B6393A5BEEA5}">
      <dgm:prSet phldrT="[文本]"/>
      <dgm:spPr/>
      <dgm:t>
        <a:bodyPr/>
        <a:lstStyle/>
        <a:p>
          <a:r>
            <a:rPr lang="en-US" altLang="zh-CN" dirty="0" smtClean="0"/>
            <a:t>spark </a:t>
          </a:r>
          <a:r>
            <a:rPr lang="en-US" altLang="zh-CN" dirty="0" err="1" smtClean="0"/>
            <a:t>sql</a:t>
          </a:r>
          <a:endParaRPr lang="zh-CN" altLang="en-US" dirty="0"/>
        </a:p>
      </dgm:t>
    </dgm:pt>
    <dgm:pt modelId="{58EB1140-6149-4BE0-8089-937C4B35BCBB}" type="parTrans" cxnId="{06737EA6-45AA-469A-AED6-9FEE1FA6513B}">
      <dgm:prSet/>
      <dgm:spPr/>
      <dgm:t>
        <a:bodyPr/>
        <a:lstStyle/>
        <a:p>
          <a:endParaRPr lang="zh-CN" altLang="en-US"/>
        </a:p>
      </dgm:t>
    </dgm:pt>
    <dgm:pt modelId="{4B221491-0D7F-45E3-8867-DE01FA222C4D}" type="sibTrans" cxnId="{06737EA6-45AA-469A-AED6-9FEE1FA6513B}">
      <dgm:prSet/>
      <dgm:spPr/>
      <dgm:t>
        <a:bodyPr/>
        <a:lstStyle/>
        <a:p>
          <a:endParaRPr lang="zh-CN" altLang="en-US"/>
        </a:p>
      </dgm:t>
    </dgm:pt>
    <dgm:pt modelId="{08F50714-BC61-402D-BDA4-5CCA1B1941A2}">
      <dgm:prSet phldrT="[文本]"/>
      <dgm:spPr/>
      <dgm:t>
        <a:bodyPr/>
        <a:lstStyle/>
        <a:p>
          <a:r>
            <a:rPr lang="en-US" altLang="zh-CN" dirty="0" err="1" smtClean="0"/>
            <a:t>c_count_distinct</a:t>
          </a:r>
          <a:endParaRPr lang="zh-CN" altLang="en-US" dirty="0"/>
        </a:p>
      </dgm:t>
    </dgm:pt>
    <dgm:pt modelId="{7631857C-1B9B-452D-BF61-808B6601D033}" type="parTrans" cxnId="{E51CD2BD-3D5F-411A-A988-91F98A00EF2A}">
      <dgm:prSet/>
      <dgm:spPr/>
      <dgm:t>
        <a:bodyPr/>
        <a:lstStyle/>
        <a:p>
          <a:endParaRPr lang="zh-CN" altLang="en-US"/>
        </a:p>
      </dgm:t>
    </dgm:pt>
    <dgm:pt modelId="{2CD7E350-9EC6-4E90-9833-F245B759D252}" type="sibTrans" cxnId="{E51CD2BD-3D5F-411A-A988-91F98A00EF2A}">
      <dgm:prSet/>
      <dgm:spPr/>
      <dgm:t>
        <a:bodyPr/>
        <a:lstStyle/>
        <a:p>
          <a:endParaRPr lang="zh-CN" altLang="en-US"/>
        </a:p>
      </dgm:t>
    </dgm:pt>
    <dgm:pt modelId="{7E3AA9B2-8D16-4405-8657-EF8C42473301}">
      <dgm:prSet phldrT="[文本]"/>
      <dgm:spPr/>
      <dgm:t>
        <a:bodyPr/>
        <a:lstStyle/>
        <a:p>
          <a:r>
            <a:rPr lang="en-US" altLang="zh-CN" dirty="0" smtClean="0"/>
            <a:t>set</a:t>
          </a:r>
          <a:endParaRPr lang="zh-CN" altLang="en-US" dirty="0"/>
        </a:p>
      </dgm:t>
    </dgm:pt>
    <dgm:pt modelId="{D16857DB-A659-4743-9FCB-D3C1864F78DE}" type="parTrans" cxnId="{496BF07E-48D5-405B-A72D-86AF16EDE1F9}">
      <dgm:prSet/>
      <dgm:spPr/>
      <dgm:t>
        <a:bodyPr/>
        <a:lstStyle/>
        <a:p>
          <a:endParaRPr lang="zh-CN" altLang="en-US"/>
        </a:p>
      </dgm:t>
    </dgm:pt>
    <dgm:pt modelId="{12B9F22B-2ABD-4ACB-B65A-64D3BB016DD0}" type="sibTrans" cxnId="{496BF07E-48D5-405B-A72D-86AF16EDE1F9}">
      <dgm:prSet/>
      <dgm:spPr/>
      <dgm:t>
        <a:bodyPr/>
        <a:lstStyle/>
        <a:p>
          <a:endParaRPr lang="zh-CN" altLang="en-US"/>
        </a:p>
      </dgm:t>
    </dgm:pt>
    <dgm:pt modelId="{B093FD5F-BDF8-40A9-999A-E83B9794D991}">
      <dgm:prSet phldrT="[文本]"/>
      <dgm:spPr/>
      <dgm:t>
        <a:bodyPr/>
        <a:lstStyle/>
        <a:p>
          <a:r>
            <a:rPr lang="en-US" altLang="zh-CN" dirty="0" err="1" smtClean="0"/>
            <a:t>hyperloglog</a:t>
          </a:r>
          <a:endParaRPr lang="zh-CN" altLang="en-US" dirty="0"/>
        </a:p>
      </dgm:t>
    </dgm:pt>
    <dgm:pt modelId="{73C2C3D9-7A3D-4001-8B7C-B701FCF4CD5B}" type="parTrans" cxnId="{C922835E-C0FE-4DEC-8D30-6D6CCDCA4A77}">
      <dgm:prSet/>
      <dgm:spPr/>
      <dgm:t>
        <a:bodyPr/>
        <a:lstStyle/>
        <a:p>
          <a:endParaRPr lang="zh-CN" altLang="en-US"/>
        </a:p>
      </dgm:t>
    </dgm:pt>
    <dgm:pt modelId="{6269218F-C39A-4BF5-A40E-84E7401AA241}" type="sibTrans" cxnId="{C922835E-C0FE-4DEC-8D30-6D6CCDCA4A77}">
      <dgm:prSet/>
      <dgm:spPr/>
      <dgm:t>
        <a:bodyPr/>
        <a:lstStyle/>
        <a:p>
          <a:endParaRPr lang="zh-CN" altLang="en-US"/>
        </a:p>
      </dgm:t>
    </dgm:pt>
    <dgm:pt modelId="{01E02D83-1D2C-464C-9BAE-6F69E1789D80}">
      <dgm:prSet phldrT="[文本]"/>
      <dgm:spPr/>
      <dgm:t>
        <a:bodyPr/>
        <a:lstStyle/>
        <a:p>
          <a:r>
            <a:rPr lang="en-US" altLang="zh-CN" dirty="0" err="1" smtClean="0"/>
            <a:t>c_sum</a:t>
          </a:r>
          <a:endParaRPr lang="zh-CN" altLang="en-US" dirty="0"/>
        </a:p>
      </dgm:t>
    </dgm:pt>
    <dgm:pt modelId="{58A7E27B-4410-42D8-BD35-5B4FD978E705}" type="parTrans" cxnId="{77F03A2B-2B2A-4A91-A034-37D4DDFC6263}">
      <dgm:prSet/>
      <dgm:spPr/>
      <dgm:t>
        <a:bodyPr/>
        <a:lstStyle/>
        <a:p>
          <a:endParaRPr lang="zh-CN" altLang="en-US"/>
        </a:p>
      </dgm:t>
    </dgm:pt>
    <dgm:pt modelId="{274A7C32-2060-46CB-898E-D13B771758F7}" type="sibTrans" cxnId="{77F03A2B-2B2A-4A91-A034-37D4DDFC6263}">
      <dgm:prSet/>
      <dgm:spPr/>
      <dgm:t>
        <a:bodyPr/>
        <a:lstStyle/>
        <a:p>
          <a:endParaRPr lang="zh-CN" altLang="en-US"/>
        </a:p>
      </dgm:t>
    </dgm:pt>
    <dgm:pt modelId="{2E0BEBDC-D37A-41E6-B6B3-7C2A0347D701}">
      <dgm:prSet phldrT="[文本]"/>
      <dgm:spPr/>
      <dgm:t>
        <a:bodyPr/>
        <a:lstStyle/>
        <a:p>
          <a:r>
            <a:rPr lang="en-US" altLang="zh-CN" dirty="0" smtClean="0"/>
            <a:t>hash set</a:t>
          </a:r>
          <a:endParaRPr lang="zh-CN" altLang="en-US" dirty="0"/>
        </a:p>
      </dgm:t>
    </dgm:pt>
    <dgm:pt modelId="{006ABF39-4B15-42DF-8508-7444EB11BD81}" type="parTrans" cxnId="{FB2A7671-D6C2-4A6D-B104-77F286EC087B}">
      <dgm:prSet/>
      <dgm:spPr/>
      <dgm:t>
        <a:bodyPr/>
        <a:lstStyle/>
        <a:p>
          <a:endParaRPr lang="zh-CN" altLang="en-US"/>
        </a:p>
      </dgm:t>
    </dgm:pt>
    <dgm:pt modelId="{DAC79EDD-6EC8-4506-AC24-61B3EA062280}" type="sibTrans" cxnId="{FB2A7671-D6C2-4A6D-B104-77F286EC087B}">
      <dgm:prSet/>
      <dgm:spPr/>
      <dgm:t>
        <a:bodyPr/>
        <a:lstStyle/>
        <a:p>
          <a:endParaRPr lang="zh-CN" altLang="en-US"/>
        </a:p>
      </dgm:t>
    </dgm:pt>
    <dgm:pt modelId="{8B14D53C-FC9E-4A31-A126-DA533BF179B7}">
      <dgm:prSet phldrT="[文本]"/>
      <dgm:spPr/>
      <dgm:t>
        <a:bodyPr/>
        <a:lstStyle/>
        <a:p>
          <a:r>
            <a:rPr lang="en-US" altLang="zh-CN" dirty="0" err="1" smtClean="0"/>
            <a:t>c_min</a:t>
          </a:r>
          <a:endParaRPr lang="zh-CN" altLang="en-US" dirty="0"/>
        </a:p>
      </dgm:t>
    </dgm:pt>
    <dgm:pt modelId="{1FD4B965-1204-4AE1-B7CF-52FDED586460}" type="parTrans" cxnId="{3C1FF4D8-329B-4CE8-A29C-E104925CD67F}">
      <dgm:prSet/>
      <dgm:spPr/>
      <dgm:t>
        <a:bodyPr/>
        <a:lstStyle/>
        <a:p>
          <a:endParaRPr lang="zh-CN" altLang="en-US"/>
        </a:p>
      </dgm:t>
    </dgm:pt>
    <dgm:pt modelId="{C405DB2C-B1D1-4346-A817-17F616DBC822}" type="sibTrans" cxnId="{3C1FF4D8-329B-4CE8-A29C-E104925CD67F}">
      <dgm:prSet/>
      <dgm:spPr/>
      <dgm:t>
        <a:bodyPr/>
        <a:lstStyle/>
        <a:p>
          <a:endParaRPr lang="zh-CN" altLang="en-US"/>
        </a:p>
      </dgm:t>
    </dgm:pt>
    <dgm:pt modelId="{55AD7452-672C-4E30-B362-5EA9E4B2FE21}">
      <dgm:prSet phldrT="[文本]"/>
      <dgm:spPr/>
      <dgm:t>
        <a:bodyPr/>
        <a:lstStyle/>
        <a:p>
          <a:r>
            <a:rPr lang="en-US" altLang="zh-CN" dirty="0" err="1" smtClean="0"/>
            <a:t>c_max</a:t>
          </a:r>
          <a:endParaRPr lang="zh-CN" altLang="en-US" dirty="0"/>
        </a:p>
      </dgm:t>
    </dgm:pt>
    <dgm:pt modelId="{C21CB687-8634-4B6D-9EAB-5D97CF6799EB}" type="parTrans" cxnId="{49F2D5DB-11E4-477B-ADD8-65916264055C}">
      <dgm:prSet/>
      <dgm:spPr/>
      <dgm:t>
        <a:bodyPr/>
        <a:lstStyle/>
        <a:p>
          <a:endParaRPr lang="zh-CN" altLang="en-US"/>
        </a:p>
      </dgm:t>
    </dgm:pt>
    <dgm:pt modelId="{7C349BED-456D-4D32-953E-2BEA2DB62FB9}" type="sibTrans" cxnId="{49F2D5DB-11E4-477B-ADD8-65916264055C}">
      <dgm:prSet/>
      <dgm:spPr/>
      <dgm:t>
        <a:bodyPr/>
        <a:lstStyle/>
        <a:p>
          <a:endParaRPr lang="zh-CN" altLang="en-US"/>
        </a:p>
      </dgm:t>
    </dgm:pt>
    <dgm:pt modelId="{F2D569F1-5BB2-4195-9F63-065D3B61D539}">
      <dgm:prSet phldrT="[文本]"/>
      <dgm:spPr/>
      <dgm:t>
        <a:bodyPr/>
        <a:lstStyle/>
        <a:p>
          <a:r>
            <a:rPr lang="en-US" altLang="zh-CN" dirty="0" smtClean="0"/>
            <a:t>sorted set</a:t>
          </a:r>
          <a:endParaRPr lang="zh-CN" altLang="en-US" dirty="0"/>
        </a:p>
      </dgm:t>
    </dgm:pt>
    <dgm:pt modelId="{3C534E39-D9F4-4CB0-AACC-1D4BA2DACF94}" type="parTrans" cxnId="{CD640965-5DDE-4028-8630-39AB36690F2F}">
      <dgm:prSet/>
      <dgm:spPr/>
      <dgm:t>
        <a:bodyPr/>
        <a:lstStyle/>
        <a:p>
          <a:endParaRPr lang="zh-CN" altLang="en-US"/>
        </a:p>
      </dgm:t>
    </dgm:pt>
    <dgm:pt modelId="{7E41392A-F38C-4361-8091-05369CEB2AB7}" type="sibTrans" cxnId="{CD640965-5DDE-4028-8630-39AB36690F2F}">
      <dgm:prSet/>
      <dgm:spPr/>
      <dgm:t>
        <a:bodyPr/>
        <a:lstStyle/>
        <a:p>
          <a:endParaRPr lang="zh-CN" altLang="en-US"/>
        </a:p>
      </dgm:t>
    </dgm:pt>
    <dgm:pt modelId="{61EBEA91-73A1-4784-94AB-B3B36C00212A}">
      <dgm:prSet phldrT="[文本]"/>
      <dgm:spPr/>
      <dgm:t>
        <a:bodyPr/>
        <a:lstStyle/>
        <a:p>
          <a:r>
            <a:rPr lang="en-US" altLang="zh-CN" dirty="0" smtClean="0"/>
            <a:t>sorted set</a:t>
          </a:r>
          <a:endParaRPr lang="zh-CN" altLang="en-US" dirty="0"/>
        </a:p>
      </dgm:t>
    </dgm:pt>
    <dgm:pt modelId="{59CA24D7-922E-475D-BBFC-4A39636C13E3}" type="parTrans" cxnId="{06A63143-D24B-4D20-B078-878D62DE298B}">
      <dgm:prSet/>
      <dgm:spPr/>
      <dgm:t>
        <a:bodyPr/>
        <a:lstStyle/>
        <a:p>
          <a:endParaRPr lang="zh-CN" altLang="en-US"/>
        </a:p>
      </dgm:t>
    </dgm:pt>
    <dgm:pt modelId="{59220C9B-CF19-400D-9E96-4C46AA49AE32}" type="sibTrans" cxnId="{06A63143-D24B-4D20-B078-878D62DE298B}">
      <dgm:prSet/>
      <dgm:spPr/>
      <dgm:t>
        <a:bodyPr/>
        <a:lstStyle/>
        <a:p>
          <a:endParaRPr lang="zh-CN" altLang="en-US"/>
        </a:p>
      </dgm:t>
    </dgm:pt>
    <dgm:pt modelId="{3F3E7471-55B1-4986-8369-EF9C68A28C41}" type="pres">
      <dgm:prSet presAssocID="{A015D3EA-A22E-48D2-8249-EE0E66E5832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AEDFC5-9E4B-4E1D-B09D-2F7859E6785D}" type="pres">
      <dgm:prSet presAssocID="{53C36B47-688D-4F7B-A8EA-B6393A5BEEA5}" presName="root1" presStyleCnt="0"/>
      <dgm:spPr/>
    </dgm:pt>
    <dgm:pt modelId="{D5F7DCB1-9088-429E-84FF-37D5DC0FEA3B}" type="pres">
      <dgm:prSet presAssocID="{53C36B47-688D-4F7B-A8EA-B6393A5BEEA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2409F9C-7508-4A8C-A234-F5B748A2862F}" type="pres">
      <dgm:prSet presAssocID="{53C36B47-688D-4F7B-A8EA-B6393A5BEEA5}" presName="level2hierChild" presStyleCnt="0"/>
      <dgm:spPr/>
    </dgm:pt>
    <dgm:pt modelId="{6615C099-FE29-4CC8-A862-68933B317219}" type="pres">
      <dgm:prSet presAssocID="{7631857C-1B9B-452D-BF61-808B6601D033}" presName="conn2-1" presStyleLbl="parChTrans1D2" presStyleIdx="0" presStyleCnt="4"/>
      <dgm:spPr/>
      <dgm:t>
        <a:bodyPr/>
        <a:lstStyle/>
        <a:p>
          <a:endParaRPr lang="zh-CN" altLang="en-US"/>
        </a:p>
      </dgm:t>
    </dgm:pt>
    <dgm:pt modelId="{61C8DBB2-738F-4881-8E8C-6687ED5A85CB}" type="pres">
      <dgm:prSet presAssocID="{7631857C-1B9B-452D-BF61-808B6601D033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CEAEFE10-5637-4EC9-9E08-0013265785CE}" type="pres">
      <dgm:prSet presAssocID="{08F50714-BC61-402D-BDA4-5CCA1B1941A2}" presName="root2" presStyleCnt="0"/>
      <dgm:spPr/>
    </dgm:pt>
    <dgm:pt modelId="{4476EFD9-2997-4F30-95E9-FCA6EDB00E4D}" type="pres">
      <dgm:prSet presAssocID="{08F50714-BC61-402D-BDA4-5CCA1B1941A2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B34573F-1A9B-43B7-A973-28681AE2E74D}" type="pres">
      <dgm:prSet presAssocID="{08F50714-BC61-402D-BDA4-5CCA1B1941A2}" presName="level3hierChild" presStyleCnt="0"/>
      <dgm:spPr/>
    </dgm:pt>
    <dgm:pt modelId="{5B514E39-4F96-4892-BECE-6FA0DDA110F6}" type="pres">
      <dgm:prSet presAssocID="{D16857DB-A659-4743-9FCB-D3C1864F78DE}" presName="conn2-1" presStyleLbl="parChTrans1D3" presStyleIdx="0" presStyleCnt="5"/>
      <dgm:spPr/>
      <dgm:t>
        <a:bodyPr/>
        <a:lstStyle/>
        <a:p>
          <a:endParaRPr lang="zh-CN" altLang="en-US"/>
        </a:p>
      </dgm:t>
    </dgm:pt>
    <dgm:pt modelId="{60AED915-3AE2-4268-B260-D1F13F8A9401}" type="pres">
      <dgm:prSet presAssocID="{D16857DB-A659-4743-9FCB-D3C1864F78DE}" presName="connTx" presStyleLbl="parChTrans1D3" presStyleIdx="0" presStyleCnt="5"/>
      <dgm:spPr/>
      <dgm:t>
        <a:bodyPr/>
        <a:lstStyle/>
        <a:p>
          <a:endParaRPr lang="zh-CN" altLang="en-US"/>
        </a:p>
      </dgm:t>
    </dgm:pt>
    <dgm:pt modelId="{AA4CF2B9-47E0-4AC2-9D42-2F20B249E750}" type="pres">
      <dgm:prSet presAssocID="{7E3AA9B2-8D16-4405-8657-EF8C42473301}" presName="root2" presStyleCnt="0"/>
      <dgm:spPr/>
    </dgm:pt>
    <dgm:pt modelId="{B283C8F1-C303-48F5-B933-2A8DBF5C351E}" type="pres">
      <dgm:prSet presAssocID="{7E3AA9B2-8D16-4405-8657-EF8C42473301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F1DA0CB-EF8F-4F67-A49C-38EACD749CE8}" type="pres">
      <dgm:prSet presAssocID="{7E3AA9B2-8D16-4405-8657-EF8C42473301}" presName="level3hierChild" presStyleCnt="0"/>
      <dgm:spPr/>
    </dgm:pt>
    <dgm:pt modelId="{C107AD03-0D06-4D1B-8275-4BD6E3FB5D1E}" type="pres">
      <dgm:prSet presAssocID="{73C2C3D9-7A3D-4001-8B7C-B701FCF4CD5B}" presName="conn2-1" presStyleLbl="parChTrans1D3" presStyleIdx="1" presStyleCnt="5"/>
      <dgm:spPr/>
      <dgm:t>
        <a:bodyPr/>
        <a:lstStyle/>
        <a:p>
          <a:endParaRPr lang="zh-CN" altLang="en-US"/>
        </a:p>
      </dgm:t>
    </dgm:pt>
    <dgm:pt modelId="{60760BDA-63AC-46DF-8DA3-4EF44B2264EB}" type="pres">
      <dgm:prSet presAssocID="{73C2C3D9-7A3D-4001-8B7C-B701FCF4CD5B}" presName="connTx" presStyleLbl="parChTrans1D3" presStyleIdx="1" presStyleCnt="5"/>
      <dgm:spPr/>
      <dgm:t>
        <a:bodyPr/>
        <a:lstStyle/>
        <a:p>
          <a:endParaRPr lang="zh-CN" altLang="en-US"/>
        </a:p>
      </dgm:t>
    </dgm:pt>
    <dgm:pt modelId="{19E07CFE-CB38-40FB-88CC-F0DC793D14E2}" type="pres">
      <dgm:prSet presAssocID="{B093FD5F-BDF8-40A9-999A-E83B9794D991}" presName="root2" presStyleCnt="0"/>
      <dgm:spPr/>
    </dgm:pt>
    <dgm:pt modelId="{2CEA9BDD-ACFF-42EC-B9A0-0C4CDC845B17}" type="pres">
      <dgm:prSet presAssocID="{B093FD5F-BDF8-40A9-999A-E83B9794D991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19A9E78-979C-4A71-96B0-DF23285E69C2}" type="pres">
      <dgm:prSet presAssocID="{B093FD5F-BDF8-40A9-999A-E83B9794D991}" presName="level3hierChild" presStyleCnt="0"/>
      <dgm:spPr/>
    </dgm:pt>
    <dgm:pt modelId="{2C940E22-FF4A-4609-8C00-020D33152B98}" type="pres">
      <dgm:prSet presAssocID="{58A7E27B-4410-42D8-BD35-5B4FD978E705}" presName="conn2-1" presStyleLbl="parChTrans1D2" presStyleIdx="1" presStyleCnt="4"/>
      <dgm:spPr/>
      <dgm:t>
        <a:bodyPr/>
        <a:lstStyle/>
        <a:p>
          <a:endParaRPr lang="zh-CN" altLang="en-US"/>
        </a:p>
      </dgm:t>
    </dgm:pt>
    <dgm:pt modelId="{63A4214D-499C-4C57-86A4-4AB1C9B09BB3}" type="pres">
      <dgm:prSet presAssocID="{58A7E27B-4410-42D8-BD35-5B4FD978E705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749A6D0B-F7DB-4A43-8919-86ABE1445CD4}" type="pres">
      <dgm:prSet presAssocID="{01E02D83-1D2C-464C-9BAE-6F69E1789D80}" presName="root2" presStyleCnt="0"/>
      <dgm:spPr/>
    </dgm:pt>
    <dgm:pt modelId="{BE924025-374C-4CD5-901A-67764E91EEDC}" type="pres">
      <dgm:prSet presAssocID="{01E02D83-1D2C-464C-9BAE-6F69E1789D80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B347FA4-5CBB-478C-8AFC-A3E402AF5555}" type="pres">
      <dgm:prSet presAssocID="{01E02D83-1D2C-464C-9BAE-6F69E1789D80}" presName="level3hierChild" presStyleCnt="0"/>
      <dgm:spPr/>
    </dgm:pt>
    <dgm:pt modelId="{716C270C-ECFF-4E85-BBC3-19FE8E44FB43}" type="pres">
      <dgm:prSet presAssocID="{006ABF39-4B15-42DF-8508-7444EB11BD81}" presName="conn2-1" presStyleLbl="parChTrans1D3" presStyleIdx="2" presStyleCnt="5"/>
      <dgm:spPr/>
      <dgm:t>
        <a:bodyPr/>
        <a:lstStyle/>
        <a:p>
          <a:endParaRPr lang="zh-CN" altLang="en-US"/>
        </a:p>
      </dgm:t>
    </dgm:pt>
    <dgm:pt modelId="{5158E281-FAA7-4E39-B8BF-AD8A40FC46CF}" type="pres">
      <dgm:prSet presAssocID="{006ABF39-4B15-42DF-8508-7444EB11BD81}" presName="connTx" presStyleLbl="parChTrans1D3" presStyleIdx="2" presStyleCnt="5"/>
      <dgm:spPr/>
      <dgm:t>
        <a:bodyPr/>
        <a:lstStyle/>
        <a:p>
          <a:endParaRPr lang="zh-CN" altLang="en-US"/>
        </a:p>
      </dgm:t>
    </dgm:pt>
    <dgm:pt modelId="{1D568871-0EB4-430E-99B8-2E4D2A732A44}" type="pres">
      <dgm:prSet presAssocID="{2E0BEBDC-D37A-41E6-B6B3-7C2A0347D701}" presName="root2" presStyleCnt="0"/>
      <dgm:spPr/>
    </dgm:pt>
    <dgm:pt modelId="{E29A9E78-D88B-49E7-8538-E7DA3462B3D9}" type="pres">
      <dgm:prSet presAssocID="{2E0BEBDC-D37A-41E6-B6B3-7C2A0347D701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2FDED18-1FC6-449D-8423-C68821514238}" type="pres">
      <dgm:prSet presAssocID="{2E0BEBDC-D37A-41E6-B6B3-7C2A0347D701}" presName="level3hierChild" presStyleCnt="0"/>
      <dgm:spPr/>
    </dgm:pt>
    <dgm:pt modelId="{D864CAD7-1AE6-498D-8286-8C43FCB43735}" type="pres">
      <dgm:prSet presAssocID="{1FD4B965-1204-4AE1-B7CF-52FDED586460}" presName="conn2-1" presStyleLbl="parChTrans1D2" presStyleIdx="2" presStyleCnt="4"/>
      <dgm:spPr/>
      <dgm:t>
        <a:bodyPr/>
        <a:lstStyle/>
        <a:p>
          <a:endParaRPr lang="zh-CN" altLang="en-US"/>
        </a:p>
      </dgm:t>
    </dgm:pt>
    <dgm:pt modelId="{C2B214DB-FF53-48A7-9D6F-B83EA6A0057C}" type="pres">
      <dgm:prSet presAssocID="{1FD4B965-1204-4AE1-B7CF-52FDED586460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4196A445-CE04-4FC0-910F-1A1500C62DAE}" type="pres">
      <dgm:prSet presAssocID="{8B14D53C-FC9E-4A31-A126-DA533BF179B7}" presName="root2" presStyleCnt="0"/>
      <dgm:spPr/>
    </dgm:pt>
    <dgm:pt modelId="{4DB27404-069D-41E8-BED8-B2104D410F65}" type="pres">
      <dgm:prSet presAssocID="{8B14D53C-FC9E-4A31-A126-DA533BF179B7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DC57D5-2326-4031-8D1B-A9D6FAED4661}" type="pres">
      <dgm:prSet presAssocID="{8B14D53C-FC9E-4A31-A126-DA533BF179B7}" presName="level3hierChild" presStyleCnt="0"/>
      <dgm:spPr/>
    </dgm:pt>
    <dgm:pt modelId="{C36F616B-9637-402E-BACA-A59E2A709A0B}" type="pres">
      <dgm:prSet presAssocID="{3C534E39-D9F4-4CB0-AACC-1D4BA2DACF94}" presName="conn2-1" presStyleLbl="parChTrans1D3" presStyleIdx="3" presStyleCnt="5"/>
      <dgm:spPr/>
      <dgm:t>
        <a:bodyPr/>
        <a:lstStyle/>
        <a:p>
          <a:endParaRPr lang="zh-CN" altLang="en-US"/>
        </a:p>
      </dgm:t>
    </dgm:pt>
    <dgm:pt modelId="{5001C9DE-01E8-480E-8AA4-3FF7F927EA4B}" type="pres">
      <dgm:prSet presAssocID="{3C534E39-D9F4-4CB0-AACC-1D4BA2DACF94}" presName="connTx" presStyleLbl="parChTrans1D3" presStyleIdx="3" presStyleCnt="5"/>
      <dgm:spPr/>
      <dgm:t>
        <a:bodyPr/>
        <a:lstStyle/>
        <a:p>
          <a:endParaRPr lang="zh-CN" altLang="en-US"/>
        </a:p>
      </dgm:t>
    </dgm:pt>
    <dgm:pt modelId="{1295E829-2B38-4CBB-9B59-85F2A7783C36}" type="pres">
      <dgm:prSet presAssocID="{F2D569F1-5BB2-4195-9F63-065D3B61D539}" presName="root2" presStyleCnt="0"/>
      <dgm:spPr/>
    </dgm:pt>
    <dgm:pt modelId="{40EFE351-D47E-4875-A887-3FC31858049D}" type="pres">
      <dgm:prSet presAssocID="{F2D569F1-5BB2-4195-9F63-065D3B61D539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2C89639-F1F4-49FB-BB74-5F4C73E9F3FB}" type="pres">
      <dgm:prSet presAssocID="{F2D569F1-5BB2-4195-9F63-065D3B61D539}" presName="level3hierChild" presStyleCnt="0"/>
      <dgm:spPr/>
    </dgm:pt>
    <dgm:pt modelId="{C509D410-23AE-4E82-A795-71C4B6268A36}" type="pres">
      <dgm:prSet presAssocID="{C21CB687-8634-4B6D-9EAB-5D97CF6799EB}" presName="conn2-1" presStyleLbl="parChTrans1D2" presStyleIdx="3" presStyleCnt="4"/>
      <dgm:spPr/>
      <dgm:t>
        <a:bodyPr/>
        <a:lstStyle/>
        <a:p>
          <a:endParaRPr lang="zh-CN" altLang="en-US"/>
        </a:p>
      </dgm:t>
    </dgm:pt>
    <dgm:pt modelId="{88634C90-A107-4388-BF61-1F372069D95F}" type="pres">
      <dgm:prSet presAssocID="{C21CB687-8634-4B6D-9EAB-5D97CF6799EB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B68A8ADC-770D-4EBF-866C-94B7D234A19D}" type="pres">
      <dgm:prSet presAssocID="{55AD7452-672C-4E30-B362-5EA9E4B2FE21}" presName="root2" presStyleCnt="0"/>
      <dgm:spPr/>
    </dgm:pt>
    <dgm:pt modelId="{D329E8BF-DC60-4551-89E0-6DA99BDFEFC7}" type="pres">
      <dgm:prSet presAssocID="{55AD7452-672C-4E30-B362-5EA9E4B2FE21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A34FE1D-2853-4F43-BFA8-4D0C67C14030}" type="pres">
      <dgm:prSet presAssocID="{55AD7452-672C-4E30-B362-5EA9E4B2FE21}" presName="level3hierChild" presStyleCnt="0"/>
      <dgm:spPr/>
    </dgm:pt>
    <dgm:pt modelId="{75A8DF50-9BBA-4982-9E60-07A17F94D67E}" type="pres">
      <dgm:prSet presAssocID="{59CA24D7-922E-475D-BBFC-4A39636C13E3}" presName="conn2-1" presStyleLbl="parChTrans1D3" presStyleIdx="4" presStyleCnt="5"/>
      <dgm:spPr/>
      <dgm:t>
        <a:bodyPr/>
        <a:lstStyle/>
        <a:p>
          <a:endParaRPr lang="zh-CN" altLang="en-US"/>
        </a:p>
      </dgm:t>
    </dgm:pt>
    <dgm:pt modelId="{A6EB94A0-B34D-4D90-A757-A89FE45CCE0D}" type="pres">
      <dgm:prSet presAssocID="{59CA24D7-922E-475D-BBFC-4A39636C13E3}" presName="connTx" presStyleLbl="parChTrans1D3" presStyleIdx="4" presStyleCnt="5"/>
      <dgm:spPr/>
      <dgm:t>
        <a:bodyPr/>
        <a:lstStyle/>
        <a:p>
          <a:endParaRPr lang="zh-CN" altLang="en-US"/>
        </a:p>
      </dgm:t>
    </dgm:pt>
    <dgm:pt modelId="{63706F45-31DF-4767-A496-6BF703D278AF}" type="pres">
      <dgm:prSet presAssocID="{61EBEA91-73A1-4784-94AB-B3B36C00212A}" presName="root2" presStyleCnt="0"/>
      <dgm:spPr/>
    </dgm:pt>
    <dgm:pt modelId="{229CB509-21EB-42AA-BA94-F8156CC90F3C}" type="pres">
      <dgm:prSet presAssocID="{61EBEA91-73A1-4784-94AB-B3B36C00212A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DE1907B-7EDF-464A-9AFF-995184F02280}" type="pres">
      <dgm:prSet presAssocID="{61EBEA91-73A1-4784-94AB-B3B36C00212A}" presName="level3hierChild" presStyleCnt="0"/>
      <dgm:spPr/>
    </dgm:pt>
  </dgm:ptLst>
  <dgm:cxnLst>
    <dgm:cxn modelId="{F0E96CBA-C521-473A-8C9F-DE4679C47CB8}" type="presOf" srcId="{1FD4B965-1204-4AE1-B7CF-52FDED586460}" destId="{C2B214DB-FF53-48A7-9D6F-B83EA6A0057C}" srcOrd="1" destOrd="0" presId="urn:microsoft.com/office/officeart/2005/8/layout/hierarchy2"/>
    <dgm:cxn modelId="{C922835E-C0FE-4DEC-8D30-6D6CCDCA4A77}" srcId="{08F50714-BC61-402D-BDA4-5CCA1B1941A2}" destId="{B093FD5F-BDF8-40A9-999A-E83B9794D991}" srcOrd="1" destOrd="0" parTransId="{73C2C3D9-7A3D-4001-8B7C-B701FCF4CD5B}" sibTransId="{6269218F-C39A-4BF5-A40E-84E7401AA241}"/>
    <dgm:cxn modelId="{493DDBEB-04FC-46F3-9119-908BAC4F2960}" type="presOf" srcId="{7631857C-1B9B-452D-BF61-808B6601D033}" destId="{61C8DBB2-738F-4881-8E8C-6687ED5A85CB}" srcOrd="1" destOrd="0" presId="urn:microsoft.com/office/officeart/2005/8/layout/hierarchy2"/>
    <dgm:cxn modelId="{E3CD8C00-78F3-4747-BFE7-946E06B8B7DC}" type="presOf" srcId="{8B14D53C-FC9E-4A31-A126-DA533BF179B7}" destId="{4DB27404-069D-41E8-BED8-B2104D410F65}" srcOrd="0" destOrd="0" presId="urn:microsoft.com/office/officeart/2005/8/layout/hierarchy2"/>
    <dgm:cxn modelId="{3C1FF4D8-329B-4CE8-A29C-E104925CD67F}" srcId="{53C36B47-688D-4F7B-A8EA-B6393A5BEEA5}" destId="{8B14D53C-FC9E-4A31-A126-DA533BF179B7}" srcOrd="2" destOrd="0" parTransId="{1FD4B965-1204-4AE1-B7CF-52FDED586460}" sibTransId="{C405DB2C-B1D1-4346-A817-17F616DBC822}"/>
    <dgm:cxn modelId="{E65BA54B-FE19-4F9F-A275-CE47F00E80D3}" type="presOf" srcId="{C21CB687-8634-4B6D-9EAB-5D97CF6799EB}" destId="{C509D410-23AE-4E82-A795-71C4B6268A36}" srcOrd="0" destOrd="0" presId="urn:microsoft.com/office/officeart/2005/8/layout/hierarchy2"/>
    <dgm:cxn modelId="{2CE138DD-9605-4E00-8395-8E227DE25EC5}" type="presOf" srcId="{61EBEA91-73A1-4784-94AB-B3B36C00212A}" destId="{229CB509-21EB-42AA-BA94-F8156CC90F3C}" srcOrd="0" destOrd="0" presId="urn:microsoft.com/office/officeart/2005/8/layout/hierarchy2"/>
    <dgm:cxn modelId="{8DAA2C9C-1192-4956-83D9-30582FC9B4A9}" type="presOf" srcId="{A015D3EA-A22E-48D2-8249-EE0E66E58328}" destId="{3F3E7471-55B1-4986-8369-EF9C68A28C41}" srcOrd="0" destOrd="0" presId="urn:microsoft.com/office/officeart/2005/8/layout/hierarchy2"/>
    <dgm:cxn modelId="{77F03A2B-2B2A-4A91-A034-37D4DDFC6263}" srcId="{53C36B47-688D-4F7B-A8EA-B6393A5BEEA5}" destId="{01E02D83-1D2C-464C-9BAE-6F69E1789D80}" srcOrd="1" destOrd="0" parTransId="{58A7E27B-4410-42D8-BD35-5B4FD978E705}" sibTransId="{274A7C32-2060-46CB-898E-D13B771758F7}"/>
    <dgm:cxn modelId="{496BF07E-48D5-405B-A72D-86AF16EDE1F9}" srcId="{08F50714-BC61-402D-BDA4-5CCA1B1941A2}" destId="{7E3AA9B2-8D16-4405-8657-EF8C42473301}" srcOrd="0" destOrd="0" parTransId="{D16857DB-A659-4743-9FCB-D3C1864F78DE}" sibTransId="{12B9F22B-2ABD-4ACB-B65A-64D3BB016DD0}"/>
    <dgm:cxn modelId="{62F050DA-3A6C-4ACD-A654-8E1C0F696047}" type="presOf" srcId="{3C534E39-D9F4-4CB0-AACC-1D4BA2DACF94}" destId="{C36F616B-9637-402E-BACA-A59E2A709A0B}" srcOrd="0" destOrd="0" presId="urn:microsoft.com/office/officeart/2005/8/layout/hierarchy2"/>
    <dgm:cxn modelId="{A20D4CD8-9935-497A-86B0-0D4FDD83E3D0}" type="presOf" srcId="{2E0BEBDC-D37A-41E6-B6B3-7C2A0347D701}" destId="{E29A9E78-D88B-49E7-8538-E7DA3462B3D9}" srcOrd="0" destOrd="0" presId="urn:microsoft.com/office/officeart/2005/8/layout/hierarchy2"/>
    <dgm:cxn modelId="{5B06A37E-C5E8-435D-9990-A505BD370365}" type="presOf" srcId="{B093FD5F-BDF8-40A9-999A-E83B9794D991}" destId="{2CEA9BDD-ACFF-42EC-B9A0-0C4CDC845B17}" srcOrd="0" destOrd="0" presId="urn:microsoft.com/office/officeart/2005/8/layout/hierarchy2"/>
    <dgm:cxn modelId="{97CD9609-77B7-4A97-9F0D-FC6D958B22CF}" type="presOf" srcId="{006ABF39-4B15-42DF-8508-7444EB11BD81}" destId="{716C270C-ECFF-4E85-BBC3-19FE8E44FB43}" srcOrd="0" destOrd="0" presId="urn:microsoft.com/office/officeart/2005/8/layout/hierarchy2"/>
    <dgm:cxn modelId="{06A63143-D24B-4D20-B078-878D62DE298B}" srcId="{55AD7452-672C-4E30-B362-5EA9E4B2FE21}" destId="{61EBEA91-73A1-4784-94AB-B3B36C00212A}" srcOrd="0" destOrd="0" parTransId="{59CA24D7-922E-475D-BBFC-4A39636C13E3}" sibTransId="{59220C9B-CF19-400D-9E96-4C46AA49AE32}"/>
    <dgm:cxn modelId="{FB2A7671-D6C2-4A6D-B104-77F286EC087B}" srcId="{01E02D83-1D2C-464C-9BAE-6F69E1789D80}" destId="{2E0BEBDC-D37A-41E6-B6B3-7C2A0347D701}" srcOrd="0" destOrd="0" parTransId="{006ABF39-4B15-42DF-8508-7444EB11BD81}" sibTransId="{DAC79EDD-6EC8-4506-AC24-61B3EA062280}"/>
    <dgm:cxn modelId="{24280FC6-11F8-4818-B3F1-0B7370C78682}" type="presOf" srcId="{D16857DB-A659-4743-9FCB-D3C1864F78DE}" destId="{5B514E39-4F96-4892-BECE-6FA0DDA110F6}" srcOrd="0" destOrd="0" presId="urn:microsoft.com/office/officeart/2005/8/layout/hierarchy2"/>
    <dgm:cxn modelId="{E51CD2BD-3D5F-411A-A988-91F98A00EF2A}" srcId="{53C36B47-688D-4F7B-A8EA-B6393A5BEEA5}" destId="{08F50714-BC61-402D-BDA4-5CCA1B1941A2}" srcOrd="0" destOrd="0" parTransId="{7631857C-1B9B-452D-BF61-808B6601D033}" sibTransId="{2CD7E350-9EC6-4E90-9833-F245B759D252}"/>
    <dgm:cxn modelId="{2F285654-92D1-442B-A84D-3A2118E0A701}" type="presOf" srcId="{59CA24D7-922E-475D-BBFC-4A39636C13E3}" destId="{75A8DF50-9BBA-4982-9E60-07A17F94D67E}" srcOrd="0" destOrd="0" presId="urn:microsoft.com/office/officeart/2005/8/layout/hierarchy2"/>
    <dgm:cxn modelId="{06737EA6-45AA-469A-AED6-9FEE1FA6513B}" srcId="{A015D3EA-A22E-48D2-8249-EE0E66E58328}" destId="{53C36B47-688D-4F7B-A8EA-B6393A5BEEA5}" srcOrd="0" destOrd="0" parTransId="{58EB1140-6149-4BE0-8089-937C4B35BCBB}" sibTransId="{4B221491-0D7F-45E3-8867-DE01FA222C4D}"/>
    <dgm:cxn modelId="{CD640965-5DDE-4028-8630-39AB36690F2F}" srcId="{8B14D53C-FC9E-4A31-A126-DA533BF179B7}" destId="{F2D569F1-5BB2-4195-9F63-065D3B61D539}" srcOrd="0" destOrd="0" parTransId="{3C534E39-D9F4-4CB0-AACC-1D4BA2DACF94}" sibTransId="{7E41392A-F38C-4361-8091-05369CEB2AB7}"/>
    <dgm:cxn modelId="{60A2A75B-01FA-4484-89F5-BD44E2C0275C}" type="presOf" srcId="{58A7E27B-4410-42D8-BD35-5B4FD978E705}" destId="{63A4214D-499C-4C57-86A4-4AB1C9B09BB3}" srcOrd="1" destOrd="0" presId="urn:microsoft.com/office/officeart/2005/8/layout/hierarchy2"/>
    <dgm:cxn modelId="{125AAF1E-5669-4C04-B8D7-D2C504ABAEE1}" type="presOf" srcId="{D16857DB-A659-4743-9FCB-D3C1864F78DE}" destId="{60AED915-3AE2-4268-B260-D1F13F8A9401}" srcOrd="1" destOrd="0" presId="urn:microsoft.com/office/officeart/2005/8/layout/hierarchy2"/>
    <dgm:cxn modelId="{37DC6272-E82B-47C0-9D7B-ECE4C54C1E9A}" type="presOf" srcId="{C21CB687-8634-4B6D-9EAB-5D97CF6799EB}" destId="{88634C90-A107-4388-BF61-1F372069D95F}" srcOrd="1" destOrd="0" presId="urn:microsoft.com/office/officeart/2005/8/layout/hierarchy2"/>
    <dgm:cxn modelId="{22B89EDD-4D8A-4588-B9A6-B5E4177B2C7C}" type="presOf" srcId="{08F50714-BC61-402D-BDA4-5CCA1B1941A2}" destId="{4476EFD9-2997-4F30-95E9-FCA6EDB00E4D}" srcOrd="0" destOrd="0" presId="urn:microsoft.com/office/officeart/2005/8/layout/hierarchy2"/>
    <dgm:cxn modelId="{77C6173F-B190-4E22-949A-781A82869997}" type="presOf" srcId="{53C36B47-688D-4F7B-A8EA-B6393A5BEEA5}" destId="{D5F7DCB1-9088-429E-84FF-37D5DC0FEA3B}" srcOrd="0" destOrd="0" presId="urn:microsoft.com/office/officeart/2005/8/layout/hierarchy2"/>
    <dgm:cxn modelId="{B4222838-36A3-4243-9684-D6222969A34F}" type="presOf" srcId="{55AD7452-672C-4E30-B362-5EA9E4B2FE21}" destId="{D329E8BF-DC60-4551-89E0-6DA99BDFEFC7}" srcOrd="0" destOrd="0" presId="urn:microsoft.com/office/officeart/2005/8/layout/hierarchy2"/>
    <dgm:cxn modelId="{AED0034B-32BA-41C3-A97F-276BB80FA7AF}" type="presOf" srcId="{73C2C3D9-7A3D-4001-8B7C-B701FCF4CD5B}" destId="{C107AD03-0D06-4D1B-8275-4BD6E3FB5D1E}" srcOrd="0" destOrd="0" presId="urn:microsoft.com/office/officeart/2005/8/layout/hierarchy2"/>
    <dgm:cxn modelId="{5811DF88-79A2-4BE8-BAE3-B43A627F2CF2}" type="presOf" srcId="{006ABF39-4B15-42DF-8508-7444EB11BD81}" destId="{5158E281-FAA7-4E39-B8BF-AD8A40FC46CF}" srcOrd="1" destOrd="0" presId="urn:microsoft.com/office/officeart/2005/8/layout/hierarchy2"/>
    <dgm:cxn modelId="{70B8A29F-E0DA-413E-A4AE-5074FBCB25CB}" type="presOf" srcId="{7E3AA9B2-8D16-4405-8657-EF8C42473301}" destId="{B283C8F1-C303-48F5-B933-2A8DBF5C351E}" srcOrd="0" destOrd="0" presId="urn:microsoft.com/office/officeart/2005/8/layout/hierarchy2"/>
    <dgm:cxn modelId="{B8609B75-09AF-44E3-B752-F581194C52BD}" type="presOf" srcId="{58A7E27B-4410-42D8-BD35-5B4FD978E705}" destId="{2C940E22-FF4A-4609-8C00-020D33152B98}" srcOrd="0" destOrd="0" presId="urn:microsoft.com/office/officeart/2005/8/layout/hierarchy2"/>
    <dgm:cxn modelId="{66C852A2-7964-4C5C-AFA5-344A2F3A3132}" type="presOf" srcId="{7631857C-1B9B-452D-BF61-808B6601D033}" destId="{6615C099-FE29-4CC8-A862-68933B317219}" srcOrd="0" destOrd="0" presId="urn:microsoft.com/office/officeart/2005/8/layout/hierarchy2"/>
    <dgm:cxn modelId="{49F2D5DB-11E4-477B-ADD8-65916264055C}" srcId="{53C36B47-688D-4F7B-A8EA-B6393A5BEEA5}" destId="{55AD7452-672C-4E30-B362-5EA9E4B2FE21}" srcOrd="3" destOrd="0" parTransId="{C21CB687-8634-4B6D-9EAB-5D97CF6799EB}" sibTransId="{7C349BED-456D-4D32-953E-2BEA2DB62FB9}"/>
    <dgm:cxn modelId="{E55488F0-C0F5-4CE8-9202-7FFC741FAA01}" type="presOf" srcId="{3C534E39-D9F4-4CB0-AACC-1D4BA2DACF94}" destId="{5001C9DE-01E8-480E-8AA4-3FF7F927EA4B}" srcOrd="1" destOrd="0" presId="urn:microsoft.com/office/officeart/2005/8/layout/hierarchy2"/>
    <dgm:cxn modelId="{16E79965-8DA4-42DF-9786-DB1FA40C6B52}" type="presOf" srcId="{F2D569F1-5BB2-4195-9F63-065D3B61D539}" destId="{40EFE351-D47E-4875-A887-3FC31858049D}" srcOrd="0" destOrd="0" presId="urn:microsoft.com/office/officeart/2005/8/layout/hierarchy2"/>
    <dgm:cxn modelId="{64FCD703-465F-4944-BB8A-D4693B6DC375}" type="presOf" srcId="{73C2C3D9-7A3D-4001-8B7C-B701FCF4CD5B}" destId="{60760BDA-63AC-46DF-8DA3-4EF44B2264EB}" srcOrd="1" destOrd="0" presId="urn:microsoft.com/office/officeart/2005/8/layout/hierarchy2"/>
    <dgm:cxn modelId="{CF3E2834-906F-4AB4-BB58-66DA80B05914}" type="presOf" srcId="{59CA24D7-922E-475D-BBFC-4A39636C13E3}" destId="{A6EB94A0-B34D-4D90-A757-A89FE45CCE0D}" srcOrd="1" destOrd="0" presId="urn:microsoft.com/office/officeart/2005/8/layout/hierarchy2"/>
    <dgm:cxn modelId="{010E0E16-F197-48D2-ACB9-E6EDFF208262}" type="presOf" srcId="{1FD4B965-1204-4AE1-B7CF-52FDED586460}" destId="{D864CAD7-1AE6-498D-8286-8C43FCB43735}" srcOrd="0" destOrd="0" presId="urn:microsoft.com/office/officeart/2005/8/layout/hierarchy2"/>
    <dgm:cxn modelId="{5EF8D1E9-46C2-49B8-ACB9-0271E85C9323}" type="presOf" srcId="{01E02D83-1D2C-464C-9BAE-6F69E1789D80}" destId="{BE924025-374C-4CD5-901A-67764E91EEDC}" srcOrd="0" destOrd="0" presId="urn:microsoft.com/office/officeart/2005/8/layout/hierarchy2"/>
    <dgm:cxn modelId="{D3BF32F3-AEA4-4ACD-BBB5-09F1201C48AF}" type="presParOf" srcId="{3F3E7471-55B1-4986-8369-EF9C68A28C41}" destId="{B4AEDFC5-9E4B-4E1D-B09D-2F7859E6785D}" srcOrd="0" destOrd="0" presId="urn:microsoft.com/office/officeart/2005/8/layout/hierarchy2"/>
    <dgm:cxn modelId="{1BECBB3F-8DF6-4BF5-9842-A1D48742EDDE}" type="presParOf" srcId="{B4AEDFC5-9E4B-4E1D-B09D-2F7859E6785D}" destId="{D5F7DCB1-9088-429E-84FF-37D5DC0FEA3B}" srcOrd="0" destOrd="0" presId="urn:microsoft.com/office/officeart/2005/8/layout/hierarchy2"/>
    <dgm:cxn modelId="{5E9A4155-9835-4E43-9866-04A2629B0F65}" type="presParOf" srcId="{B4AEDFC5-9E4B-4E1D-B09D-2F7859E6785D}" destId="{72409F9C-7508-4A8C-A234-F5B748A2862F}" srcOrd="1" destOrd="0" presId="urn:microsoft.com/office/officeart/2005/8/layout/hierarchy2"/>
    <dgm:cxn modelId="{2B3373C9-C01F-47BF-B37F-809AD9F3C12F}" type="presParOf" srcId="{72409F9C-7508-4A8C-A234-F5B748A2862F}" destId="{6615C099-FE29-4CC8-A862-68933B317219}" srcOrd="0" destOrd="0" presId="urn:microsoft.com/office/officeart/2005/8/layout/hierarchy2"/>
    <dgm:cxn modelId="{167980FB-AC04-4AB3-A70E-5A72D83E594D}" type="presParOf" srcId="{6615C099-FE29-4CC8-A862-68933B317219}" destId="{61C8DBB2-738F-4881-8E8C-6687ED5A85CB}" srcOrd="0" destOrd="0" presId="urn:microsoft.com/office/officeart/2005/8/layout/hierarchy2"/>
    <dgm:cxn modelId="{EFBEA4EE-3D13-43D5-B0C2-6B999355B2F5}" type="presParOf" srcId="{72409F9C-7508-4A8C-A234-F5B748A2862F}" destId="{CEAEFE10-5637-4EC9-9E08-0013265785CE}" srcOrd="1" destOrd="0" presId="urn:microsoft.com/office/officeart/2005/8/layout/hierarchy2"/>
    <dgm:cxn modelId="{74AEF721-147A-4DDB-8556-FB2ADD1F791C}" type="presParOf" srcId="{CEAEFE10-5637-4EC9-9E08-0013265785CE}" destId="{4476EFD9-2997-4F30-95E9-FCA6EDB00E4D}" srcOrd="0" destOrd="0" presId="urn:microsoft.com/office/officeart/2005/8/layout/hierarchy2"/>
    <dgm:cxn modelId="{3B046344-A3A8-4590-8FB2-9772A293395C}" type="presParOf" srcId="{CEAEFE10-5637-4EC9-9E08-0013265785CE}" destId="{5B34573F-1A9B-43B7-A973-28681AE2E74D}" srcOrd="1" destOrd="0" presId="urn:microsoft.com/office/officeart/2005/8/layout/hierarchy2"/>
    <dgm:cxn modelId="{8B08EAEC-2757-4476-AB63-B7BACE543EA9}" type="presParOf" srcId="{5B34573F-1A9B-43B7-A973-28681AE2E74D}" destId="{5B514E39-4F96-4892-BECE-6FA0DDA110F6}" srcOrd="0" destOrd="0" presId="urn:microsoft.com/office/officeart/2005/8/layout/hierarchy2"/>
    <dgm:cxn modelId="{C1F59D3A-FACF-4D4E-A2AC-AA4A0878A7B4}" type="presParOf" srcId="{5B514E39-4F96-4892-BECE-6FA0DDA110F6}" destId="{60AED915-3AE2-4268-B260-D1F13F8A9401}" srcOrd="0" destOrd="0" presId="urn:microsoft.com/office/officeart/2005/8/layout/hierarchy2"/>
    <dgm:cxn modelId="{266E150D-90BC-4D58-90F7-53FBF3EEC717}" type="presParOf" srcId="{5B34573F-1A9B-43B7-A973-28681AE2E74D}" destId="{AA4CF2B9-47E0-4AC2-9D42-2F20B249E750}" srcOrd="1" destOrd="0" presId="urn:microsoft.com/office/officeart/2005/8/layout/hierarchy2"/>
    <dgm:cxn modelId="{922CCAA7-6E15-4886-B99E-3FAAF8416ED9}" type="presParOf" srcId="{AA4CF2B9-47E0-4AC2-9D42-2F20B249E750}" destId="{B283C8F1-C303-48F5-B933-2A8DBF5C351E}" srcOrd="0" destOrd="0" presId="urn:microsoft.com/office/officeart/2005/8/layout/hierarchy2"/>
    <dgm:cxn modelId="{63C96708-FF42-4F8F-88AA-8328D0B46BAD}" type="presParOf" srcId="{AA4CF2B9-47E0-4AC2-9D42-2F20B249E750}" destId="{FF1DA0CB-EF8F-4F67-A49C-38EACD749CE8}" srcOrd="1" destOrd="0" presId="urn:microsoft.com/office/officeart/2005/8/layout/hierarchy2"/>
    <dgm:cxn modelId="{F5A253CF-C2AE-4C81-BE0B-3BA0C9A123B4}" type="presParOf" srcId="{5B34573F-1A9B-43B7-A973-28681AE2E74D}" destId="{C107AD03-0D06-4D1B-8275-4BD6E3FB5D1E}" srcOrd="2" destOrd="0" presId="urn:microsoft.com/office/officeart/2005/8/layout/hierarchy2"/>
    <dgm:cxn modelId="{A65E7BFF-3E07-4991-974E-C5B47509BC31}" type="presParOf" srcId="{C107AD03-0D06-4D1B-8275-4BD6E3FB5D1E}" destId="{60760BDA-63AC-46DF-8DA3-4EF44B2264EB}" srcOrd="0" destOrd="0" presId="urn:microsoft.com/office/officeart/2005/8/layout/hierarchy2"/>
    <dgm:cxn modelId="{F4B9BFB9-C3C0-4FCB-93BD-2241352B351A}" type="presParOf" srcId="{5B34573F-1A9B-43B7-A973-28681AE2E74D}" destId="{19E07CFE-CB38-40FB-88CC-F0DC793D14E2}" srcOrd="3" destOrd="0" presId="urn:microsoft.com/office/officeart/2005/8/layout/hierarchy2"/>
    <dgm:cxn modelId="{1B2A0A32-EB5B-4046-93ED-8C6F8FDF0EB8}" type="presParOf" srcId="{19E07CFE-CB38-40FB-88CC-F0DC793D14E2}" destId="{2CEA9BDD-ACFF-42EC-B9A0-0C4CDC845B17}" srcOrd="0" destOrd="0" presId="urn:microsoft.com/office/officeart/2005/8/layout/hierarchy2"/>
    <dgm:cxn modelId="{81B3BBAA-3DF0-4FC2-815D-DA683A42637E}" type="presParOf" srcId="{19E07CFE-CB38-40FB-88CC-F0DC793D14E2}" destId="{419A9E78-979C-4A71-96B0-DF23285E69C2}" srcOrd="1" destOrd="0" presId="urn:microsoft.com/office/officeart/2005/8/layout/hierarchy2"/>
    <dgm:cxn modelId="{D66D1D0F-D36C-444A-A463-5E7B59443074}" type="presParOf" srcId="{72409F9C-7508-4A8C-A234-F5B748A2862F}" destId="{2C940E22-FF4A-4609-8C00-020D33152B98}" srcOrd="2" destOrd="0" presId="urn:microsoft.com/office/officeart/2005/8/layout/hierarchy2"/>
    <dgm:cxn modelId="{1A3DF4FE-CC20-43E2-AC77-28B6953E99AC}" type="presParOf" srcId="{2C940E22-FF4A-4609-8C00-020D33152B98}" destId="{63A4214D-499C-4C57-86A4-4AB1C9B09BB3}" srcOrd="0" destOrd="0" presId="urn:microsoft.com/office/officeart/2005/8/layout/hierarchy2"/>
    <dgm:cxn modelId="{6C5C098C-FADE-44FC-88BF-9441BD1E0384}" type="presParOf" srcId="{72409F9C-7508-4A8C-A234-F5B748A2862F}" destId="{749A6D0B-F7DB-4A43-8919-86ABE1445CD4}" srcOrd="3" destOrd="0" presId="urn:microsoft.com/office/officeart/2005/8/layout/hierarchy2"/>
    <dgm:cxn modelId="{F03B2BB9-4D99-44F4-9729-070E398B0156}" type="presParOf" srcId="{749A6D0B-F7DB-4A43-8919-86ABE1445CD4}" destId="{BE924025-374C-4CD5-901A-67764E91EEDC}" srcOrd="0" destOrd="0" presId="urn:microsoft.com/office/officeart/2005/8/layout/hierarchy2"/>
    <dgm:cxn modelId="{4F79BF70-2C1A-4FB1-A633-83108CE44D54}" type="presParOf" srcId="{749A6D0B-F7DB-4A43-8919-86ABE1445CD4}" destId="{3B347FA4-5CBB-478C-8AFC-A3E402AF5555}" srcOrd="1" destOrd="0" presId="urn:microsoft.com/office/officeart/2005/8/layout/hierarchy2"/>
    <dgm:cxn modelId="{26E37E42-8E3F-4B58-B358-CBD16ECF546D}" type="presParOf" srcId="{3B347FA4-5CBB-478C-8AFC-A3E402AF5555}" destId="{716C270C-ECFF-4E85-BBC3-19FE8E44FB43}" srcOrd="0" destOrd="0" presId="urn:microsoft.com/office/officeart/2005/8/layout/hierarchy2"/>
    <dgm:cxn modelId="{0F9EC1DA-9FC1-4E0C-8440-4D85FBD4FE18}" type="presParOf" srcId="{716C270C-ECFF-4E85-BBC3-19FE8E44FB43}" destId="{5158E281-FAA7-4E39-B8BF-AD8A40FC46CF}" srcOrd="0" destOrd="0" presId="urn:microsoft.com/office/officeart/2005/8/layout/hierarchy2"/>
    <dgm:cxn modelId="{97C5D0D8-A2E6-4F72-98D7-84D3CDE4D552}" type="presParOf" srcId="{3B347FA4-5CBB-478C-8AFC-A3E402AF5555}" destId="{1D568871-0EB4-430E-99B8-2E4D2A732A44}" srcOrd="1" destOrd="0" presId="urn:microsoft.com/office/officeart/2005/8/layout/hierarchy2"/>
    <dgm:cxn modelId="{8E6CFF71-E4AC-4D07-B62D-03D653EB385A}" type="presParOf" srcId="{1D568871-0EB4-430E-99B8-2E4D2A732A44}" destId="{E29A9E78-D88B-49E7-8538-E7DA3462B3D9}" srcOrd="0" destOrd="0" presId="urn:microsoft.com/office/officeart/2005/8/layout/hierarchy2"/>
    <dgm:cxn modelId="{A5C3C85B-CFB8-457E-BAA9-0B97017D2E0A}" type="presParOf" srcId="{1D568871-0EB4-430E-99B8-2E4D2A732A44}" destId="{D2FDED18-1FC6-449D-8423-C68821514238}" srcOrd="1" destOrd="0" presId="urn:microsoft.com/office/officeart/2005/8/layout/hierarchy2"/>
    <dgm:cxn modelId="{D6BC2BB6-E0AE-49F1-BD30-646CBCE8D130}" type="presParOf" srcId="{72409F9C-7508-4A8C-A234-F5B748A2862F}" destId="{D864CAD7-1AE6-498D-8286-8C43FCB43735}" srcOrd="4" destOrd="0" presId="urn:microsoft.com/office/officeart/2005/8/layout/hierarchy2"/>
    <dgm:cxn modelId="{F6A780C5-6C00-43A4-8E55-0FF8299F297D}" type="presParOf" srcId="{D864CAD7-1AE6-498D-8286-8C43FCB43735}" destId="{C2B214DB-FF53-48A7-9D6F-B83EA6A0057C}" srcOrd="0" destOrd="0" presId="urn:microsoft.com/office/officeart/2005/8/layout/hierarchy2"/>
    <dgm:cxn modelId="{954247C4-DCEF-4277-B707-B8DB5EFC7A7C}" type="presParOf" srcId="{72409F9C-7508-4A8C-A234-F5B748A2862F}" destId="{4196A445-CE04-4FC0-910F-1A1500C62DAE}" srcOrd="5" destOrd="0" presId="urn:microsoft.com/office/officeart/2005/8/layout/hierarchy2"/>
    <dgm:cxn modelId="{F56A4507-D1BD-4AB6-BCF1-675D2265A11B}" type="presParOf" srcId="{4196A445-CE04-4FC0-910F-1A1500C62DAE}" destId="{4DB27404-069D-41E8-BED8-B2104D410F65}" srcOrd="0" destOrd="0" presId="urn:microsoft.com/office/officeart/2005/8/layout/hierarchy2"/>
    <dgm:cxn modelId="{9E665BE0-6B80-4FB6-B7C6-572E97D836AE}" type="presParOf" srcId="{4196A445-CE04-4FC0-910F-1A1500C62DAE}" destId="{6DDC57D5-2326-4031-8D1B-A9D6FAED4661}" srcOrd="1" destOrd="0" presId="urn:microsoft.com/office/officeart/2005/8/layout/hierarchy2"/>
    <dgm:cxn modelId="{32A8F819-60CB-45A6-ABDA-03C8343EE547}" type="presParOf" srcId="{6DDC57D5-2326-4031-8D1B-A9D6FAED4661}" destId="{C36F616B-9637-402E-BACA-A59E2A709A0B}" srcOrd="0" destOrd="0" presId="urn:microsoft.com/office/officeart/2005/8/layout/hierarchy2"/>
    <dgm:cxn modelId="{7F9DED30-8D54-4F25-8976-48F2EAC8AB8F}" type="presParOf" srcId="{C36F616B-9637-402E-BACA-A59E2A709A0B}" destId="{5001C9DE-01E8-480E-8AA4-3FF7F927EA4B}" srcOrd="0" destOrd="0" presId="urn:microsoft.com/office/officeart/2005/8/layout/hierarchy2"/>
    <dgm:cxn modelId="{974645F0-06B8-44A4-B5FA-8BF33F07EE41}" type="presParOf" srcId="{6DDC57D5-2326-4031-8D1B-A9D6FAED4661}" destId="{1295E829-2B38-4CBB-9B59-85F2A7783C36}" srcOrd="1" destOrd="0" presId="urn:microsoft.com/office/officeart/2005/8/layout/hierarchy2"/>
    <dgm:cxn modelId="{95442910-EB68-403A-B9D5-C05AD3E70E86}" type="presParOf" srcId="{1295E829-2B38-4CBB-9B59-85F2A7783C36}" destId="{40EFE351-D47E-4875-A887-3FC31858049D}" srcOrd="0" destOrd="0" presId="urn:microsoft.com/office/officeart/2005/8/layout/hierarchy2"/>
    <dgm:cxn modelId="{A2DFD710-9FCE-4D8F-B614-5FB5E0FCF443}" type="presParOf" srcId="{1295E829-2B38-4CBB-9B59-85F2A7783C36}" destId="{52C89639-F1F4-49FB-BB74-5F4C73E9F3FB}" srcOrd="1" destOrd="0" presId="urn:microsoft.com/office/officeart/2005/8/layout/hierarchy2"/>
    <dgm:cxn modelId="{38DA5373-EE38-44B6-9357-B10206ABC332}" type="presParOf" srcId="{72409F9C-7508-4A8C-A234-F5B748A2862F}" destId="{C509D410-23AE-4E82-A795-71C4B6268A36}" srcOrd="6" destOrd="0" presId="urn:microsoft.com/office/officeart/2005/8/layout/hierarchy2"/>
    <dgm:cxn modelId="{FF2BB501-696E-44D7-99EC-8907218B51C3}" type="presParOf" srcId="{C509D410-23AE-4E82-A795-71C4B6268A36}" destId="{88634C90-A107-4388-BF61-1F372069D95F}" srcOrd="0" destOrd="0" presId="urn:microsoft.com/office/officeart/2005/8/layout/hierarchy2"/>
    <dgm:cxn modelId="{8DD2DA02-2878-4537-B9BB-58D5B620172F}" type="presParOf" srcId="{72409F9C-7508-4A8C-A234-F5B748A2862F}" destId="{B68A8ADC-770D-4EBF-866C-94B7D234A19D}" srcOrd="7" destOrd="0" presId="urn:microsoft.com/office/officeart/2005/8/layout/hierarchy2"/>
    <dgm:cxn modelId="{7EDBDE38-AD02-4472-86B0-8423244E3054}" type="presParOf" srcId="{B68A8ADC-770D-4EBF-866C-94B7D234A19D}" destId="{D329E8BF-DC60-4551-89E0-6DA99BDFEFC7}" srcOrd="0" destOrd="0" presId="urn:microsoft.com/office/officeart/2005/8/layout/hierarchy2"/>
    <dgm:cxn modelId="{B7045437-CA95-4FFD-AFE5-7B20AEF12469}" type="presParOf" srcId="{B68A8ADC-770D-4EBF-866C-94B7D234A19D}" destId="{7A34FE1D-2853-4F43-BFA8-4D0C67C14030}" srcOrd="1" destOrd="0" presId="urn:microsoft.com/office/officeart/2005/8/layout/hierarchy2"/>
    <dgm:cxn modelId="{90A9DD06-9DAB-4CA3-9F6B-4A008CB63198}" type="presParOf" srcId="{7A34FE1D-2853-4F43-BFA8-4D0C67C14030}" destId="{75A8DF50-9BBA-4982-9E60-07A17F94D67E}" srcOrd="0" destOrd="0" presId="urn:microsoft.com/office/officeart/2005/8/layout/hierarchy2"/>
    <dgm:cxn modelId="{98A0E657-6DC9-4DAA-A586-21CD7474FA96}" type="presParOf" srcId="{75A8DF50-9BBA-4982-9E60-07A17F94D67E}" destId="{A6EB94A0-B34D-4D90-A757-A89FE45CCE0D}" srcOrd="0" destOrd="0" presId="urn:microsoft.com/office/officeart/2005/8/layout/hierarchy2"/>
    <dgm:cxn modelId="{313712C9-F211-41AB-8EA6-BE039C21E75B}" type="presParOf" srcId="{7A34FE1D-2853-4F43-BFA8-4D0C67C14030}" destId="{63706F45-31DF-4767-A496-6BF703D278AF}" srcOrd="1" destOrd="0" presId="urn:microsoft.com/office/officeart/2005/8/layout/hierarchy2"/>
    <dgm:cxn modelId="{DA322D24-E37C-4DA9-AD21-93C85C2D4C2F}" type="presParOf" srcId="{63706F45-31DF-4767-A496-6BF703D278AF}" destId="{229CB509-21EB-42AA-BA94-F8156CC90F3C}" srcOrd="0" destOrd="0" presId="urn:microsoft.com/office/officeart/2005/8/layout/hierarchy2"/>
    <dgm:cxn modelId="{802463B6-712F-46C0-931D-B05EAC710998}" type="presParOf" srcId="{63706F45-31DF-4767-A496-6BF703D278AF}" destId="{5DE1907B-7EDF-464A-9AFF-995184F0228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5F7DCB1-9088-429E-84FF-37D5DC0FEA3B}">
      <dsp:nvSpPr>
        <dsp:cNvPr id="0" name=""/>
        <dsp:cNvSpPr/>
      </dsp:nvSpPr>
      <dsp:spPr>
        <a:xfrm>
          <a:off x="291901" y="1877876"/>
          <a:ext cx="1450578" cy="7252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spark </a:t>
          </a:r>
          <a:r>
            <a:rPr lang="en-US" altLang="zh-CN" sz="1500" kern="1200" dirty="0" err="1" smtClean="0"/>
            <a:t>sql</a:t>
          </a:r>
          <a:endParaRPr lang="zh-CN" altLang="en-US" sz="1500" kern="1200" dirty="0"/>
        </a:p>
      </dsp:txBody>
      <dsp:txXfrm>
        <a:off x="291901" y="1877876"/>
        <a:ext cx="1450578" cy="725289"/>
      </dsp:txXfrm>
    </dsp:sp>
    <dsp:sp modelId="{6615C099-FE29-4CC8-A862-68933B317219}">
      <dsp:nvSpPr>
        <dsp:cNvPr id="0" name=""/>
        <dsp:cNvSpPr/>
      </dsp:nvSpPr>
      <dsp:spPr>
        <a:xfrm rot="17500715">
          <a:off x="1247224" y="1494636"/>
          <a:ext cx="157074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570741" y="1606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 rot="17500715">
        <a:off x="1993326" y="1471429"/>
        <a:ext cx="78537" cy="78537"/>
      </dsp:txXfrm>
    </dsp:sp>
    <dsp:sp modelId="{4476EFD9-2997-4F30-95E9-FCA6EDB00E4D}">
      <dsp:nvSpPr>
        <dsp:cNvPr id="0" name=""/>
        <dsp:cNvSpPr/>
      </dsp:nvSpPr>
      <dsp:spPr>
        <a:xfrm>
          <a:off x="2322710" y="418231"/>
          <a:ext cx="1450578" cy="7252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err="1" smtClean="0"/>
            <a:t>c_count_distinct</a:t>
          </a:r>
          <a:endParaRPr lang="zh-CN" altLang="en-US" sz="1500" kern="1200" dirty="0"/>
        </a:p>
      </dsp:txBody>
      <dsp:txXfrm>
        <a:off x="2322710" y="418231"/>
        <a:ext cx="1450578" cy="725289"/>
      </dsp:txXfrm>
    </dsp:sp>
    <dsp:sp modelId="{5B514E39-4F96-4892-BECE-6FA0DDA110F6}">
      <dsp:nvSpPr>
        <dsp:cNvPr id="0" name=""/>
        <dsp:cNvSpPr/>
      </dsp:nvSpPr>
      <dsp:spPr>
        <a:xfrm rot="19457599">
          <a:off x="3706126" y="556293"/>
          <a:ext cx="71455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14556" y="1606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9457599">
        <a:off x="4045540" y="554491"/>
        <a:ext cx="35727" cy="35727"/>
      </dsp:txXfrm>
    </dsp:sp>
    <dsp:sp modelId="{B283C8F1-C303-48F5-B933-2A8DBF5C351E}">
      <dsp:nvSpPr>
        <dsp:cNvPr id="0" name=""/>
        <dsp:cNvSpPr/>
      </dsp:nvSpPr>
      <dsp:spPr>
        <a:xfrm>
          <a:off x="4353520" y="1190"/>
          <a:ext cx="1450578" cy="7252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set</a:t>
          </a:r>
          <a:endParaRPr lang="zh-CN" altLang="en-US" sz="1500" kern="1200" dirty="0"/>
        </a:p>
      </dsp:txBody>
      <dsp:txXfrm>
        <a:off x="4353520" y="1190"/>
        <a:ext cx="1450578" cy="725289"/>
      </dsp:txXfrm>
    </dsp:sp>
    <dsp:sp modelId="{C107AD03-0D06-4D1B-8275-4BD6E3FB5D1E}">
      <dsp:nvSpPr>
        <dsp:cNvPr id="0" name=""/>
        <dsp:cNvSpPr/>
      </dsp:nvSpPr>
      <dsp:spPr>
        <a:xfrm rot="2142401">
          <a:off x="3706126" y="973334"/>
          <a:ext cx="71455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14556" y="1606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2142401">
        <a:off x="4045540" y="971533"/>
        <a:ext cx="35727" cy="35727"/>
      </dsp:txXfrm>
    </dsp:sp>
    <dsp:sp modelId="{2CEA9BDD-ACFF-42EC-B9A0-0C4CDC845B17}">
      <dsp:nvSpPr>
        <dsp:cNvPr id="0" name=""/>
        <dsp:cNvSpPr/>
      </dsp:nvSpPr>
      <dsp:spPr>
        <a:xfrm>
          <a:off x="4353520" y="835273"/>
          <a:ext cx="1450578" cy="7252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err="1" smtClean="0"/>
            <a:t>hyperloglog</a:t>
          </a:r>
          <a:endParaRPr lang="zh-CN" altLang="en-US" sz="1500" kern="1200" dirty="0"/>
        </a:p>
      </dsp:txBody>
      <dsp:txXfrm>
        <a:off x="4353520" y="835273"/>
        <a:ext cx="1450578" cy="725289"/>
      </dsp:txXfrm>
    </dsp:sp>
    <dsp:sp modelId="{2C940E22-FF4A-4609-8C00-020D33152B98}">
      <dsp:nvSpPr>
        <dsp:cNvPr id="0" name=""/>
        <dsp:cNvSpPr/>
      </dsp:nvSpPr>
      <dsp:spPr>
        <a:xfrm rot="20413970">
          <a:off x="1724314" y="2120198"/>
          <a:ext cx="61656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16562" y="1606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20413970">
        <a:off x="2017181" y="2120846"/>
        <a:ext cx="30828" cy="30828"/>
      </dsp:txXfrm>
    </dsp:sp>
    <dsp:sp modelId="{BE924025-374C-4CD5-901A-67764E91EEDC}">
      <dsp:nvSpPr>
        <dsp:cNvPr id="0" name=""/>
        <dsp:cNvSpPr/>
      </dsp:nvSpPr>
      <dsp:spPr>
        <a:xfrm>
          <a:off x="2322710" y="1669355"/>
          <a:ext cx="1450578" cy="7252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err="1" smtClean="0"/>
            <a:t>c_sum</a:t>
          </a:r>
          <a:endParaRPr lang="zh-CN" altLang="en-US" sz="1500" kern="1200" dirty="0"/>
        </a:p>
      </dsp:txBody>
      <dsp:txXfrm>
        <a:off x="2322710" y="1669355"/>
        <a:ext cx="1450578" cy="725289"/>
      </dsp:txXfrm>
    </dsp:sp>
    <dsp:sp modelId="{716C270C-ECFF-4E85-BBC3-19FE8E44FB43}">
      <dsp:nvSpPr>
        <dsp:cNvPr id="0" name=""/>
        <dsp:cNvSpPr/>
      </dsp:nvSpPr>
      <dsp:spPr>
        <a:xfrm>
          <a:off x="3773289" y="2015937"/>
          <a:ext cx="58023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80231" y="1606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048898" y="2017494"/>
        <a:ext cx="29011" cy="29011"/>
      </dsp:txXfrm>
    </dsp:sp>
    <dsp:sp modelId="{E29A9E78-D88B-49E7-8538-E7DA3462B3D9}">
      <dsp:nvSpPr>
        <dsp:cNvPr id="0" name=""/>
        <dsp:cNvSpPr/>
      </dsp:nvSpPr>
      <dsp:spPr>
        <a:xfrm>
          <a:off x="4353520" y="1669355"/>
          <a:ext cx="1450578" cy="7252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hash set</a:t>
          </a:r>
          <a:endParaRPr lang="zh-CN" altLang="en-US" sz="1500" kern="1200" dirty="0"/>
        </a:p>
      </dsp:txBody>
      <dsp:txXfrm>
        <a:off x="4353520" y="1669355"/>
        <a:ext cx="1450578" cy="725289"/>
      </dsp:txXfrm>
    </dsp:sp>
    <dsp:sp modelId="{D864CAD7-1AE6-498D-8286-8C43FCB43735}">
      <dsp:nvSpPr>
        <dsp:cNvPr id="0" name=""/>
        <dsp:cNvSpPr/>
      </dsp:nvSpPr>
      <dsp:spPr>
        <a:xfrm rot="2829178">
          <a:off x="1605981" y="2537239"/>
          <a:ext cx="85322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853226" y="1606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2829178">
        <a:off x="2011264" y="2531970"/>
        <a:ext cx="42661" cy="42661"/>
      </dsp:txXfrm>
    </dsp:sp>
    <dsp:sp modelId="{4DB27404-069D-41E8-BED8-B2104D410F65}">
      <dsp:nvSpPr>
        <dsp:cNvPr id="0" name=""/>
        <dsp:cNvSpPr/>
      </dsp:nvSpPr>
      <dsp:spPr>
        <a:xfrm>
          <a:off x="2322710" y="2503437"/>
          <a:ext cx="1450578" cy="7252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err="1" smtClean="0"/>
            <a:t>c_min</a:t>
          </a:r>
          <a:endParaRPr lang="zh-CN" altLang="en-US" sz="1500" kern="1200" dirty="0"/>
        </a:p>
      </dsp:txBody>
      <dsp:txXfrm>
        <a:off x="2322710" y="2503437"/>
        <a:ext cx="1450578" cy="725289"/>
      </dsp:txXfrm>
    </dsp:sp>
    <dsp:sp modelId="{C36F616B-9637-402E-BACA-A59E2A709A0B}">
      <dsp:nvSpPr>
        <dsp:cNvPr id="0" name=""/>
        <dsp:cNvSpPr/>
      </dsp:nvSpPr>
      <dsp:spPr>
        <a:xfrm>
          <a:off x="3773289" y="2850020"/>
          <a:ext cx="58023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80231" y="1606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048898" y="2851576"/>
        <a:ext cx="29011" cy="29011"/>
      </dsp:txXfrm>
    </dsp:sp>
    <dsp:sp modelId="{40EFE351-D47E-4875-A887-3FC31858049D}">
      <dsp:nvSpPr>
        <dsp:cNvPr id="0" name=""/>
        <dsp:cNvSpPr/>
      </dsp:nvSpPr>
      <dsp:spPr>
        <a:xfrm>
          <a:off x="4353520" y="2503437"/>
          <a:ext cx="1450578" cy="7252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sorted set</a:t>
          </a:r>
          <a:endParaRPr lang="zh-CN" altLang="en-US" sz="1500" kern="1200" dirty="0"/>
        </a:p>
      </dsp:txBody>
      <dsp:txXfrm>
        <a:off x="4353520" y="2503437"/>
        <a:ext cx="1450578" cy="725289"/>
      </dsp:txXfrm>
    </dsp:sp>
    <dsp:sp modelId="{C509D410-23AE-4E82-A795-71C4B6268A36}">
      <dsp:nvSpPr>
        <dsp:cNvPr id="0" name=""/>
        <dsp:cNvSpPr/>
      </dsp:nvSpPr>
      <dsp:spPr>
        <a:xfrm rot="4099285">
          <a:off x="1247224" y="2954280"/>
          <a:ext cx="157074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570741" y="1606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 rot="4099285">
        <a:off x="1993326" y="2931074"/>
        <a:ext cx="78537" cy="78537"/>
      </dsp:txXfrm>
    </dsp:sp>
    <dsp:sp modelId="{D329E8BF-DC60-4551-89E0-6DA99BDFEFC7}">
      <dsp:nvSpPr>
        <dsp:cNvPr id="0" name=""/>
        <dsp:cNvSpPr/>
      </dsp:nvSpPr>
      <dsp:spPr>
        <a:xfrm>
          <a:off x="2322710" y="3337520"/>
          <a:ext cx="1450578" cy="7252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err="1" smtClean="0"/>
            <a:t>c_max</a:t>
          </a:r>
          <a:endParaRPr lang="zh-CN" altLang="en-US" sz="1500" kern="1200" dirty="0"/>
        </a:p>
      </dsp:txBody>
      <dsp:txXfrm>
        <a:off x="2322710" y="3337520"/>
        <a:ext cx="1450578" cy="725289"/>
      </dsp:txXfrm>
    </dsp:sp>
    <dsp:sp modelId="{75A8DF50-9BBA-4982-9E60-07A17F94D67E}">
      <dsp:nvSpPr>
        <dsp:cNvPr id="0" name=""/>
        <dsp:cNvSpPr/>
      </dsp:nvSpPr>
      <dsp:spPr>
        <a:xfrm>
          <a:off x="3773289" y="3684102"/>
          <a:ext cx="58023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80231" y="1606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048898" y="3685659"/>
        <a:ext cx="29011" cy="29011"/>
      </dsp:txXfrm>
    </dsp:sp>
    <dsp:sp modelId="{229CB509-21EB-42AA-BA94-F8156CC90F3C}">
      <dsp:nvSpPr>
        <dsp:cNvPr id="0" name=""/>
        <dsp:cNvSpPr/>
      </dsp:nvSpPr>
      <dsp:spPr>
        <a:xfrm>
          <a:off x="4353520" y="3337520"/>
          <a:ext cx="1450578" cy="7252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sorted set</a:t>
          </a:r>
          <a:endParaRPr lang="zh-CN" altLang="en-US" sz="1500" kern="1200" dirty="0"/>
        </a:p>
      </dsp:txBody>
      <dsp:txXfrm>
        <a:off x="4353520" y="3337520"/>
        <a:ext cx="1450578" cy="725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481" cy="434271"/>
          </a:xfrm>
          <a:prstGeom prst="rect">
            <a:avLst/>
          </a:prstGeom>
        </p:spPr>
        <p:txBody>
          <a:bodyPr vert="horz" lIns="82378" tIns="41189" rIns="82378" bIns="41189" rtlCol="0"/>
          <a:lstStyle>
            <a:lvl1pPr algn="l">
              <a:defRPr sz="11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625827" y="0"/>
            <a:ext cx="2773481" cy="434271"/>
          </a:xfrm>
          <a:prstGeom prst="rect">
            <a:avLst/>
          </a:prstGeom>
        </p:spPr>
        <p:txBody>
          <a:bodyPr vert="horz" lIns="82378" tIns="41189" rIns="82378" bIns="41189" rtlCol="0"/>
          <a:lstStyle>
            <a:lvl1pPr algn="r">
              <a:defRPr sz="11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EC945D96-A213-4586-8A4C-2904FBD7391D}" type="datetimeFigureOut">
              <a:rPr lang="zh-CN" altLang="en-US"/>
              <a:pPr>
                <a:defRPr/>
              </a:pPr>
              <a:t>2016/10/29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251142"/>
            <a:ext cx="2773481" cy="434270"/>
          </a:xfrm>
          <a:prstGeom prst="rect">
            <a:avLst/>
          </a:prstGeom>
        </p:spPr>
        <p:txBody>
          <a:bodyPr vert="horz" lIns="82378" tIns="41189" rIns="82378" bIns="41189" rtlCol="0" anchor="b"/>
          <a:lstStyle>
            <a:lvl1pPr algn="l">
              <a:defRPr sz="11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625827" y="8251142"/>
            <a:ext cx="2773481" cy="434270"/>
          </a:xfrm>
          <a:prstGeom prst="rect">
            <a:avLst/>
          </a:prstGeom>
        </p:spPr>
        <p:txBody>
          <a:bodyPr vert="horz" lIns="82378" tIns="41189" rIns="82378" bIns="41189" rtlCol="0" anchor="b"/>
          <a:lstStyle>
            <a:lvl1pPr algn="r">
              <a:defRPr sz="11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34AE2682-D133-4B3E-A3A5-D5FFF85CBA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816927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481" cy="434271"/>
          </a:xfrm>
          <a:prstGeom prst="rect">
            <a:avLst/>
          </a:prstGeom>
        </p:spPr>
        <p:txBody>
          <a:bodyPr vert="horz" lIns="82378" tIns="41189" rIns="82378" bIns="41189" rtlCol="0"/>
          <a:lstStyle>
            <a:lvl1pPr algn="l">
              <a:defRPr sz="11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625827" y="0"/>
            <a:ext cx="2773481" cy="434271"/>
          </a:xfrm>
          <a:prstGeom prst="rect">
            <a:avLst/>
          </a:prstGeom>
        </p:spPr>
        <p:txBody>
          <a:bodyPr vert="horz" lIns="82378" tIns="41189" rIns="82378" bIns="41189" rtlCol="0"/>
          <a:lstStyle>
            <a:lvl1pPr algn="r">
              <a:defRPr sz="11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9577583F-17EF-4CB5-9727-C668D4B831E4}" type="datetimeFigureOut">
              <a:rPr lang="zh-CN" altLang="en-US"/>
              <a:pPr>
                <a:defRPr/>
              </a:pPr>
              <a:t>2016/10/29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652463"/>
            <a:ext cx="4340225" cy="3255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2378" tIns="41189" rIns="82378" bIns="41189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40379" y="4126264"/>
            <a:ext cx="5120043" cy="3908436"/>
          </a:xfrm>
          <a:prstGeom prst="rect">
            <a:avLst/>
          </a:prstGeom>
        </p:spPr>
        <p:txBody>
          <a:bodyPr vert="horz" lIns="82378" tIns="41189" rIns="82378" bIns="41189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251142"/>
            <a:ext cx="2773481" cy="434270"/>
          </a:xfrm>
          <a:prstGeom prst="rect">
            <a:avLst/>
          </a:prstGeom>
        </p:spPr>
        <p:txBody>
          <a:bodyPr vert="horz" lIns="82378" tIns="41189" rIns="82378" bIns="41189" rtlCol="0" anchor="b"/>
          <a:lstStyle>
            <a:lvl1pPr algn="l">
              <a:defRPr sz="11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625827" y="8251142"/>
            <a:ext cx="2773481" cy="434270"/>
          </a:xfrm>
          <a:prstGeom prst="rect">
            <a:avLst/>
          </a:prstGeom>
        </p:spPr>
        <p:txBody>
          <a:bodyPr vert="horz" lIns="82378" tIns="41189" rIns="82378" bIns="41189" rtlCol="0" anchor="b"/>
          <a:lstStyle>
            <a:lvl1pPr algn="r">
              <a:defRPr sz="11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0B477BC-B71D-45A5-BCB6-EE0ABB32D6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B477BC-B71D-45A5-BCB6-EE0ABB32D638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B477BC-B71D-45A5-BCB6-EE0ABB32D638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5789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B477BC-B71D-45A5-BCB6-EE0ABB32D638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5789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:\PPT\欢聚时代PPT new\image\欢聚时代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89388" y="5797550"/>
            <a:ext cx="15970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0" y="1916113"/>
            <a:ext cx="9144000" cy="20177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pic>
        <p:nvPicPr>
          <p:cNvPr id="6" name="Picture 2" descr="F:\PPT\欢聚时代PPT new\yy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5600" y="3284538"/>
            <a:ext cx="3384550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93E2D-4C31-4086-A32A-1E339393F905}" type="datetime1">
              <a:rPr lang="zh-CN" altLang="en-US"/>
              <a:pPr>
                <a:defRPr/>
              </a:pPr>
              <a:t>2016/10/29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A222B-0E73-48ED-B421-3C296A3943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EAA6A-820F-461F-84E4-A50CA474DD31}" type="datetime1">
              <a:rPr lang="zh-CN" altLang="en-US"/>
              <a:pPr>
                <a:defRPr/>
              </a:pPr>
              <a:t>2016/10/29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FEFD1-37A9-43F4-82B1-6FD00E9A1D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27797E-3B2A-4223-9C43-D3A4E6F9E605}" type="datetime1">
              <a:rPr lang="zh-CN" altLang="en-US"/>
              <a:pPr>
                <a:defRPr/>
              </a:pPr>
              <a:t>2016/10/29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05ACE-E91D-42ED-8CAC-4EC36B2C71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模板-英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916113"/>
            <a:ext cx="9144000" cy="20177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3" name="Picture 2" descr="F:\PPT\欢聚时代PPT new\yy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5600" y="3284538"/>
            <a:ext cx="3384550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F:\PPT\欢聚时代PPT new\yyinc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4300" y="5849938"/>
            <a:ext cx="17272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FEA3D-FD88-4EE6-8B34-DDD8471238E9}" type="datetimeFigureOut">
              <a:rPr lang="zh-CN" altLang="en-US"/>
              <a:pPr>
                <a:defRPr/>
              </a:pPr>
              <a:t>2016/10/29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150C6-2960-4469-9171-92C46AE4BF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FEA3D-FD88-4EE6-8B34-DDD8471238E9}" type="datetimeFigureOut">
              <a:rPr lang="zh-CN" altLang="en-US"/>
              <a:pPr>
                <a:defRPr/>
              </a:pPr>
              <a:t>2016/10/29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60D28-3EDA-47A3-A599-7CC5FE0ED0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FEA3D-FD88-4EE6-8B34-DDD8471238E9}" type="datetimeFigureOut">
              <a:rPr lang="zh-CN" altLang="en-US"/>
              <a:pPr>
                <a:defRPr/>
              </a:pPr>
              <a:t>2016/10/29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73640-9A19-458D-BAEC-3C26F79F0B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6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0BBD7-815F-42E5-A029-E852027FC497}" type="datetimeFigureOut">
              <a:rPr lang="zh-CN" altLang="en-US"/>
              <a:pPr>
                <a:defRPr/>
              </a:pPr>
              <a:t>2016/10/29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6451C-748A-4B1E-BF22-FEDF7D1EB2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8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2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2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4775A-EBF3-40EC-8624-B0D458387EE8}" type="datetimeFigureOut">
              <a:rPr lang="zh-CN" altLang="en-US"/>
              <a:pPr>
                <a:defRPr/>
              </a:pPr>
              <a:t>2016/10/29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B6384-25D0-448D-A0C9-768E9250AC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FFBC6-81C9-4280-B970-2F953CD82314}" type="datetimeFigureOut">
              <a:rPr lang="zh-CN" altLang="en-US"/>
              <a:pPr>
                <a:defRPr/>
              </a:pPr>
              <a:t>2016/10/29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DC629-0BCB-458B-9C05-8F29B80DAD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3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8B48A-BE67-4ED8-9003-907DA4161132}" type="datetimeFigureOut">
              <a:rPr lang="zh-CN" altLang="en-US"/>
              <a:pPr>
                <a:defRPr/>
              </a:pPr>
              <a:t>2016/10/29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B4DAB-4480-4042-9B34-DABF7F8D24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285728"/>
            <a:ext cx="8229600" cy="714380"/>
          </a:xfrm>
        </p:spPr>
        <p:txBody>
          <a:bodyPr/>
          <a:lstStyle>
            <a:lvl1pPr algn="l">
              <a:defRPr b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D9EFC-9F41-419D-B796-869EDA431C1C}" type="datetime1">
              <a:rPr lang="zh-CN" altLang="en-US"/>
              <a:pPr>
                <a:defRPr/>
              </a:pPr>
              <a:t>2016/10/29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3D173-7516-4890-A588-0482A6A050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6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E9AEA-DD39-4EA3-BADB-CB7E0D96ADF9}" type="datetimeFigureOut">
              <a:rPr lang="zh-CN" altLang="en-US"/>
              <a:pPr>
                <a:defRPr/>
              </a:pPr>
              <a:t>2016/10/29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44F99-3003-44F1-A99F-A947E03C25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6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A91BE-CBF4-477F-BC55-E75B8E456617}" type="datetimeFigureOut">
              <a:rPr lang="zh-CN" altLang="en-US"/>
              <a:pPr>
                <a:defRPr/>
              </a:pPr>
              <a:t>2016/10/29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A25C3-E3D7-45E8-BDDB-B01BDFACEB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C3F7E-DDAF-4AFF-A0FE-FDE8654014E4}" type="datetimeFigureOut">
              <a:rPr lang="zh-CN" altLang="en-US"/>
              <a:pPr>
                <a:defRPr/>
              </a:pPr>
              <a:t>2016/10/29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4C12D-943D-44DE-9940-E2F70F4C94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43392-F924-400E-A416-7A2F67FAEE43}" type="datetimeFigureOut">
              <a:rPr lang="zh-CN" altLang="en-US"/>
              <a:pPr>
                <a:defRPr/>
              </a:pPr>
              <a:t>2016/10/29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CBD17-7BDE-46A8-866A-E35456D7C3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AF771-D90B-4981-A354-E220F526905A}" type="datetime1">
              <a:rPr lang="zh-CN" altLang="en-US"/>
              <a:pPr>
                <a:defRPr/>
              </a:pPr>
              <a:t>2016/10/29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D2737-CBE2-47F0-B4CA-D34FD828E4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6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4F9D8-DE9B-4E8B-A07A-090D534E2FE6}" type="datetime1">
              <a:rPr lang="zh-CN" altLang="en-US"/>
              <a:pPr>
                <a:defRPr/>
              </a:pPr>
              <a:t>2016/10/29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735D00-BDE8-4CB4-A252-9AC04FF84E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8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DD367-178A-4062-9B38-4BD0EE866A09}" type="datetime1">
              <a:rPr lang="zh-CN" altLang="en-US"/>
              <a:pPr>
                <a:defRPr/>
              </a:pPr>
              <a:t>2016/10/29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B1027D-427C-48A5-AFB1-D94AC98C5D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E571E-7972-462C-9678-E780FFBA6872}" type="datetime1">
              <a:rPr lang="zh-CN" altLang="en-US"/>
              <a:pPr>
                <a:defRPr/>
              </a:pPr>
              <a:t>2016/10/29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13B60B-0F22-4085-A503-95F99C8A1C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3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EC5AE-164A-460C-A4FF-470CBB1EA88E}" type="datetime1">
              <a:rPr lang="zh-CN" altLang="en-US"/>
              <a:pPr>
                <a:defRPr/>
              </a:pPr>
              <a:t>2016/10/29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BDF29-162F-4F34-B21E-39E5DDABDB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D3579-543D-4B24-913E-F60BD36ACA83}" type="datetime1">
              <a:rPr lang="zh-CN" altLang="en-US"/>
              <a:pPr>
                <a:defRPr/>
              </a:pPr>
              <a:t>2016/10/29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44C92-984F-4397-BAC3-0E04E60E5F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6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852047-449F-4C83-9AAB-F0C9D4F54C2D}" type="datetime1">
              <a:rPr lang="zh-CN" altLang="en-US"/>
              <a:pPr>
                <a:defRPr/>
              </a:pPr>
              <a:t>2016/10/29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ECF0D-0470-48D1-A39C-DB50340803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>
            <a:lum brigh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357188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CF6BC16-9208-4F21-BB0D-4FC60A771B09}" type="datetime1">
              <a:rPr lang="zh-CN" altLang="en-US"/>
              <a:pPr>
                <a:defRPr/>
              </a:pPr>
              <a:t>2016/10/29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BAB8964-43E7-44AF-A0AF-7CCE87E485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6" r:id="rId1"/>
    <p:sldLayoutId id="2147484377" r:id="rId2"/>
    <p:sldLayoutId id="2147484378" r:id="rId3"/>
    <p:sldLayoutId id="2147484379" r:id="rId4"/>
    <p:sldLayoutId id="2147484380" r:id="rId5"/>
    <p:sldLayoutId id="2147484381" r:id="rId6"/>
    <p:sldLayoutId id="2147484382" r:id="rId7"/>
    <p:sldLayoutId id="2147484370" r:id="rId8"/>
    <p:sldLayoutId id="2147484383" r:id="rId9"/>
    <p:sldLayoutId id="2147484371" r:id="rId10"/>
    <p:sldLayoutId id="2147484372" r:id="rId11"/>
    <p:sldLayoutId id="2147484385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>
            <a:lum brigh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62FEA3D-FD88-4EE6-8B34-DDD8471238E9}" type="datetimeFigureOut">
              <a:rPr lang="zh-CN" altLang="en-US"/>
              <a:pPr>
                <a:defRPr/>
              </a:pPr>
              <a:t>2016/10/29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CCBEBE-2204-44B9-8EA3-1BF79DD6DA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3" r:id="rId1"/>
    <p:sldLayoutId id="2147484374" r:id="rId2"/>
    <p:sldLayoutId id="2147484375" r:id="rId3"/>
    <p:sldLayoutId id="2147484386" r:id="rId4"/>
    <p:sldLayoutId id="2147484387" r:id="rId5"/>
    <p:sldLayoutId id="2147484388" r:id="rId6"/>
    <p:sldLayoutId id="2147484389" r:id="rId7"/>
    <p:sldLayoutId id="2147484390" r:id="rId8"/>
    <p:sldLayoutId id="2147484391" r:id="rId9"/>
    <p:sldLayoutId id="2147484392" r:id="rId10"/>
    <p:sldLayoutId id="214748439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jerryshao.me/architecture/2014/01/04/spark-shuffle-detail-investigation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teorchenwu/meteor/blob/master/SQL.md" TargetMode="External"/><Relationship Id="rId2" Type="http://schemas.openxmlformats.org/officeDocument/2006/relationships/hyperlink" Target="https://github.com/meteorchenwu/meteor/tree/master/doc/pic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teorchenwu/meteo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3"/>
          <p:cNvSpPr txBox="1">
            <a:spLocks noChangeArrowheads="1"/>
          </p:cNvSpPr>
          <p:nvPr/>
        </p:nvSpPr>
        <p:spPr bwMode="auto">
          <a:xfrm>
            <a:off x="395288" y="2356138"/>
            <a:ext cx="8280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流星近实时数据开发平台介绍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395288" y="3059113"/>
            <a:ext cx="5984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35496" y="5831640"/>
            <a:ext cx="37444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latin typeface="华文隶书" pitchFamily="2" charset="-122"/>
                <a:ea typeface="华文隶书" pitchFamily="2" charset="-122"/>
              </a:rPr>
              <a:t> 欢聚时代</a:t>
            </a:r>
            <a:r>
              <a:rPr lang="en-US" altLang="zh-CN" sz="2400" dirty="0" smtClean="0">
                <a:latin typeface="华文隶书" pitchFamily="2" charset="-122"/>
                <a:ea typeface="华文隶书" pitchFamily="2" charset="-122"/>
              </a:rPr>
              <a:t>- </a:t>
            </a:r>
            <a:r>
              <a:rPr lang="zh-CN" altLang="en-US" sz="2400" dirty="0" smtClean="0">
                <a:latin typeface="华文隶书" pitchFamily="2" charset="-122"/>
                <a:ea typeface="华文隶书" pitchFamily="2" charset="-122"/>
              </a:rPr>
              <a:t>陈武</a:t>
            </a:r>
            <a:endParaRPr lang="en-US" altLang="zh-CN" sz="2400" dirty="0" smtClean="0">
              <a:latin typeface="华文隶书" pitchFamily="2" charset="-122"/>
              <a:ea typeface="华文隶书" pitchFamily="2" charset="-122"/>
            </a:endParaRPr>
          </a:p>
          <a:p>
            <a:pPr algn="ctr"/>
            <a:r>
              <a:rPr lang="en-US" altLang="zh-CN" sz="2400" dirty="0" smtClean="0">
                <a:latin typeface="华文隶书" pitchFamily="2" charset="-122"/>
                <a:ea typeface="华文隶书" pitchFamily="2" charset="-122"/>
              </a:rPr>
              <a:t>2016-10-16</a:t>
            </a:r>
            <a:endParaRPr lang="zh-CN" altLang="en-US" sz="2400" dirty="0"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数据运行调度算法建模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586408" y="1196752"/>
            <a:ext cx="2905472" cy="17281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50784" y="1340768"/>
            <a:ext cx="203132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某时间片流程实例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87624" y="2348880"/>
            <a:ext cx="1800493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正在运行的任务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57361" y="1835532"/>
            <a:ext cx="2002471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任务实例</a:t>
            </a:r>
            <a:r>
              <a:rPr lang="en-US" altLang="zh-CN" dirty="0" smtClean="0"/>
              <a:t>Map</a:t>
            </a:r>
            <a:r>
              <a:rPr lang="zh-CN" altLang="en-US" dirty="0" smtClean="0"/>
              <a:t>集合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586408" y="3212976"/>
            <a:ext cx="2905472" cy="34563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018456" y="3356992"/>
            <a:ext cx="203132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某时间片任务实例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02432" y="4941168"/>
            <a:ext cx="2492990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未完成的父亲任务集合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06488" y="3851756"/>
            <a:ext cx="1569660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父亲任务集合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06488" y="4365104"/>
            <a:ext cx="1569660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孩子任务集合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02432" y="5517232"/>
            <a:ext cx="2492990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未完成的孩子任务集合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74440" y="6093296"/>
            <a:ext cx="2315057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当前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生成的表实例</a:t>
            </a:r>
          </a:p>
        </p:txBody>
      </p:sp>
      <p:cxnSp>
        <p:nvCxnSpPr>
          <p:cNvPr id="80" name="肘形连接符 79"/>
          <p:cNvCxnSpPr>
            <a:stCxn id="33" idx="3"/>
            <a:endCxn id="34" idx="3"/>
          </p:cNvCxnSpPr>
          <p:nvPr/>
        </p:nvCxnSpPr>
        <p:spPr>
          <a:xfrm>
            <a:off x="3059832" y="2020198"/>
            <a:ext cx="432048" cy="2920970"/>
          </a:xfrm>
          <a:prstGeom prst="bentConnector3">
            <a:avLst>
              <a:gd name="adj1" fmla="val 1529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5940152" y="2224120"/>
            <a:ext cx="1728192" cy="21602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注册表</a:t>
            </a:r>
            <a:r>
              <a:rPr lang="en-US" altLang="zh-CN" sz="1200" dirty="0" err="1" smtClean="0"/>
              <a:t>ods_a_uuid</a:t>
            </a:r>
            <a:endParaRPr lang="zh-CN" altLang="en-US" sz="1200" dirty="0"/>
          </a:p>
        </p:txBody>
      </p:sp>
      <p:sp>
        <p:nvSpPr>
          <p:cNvPr id="39" name="圆角矩形 38"/>
          <p:cNvSpPr/>
          <p:nvPr/>
        </p:nvSpPr>
        <p:spPr>
          <a:xfrm>
            <a:off x="5940152" y="2800184"/>
            <a:ext cx="1728192" cy="21602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生成</a:t>
            </a:r>
            <a:r>
              <a:rPr lang="en-US" altLang="zh-CN" sz="1200" dirty="0" err="1" smtClean="0"/>
              <a:t>dwd_a_uuid</a:t>
            </a:r>
            <a:endParaRPr lang="zh-CN" altLang="en-US" sz="1200" dirty="0"/>
          </a:p>
        </p:txBody>
      </p:sp>
      <p:sp>
        <p:nvSpPr>
          <p:cNvPr id="40" name="圆角矩形 39"/>
          <p:cNvSpPr/>
          <p:nvPr/>
        </p:nvSpPr>
        <p:spPr>
          <a:xfrm>
            <a:off x="4860032" y="3376248"/>
            <a:ext cx="1872208" cy="21602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生成</a:t>
            </a:r>
            <a:r>
              <a:rPr lang="en-US" altLang="zh-CN" sz="1200" dirty="0" err="1" smtClean="0"/>
              <a:t>dwd_b_uuid</a:t>
            </a:r>
            <a:endParaRPr lang="zh-CN" altLang="en-US" sz="1200" dirty="0"/>
          </a:p>
        </p:txBody>
      </p:sp>
      <p:sp>
        <p:nvSpPr>
          <p:cNvPr id="41" name="圆角矩形 40"/>
          <p:cNvSpPr/>
          <p:nvPr/>
        </p:nvSpPr>
        <p:spPr>
          <a:xfrm>
            <a:off x="7092280" y="3376248"/>
            <a:ext cx="1728192" cy="21602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生成</a:t>
            </a:r>
            <a:r>
              <a:rPr lang="en-US" altLang="zh-CN" sz="1200" dirty="0" err="1" smtClean="0"/>
              <a:t>dwd_c_uuid</a:t>
            </a:r>
            <a:endParaRPr lang="zh-CN" altLang="en-US" sz="1200" dirty="0"/>
          </a:p>
        </p:txBody>
      </p:sp>
      <p:sp>
        <p:nvSpPr>
          <p:cNvPr id="45" name="圆角矩形 44"/>
          <p:cNvSpPr/>
          <p:nvPr/>
        </p:nvSpPr>
        <p:spPr>
          <a:xfrm>
            <a:off x="4860032" y="4024320"/>
            <a:ext cx="2088232" cy="360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导出</a:t>
            </a:r>
            <a:r>
              <a:rPr lang="en-US" altLang="zh-CN" sz="1200" dirty="0" err="1" smtClean="0"/>
              <a:t>dwd_b_uuid</a:t>
            </a:r>
            <a:r>
              <a:rPr lang="zh-CN" altLang="en-US" sz="1200" dirty="0" smtClean="0"/>
              <a:t>至</a:t>
            </a:r>
            <a:r>
              <a:rPr lang="en-US" altLang="zh-CN" sz="1200" dirty="0" err="1" smtClean="0"/>
              <a:t>cassandra</a:t>
            </a:r>
            <a:endParaRPr lang="zh-CN" altLang="en-US" sz="1200" dirty="0"/>
          </a:p>
        </p:txBody>
      </p:sp>
      <p:sp>
        <p:nvSpPr>
          <p:cNvPr id="46" name="圆角矩形 45"/>
          <p:cNvSpPr/>
          <p:nvPr/>
        </p:nvSpPr>
        <p:spPr>
          <a:xfrm>
            <a:off x="5868144" y="4888416"/>
            <a:ext cx="2304256" cy="21602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生成</a:t>
            </a:r>
            <a:r>
              <a:rPr lang="en-US" altLang="zh-CN" sz="1200" dirty="0" err="1" smtClean="0"/>
              <a:t>dw_bc_uuid</a:t>
            </a:r>
            <a:endParaRPr lang="zh-CN" altLang="en-US" sz="1200" dirty="0"/>
          </a:p>
        </p:txBody>
      </p:sp>
      <p:cxnSp>
        <p:nvCxnSpPr>
          <p:cNvPr id="47" name="直接箭头连接符 46"/>
          <p:cNvCxnSpPr>
            <a:stCxn id="38" idx="2"/>
            <a:endCxn id="39" idx="0"/>
          </p:cNvCxnSpPr>
          <p:nvPr/>
        </p:nvCxnSpPr>
        <p:spPr>
          <a:xfrm>
            <a:off x="6804248" y="244014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9" idx="2"/>
            <a:endCxn id="40" idx="0"/>
          </p:cNvCxnSpPr>
          <p:nvPr/>
        </p:nvCxnSpPr>
        <p:spPr>
          <a:xfrm flipH="1">
            <a:off x="5796136" y="3016208"/>
            <a:ext cx="100811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9" idx="2"/>
            <a:endCxn id="41" idx="0"/>
          </p:cNvCxnSpPr>
          <p:nvPr/>
        </p:nvCxnSpPr>
        <p:spPr>
          <a:xfrm>
            <a:off x="6804248" y="3016208"/>
            <a:ext cx="115212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0" idx="2"/>
            <a:endCxn id="45" idx="0"/>
          </p:cNvCxnSpPr>
          <p:nvPr/>
        </p:nvCxnSpPr>
        <p:spPr>
          <a:xfrm>
            <a:off x="5796136" y="3592272"/>
            <a:ext cx="10801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1" idx="2"/>
            <a:endCxn id="46" idx="0"/>
          </p:cNvCxnSpPr>
          <p:nvPr/>
        </p:nvCxnSpPr>
        <p:spPr>
          <a:xfrm flipH="1">
            <a:off x="7020272" y="3592272"/>
            <a:ext cx="936104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5" idx="2"/>
            <a:endCxn id="46" idx="0"/>
          </p:cNvCxnSpPr>
          <p:nvPr/>
        </p:nvCxnSpPr>
        <p:spPr>
          <a:xfrm>
            <a:off x="5904148" y="4384360"/>
            <a:ext cx="111612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流程图: 离页连接符 52"/>
          <p:cNvSpPr/>
          <p:nvPr/>
        </p:nvSpPr>
        <p:spPr>
          <a:xfrm>
            <a:off x="6120172" y="1360024"/>
            <a:ext cx="1224136" cy="612648"/>
          </a:xfrm>
          <a:prstGeom prst="flowChartOffpage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各时间片实例</a:t>
            </a:r>
            <a:endParaRPr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4860032" y="5716508"/>
            <a:ext cx="1872208" cy="21602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from </a:t>
            </a:r>
            <a:r>
              <a:rPr lang="en-US" altLang="zh-CN" sz="1200" dirty="0" err="1" smtClean="0"/>
              <a:t>dw_bc_uuid</a:t>
            </a:r>
            <a:r>
              <a:rPr lang="zh-CN" altLang="en-US" sz="1200" dirty="0" smtClean="0"/>
              <a:t>运算</a:t>
            </a:r>
            <a:endParaRPr lang="zh-CN" altLang="en-US" sz="1200" dirty="0"/>
          </a:p>
        </p:txBody>
      </p:sp>
      <p:cxnSp>
        <p:nvCxnSpPr>
          <p:cNvPr id="55" name="直接箭头连接符 54"/>
          <p:cNvCxnSpPr>
            <a:stCxn id="46" idx="2"/>
            <a:endCxn id="54" idx="0"/>
          </p:cNvCxnSpPr>
          <p:nvPr/>
        </p:nvCxnSpPr>
        <p:spPr>
          <a:xfrm flipH="1">
            <a:off x="5796136" y="5104440"/>
            <a:ext cx="1224136" cy="612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7092280" y="5733256"/>
            <a:ext cx="1800200" cy="21602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from </a:t>
            </a:r>
            <a:r>
              <a:rPr lang="en-US" altLang="zh-CN" sz="1200" dirty="0" err="1" smtClean="0"/>
              <a:t>dw_bc_uuid</a:t>
            </a:r>
            <a:r>
              <a:rPr lang="zh-CN" altLang="en-US" sz="1200" dirty="0" smtClean="0"/>
              <a:t>运算</a:t>
            </a:r>
            <a:endParaRPr lang="zh-CN" altLang="en-US" sz="1200" dirty="0"/>
          </a:p>
        </p:txBody>
      </p:sp>
      <p:cxnSp>
        <p:nvCxnSpPr>
          <p:cNvPr id="57" name="直接箭头连接符 56"/>
          <p:cNvCxnSpPr>
            <a:stCxn id="46" idx="2"/>
            <a:endCxn id="56" idx="0"/>
          </p:cNvCxnSpPr>
          <p:nvPr/>
        </p:nvCxnSpPr>
        <p:spPr>
          <a:xfrm>
            <a:off x="7020272" y="5104440"/>
            <a:ext cx="972108" cy="628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性能优化：</a:t>
            </a:r>
            <a:r>
              <a:rPr lang="en-US" altLang="zh-CN" dirty="0" smtClean="0"/>
              <a:t>0 shuffle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pPr>
              <a:spcBef>
                <a:spcPts val="2400"/>
              </a:spcBef>
              <a:buFont typeface="Wingdings" pitchFamily="2" charset="2"/>
              <a:buChar char="ü"/>
            </a:pPr>
            <a:r>
              <a:rPr lang="en-US" altLang="zh-CN" dirty="0" err="1" smtClean="0">
                <a:latin typeface="隶书" pitchFamily="49" charset="-122"/>
                <a:ea typeface="隶书" pitchFamily="49" charset="-122"/>
              </a:rPr>
              <a:t>jsqlparser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 + </a:t>
            </a:r>
            <a:r>
              <a:rPr lang="en-US" altLang="zh-CN" dirty="0" err="1" smtClean="0">
                <a:latin typeface="隶书" pitchFamily="49" charset="-122"/>
                <a:ea typeface="隶书" pitchFamily="49" charset="-122"/>
              </a:rPr>
              <a:t>rdd.mapPartitions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改造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group by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，使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0 shuffle</a:t>
            </a:r>
          </a:p>
          <a:p>
            <a:pPr>
              <a:spcBef>
                <a:spcPts val="2400"/>
              </a:spcBef>
              <a:buFont typeface="Wingdings" pitchFamily="2" charset="2"/>
              <a:buChar char="ü"/>
            </a:pP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export SPARK_LOCAL_DIRS=/run/</a:t>
            </a:r>
            <a:r>
              <a:rPr lang="en-US" altLang="zh-CN" dirty="0" err="1" smtClean="0">
                <a:latin typeface="隶书" pitchFamily="49" charset="-122"/>
                <a:ea typeface="隶书" pitchFamily="49" charset="-122"/>
              </a:rPr>
              <a:t>shm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>
              <a:spcBef>
                <a:spcPts val="2400"/>
              </a:spcBef>
              <a:buFont typeface="Wingdings" pitchFamily="2" charset="2"/>
              <a:buChar char="ü"/>
            </a:pP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>
              <a:spcBef>
                <a:spcPts val="2400"/>
              </a:spcBef>
              <a:buNone/>
            </a:pP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	</a:t>
            </a:r>
          </a:p>
          <a:p>
            <a:pPr>
              <a:buNone/>
            </a:pP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284984"/>
            <a:ext cx="6730549" cy="2833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570269" y="6309320"/>
            <a:ext cx="4305987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图片引用至：</a:t>
            </a:r>
            <a:r>
              <a:rPr lang="en-US" altLang="zh-CN" sz="800" dirty="0" smtClean="0">
                <a:hlinkClick r:id="rId3"/>
              </a:rPr>
              <a:t>http://jerryshao.me/architecture/2014/01/04/spark-shuffle-detail-investigation/</a:t>
            </a:r>
            <a:endParaRPr lang="zh-CN" altLang="en-US" sz="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核心性能：批量请求</a:t>
            </a:r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  <a:buFont typeface="Wingdings" pitchFamily="2" charset="2"/>
              <a:buChar char="ü"/>
            </a:pP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批量请求</a:t>
            </a:r>
            <a:r>
              <a:rPr lang="en-US" altLang="zh-CN" dirty="0" err="1" smtClean="0">
                <a:latin typeface="隶书" pitchFamily="49" charset="-122"/>
                <a:ea typeface="隶书" pitchFamily="49" charset="-122"/>
              </a:rPr>
              <a:t>redis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>
              <a:spcBef>
                <a:spcPts val="2400"/>
              </a:spcBef>
              <a:buNone/>
            </a:pP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	</a:t>
            </a:r>
            <a:r>
              <a:rPr lang="en-US" altLang="zh-CN" sz="1800" dirty="0" err="1" smtClean="0">
                <a:latin typeface="华文楷体" pitchFamily="2" charset="-122"/>
                <a:ea typeface="华文楷体" pitchFamily="2" charset="-122"/>
              </a:rPr>
              <a:t>redis.sadd</a:t>
            </a: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(key,  </a:t>
            </a:r>
            <a:r>
              <a:rPr lang="en-US" altLang="zh-CN" sz="1800" dirty="0" err="1" smtClean="0">
                <a:latin typeface="华文楷体" pitchFamily="2" charset="-122"/>
                <a:ea typeface="华文楷体" pitchFamily="2" charset="-122"/>
              </a:rPr>
              <a:t>dataArray</a:t>
            </a: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)    +    </a:t>
            </a:r>
            <a:r>
              <a:rPr lang="en-US" altLang="zh-CN" sz="1800" dirty="0" err="1" smtClean="0">
                <a:latin typeface="华文楷体" pitchFamily="2" charset="-122"/>
                <a:ea typeface="华文楷体" pitchFamily="2" charset="-122"/>
              </a:rPr>
              <a:t>redis.scard</a:t>
            </a: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(key)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spcBef>
                <a:spcPts val="2400"/>
              </a:spcBef>
              <a:buNone/>
            </a:pP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	</a:t>
            </a:r>
            <a:r>
              <a:rPr lang="en-US" altLang="zh-CN" sz="1800" dirty="0" err="1" smtClean="0">
                <a:latin typeface="华文楷体" pitchFamily="2" charset="-122"/>
                <a:ea typeface="华文楷体" pitchFamily="2" charset="-122"/>
              </a:rPr>
              <a:t>redis.pfadd</a:t>
            </a: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(key,  </a:t>
            </a:r>
            <a:r>
              <a:rPr lang="en-US" altLang="zh-CN" sz="1800" dirty="0" err="1" smtClean="0">
                <a:latin typeface="华文楷体" pitchFamily="2" charset="-122"/>
                <a:ea typeface="华文楷体" pitchFamily="2" charset="-122"/>
              </a:rPr>
              <a:t>dataArray</a:t>
            </a: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)    +    </a:t>
            </a:r>
            <a:r>
              <a:rPr lang="en-US" altLang="zh-CN" sz="1800" dirty="0" err="1" smtClean="0">
                <a:latin typeface="华文楷体" pitchFamily="2" charset="-122"/>
                <a:ea typeface="华文楷体" pitchFamily="2" charset="-122"/>
              </a:rPr>
              <a:t>redis.pfcount</a:t>
            </a: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(key)</a:t>
            </a:r>
          </a:p>
          <a:p>
            <a:pPr>
              <a:buNone/>
            </a:pP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>
              <a:buNone/>
            </a:pP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性能优化：</a:t>
            </a:r>
            <a:r>
              <a:rPr lang="en-US" altLang="zh-CN" dirty="0" err="1" smtClean="0"/>
              <a:t>rdd</a:t>
            </a:r>
            <a:r>
              <a:rPr lang="zh-CN" altLang="en-US" dirty="0" smtClean="0"/>
              <a:t>分区内再分区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457200" y="1422226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算用户在线时长逻辑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:</a:t>
            </a:r>
          </a:p>
          <a:p>
            <a:pPr>
              <a:buNone/>
            </a:pP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count(distinct </a:t>
            </a:r>
            <a:r>
              <a:rPr lang="en-US" altLang="zh-CN" dirty="0" err="1" smtClean="0">
                <a:latin typeface="隶书" pitchFamily="49" charset="-122"/>
                <a:ea typeface="隶书" pitchFamily="49" charset="-122"/>
              </a:rPr>
              <a:t>stime_yyyyMMddHHmm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) </a:t>
            </a:r>
          </a:p>
          <a:p>
            <a:pPr>
              <a:buNone/>
            </a:pP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group by </a:t>
            </a:r>
            <a:r>
              <a:rPr lang="en-US" altLang="zh-CN" dirty="0" err="1" smtClean="0">
                <a:latin typeface="隶书" pitchFamily="49" charset="-122"/>
                <a:ea typeface="隶书" pitchFamily="49" charset="-122"/>
              </a:rPr>
              <a:t>uid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>
              <a:buNone/>
            </a:pP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>
              <a:buNone/>
            </a:pP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>
              <a:buNone/>
            </a:pPr>
            <a:r>
              <a:rPr lang="en-US" altLang="zh-CN" dirty="0" err="1" smtClean="0">
                <a:latin typeface="隶书" pitchFamily="49" charset="-122"/>
                <a:ea typeface="隶书" pitchFamily="49" charset="-122"/>
              </a:rPr>
              <a:t>rdd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分区内再分区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:</a:t>
            </a:r>
          </a:p>
          <a:p>
            <a:pPr>
              <a:buNone/>
            </a:pP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count(distinct </a:t>
            </a:r>
            <a:r>
              <a:rPr lang="en-US" altLang="zh-CN" dirty="0" err="1" smtClean="0">
                <a:latin typeface="隶书" pitchFamily="49" charset="-122"/>
                <a:ea typeface="隶书" pitchFamily="49" charset="-122"/>
              </a:rPr>
              <a:t>stime_yyyyMMddHHmm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) </a:t>
            </a:r>
          </a:p>
          <a:p>
            <a:pPr>
              <a:buNone/>
            </a:pP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group by </a:t>
            </a:r>
            <a:r>
              <a:rPr lang="en-US" altLang="zh-CN" dirty="0" err="1" smtClean="0">
                <a:latin typeface="隶书" pitchFamily="49" charset="-122"/>
                <a:ea typeface="隶书" pitchFamily="49" charset="-122"/>
              </a:rPr>
              <a:t>uid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, 5</a:t>
            </a:r>
          </a:p>
          <a:p>
            <a:pPr>
              <a:buNone/>
            </a:pP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>
              <a:buNone/>
            </a:pP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性能优化：一条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做不同</a:t>
            </a:r>
            <a:r>
              <a:rPr lang="en-US" altLang="zh-CN" dirty="0" smtClean="0"/>
              <a:t>group by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457200" y="1422226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同一条</a:t>
            </a:r>
            <a:r>
              <a:rPr lang="en-US" altLang="zh-CN" dirty="0" err="1" smtClean="0">
                <a:latin typeface="隶书" pitchFamily="49" charset="-122"/>
                <a:ea typeface="隶书" pitchFamily="49" charset="-122"/>
              </a:rPr>
              <a:t>sql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做不同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group by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，减少调度时间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>
              <a:buNone/>
            </a:pP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559" y="2874640"/>
            <a:ext cx="87709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性能优化：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 -&gt; </a:t>
            </a:r>
            <a:r>
              <a:rPr lang="zh-CN" altLang="en-US" dirty="0" smtClean="0"/>
              <a:t>表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pPr>
              <a:spcBef>
                <a:spcPts val="2400"/>
              </a:spcBef>
              <a:buFont typeface="Wingdings" pitchFamily="2" charset="2"/>
              <a:buChar char="ü"/>
            </a:pPr>
            <a:r>
              <a:rPr lang="en-US" altLang="zh-CN" dirty="0" err="1" smtClean="0">
                <a:latin typeface="隶书" pitchFamily="49" charset="-122"/>
                <a:ea typeface="隶书" pitchFamily="49" charset="-122"/>
              </a:rPr>
              <a:t>json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解析：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2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次 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-&gt; 1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次加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1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条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>
              <a:spcBef>
                <a:spcPts val="2400"/>
              </a:spcBef>
              <a:buNone/>
            </a:pP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	</a:t>
            </a:r>
          </a:p>
          <a:p>
            <a:pPr>
              <a:buNone/>
            </a:pP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060848"/>
            <a:ext cx="5904656" cy="4457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演示图片：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隶书" pitchFamily="49" charset="-122"/>
                <a:ea typeface="隶书" pitchFamily="49" charset="-122"/>
                <a:hlinkClick r:id="rId2"/>
              </a:rPr>
              <a:t>https://github.com/meteorchenwu/meteor/tree/master/doc/pic</a:t>
            </a:r>
            <a:endParaRPr lang="en-US" altLang="zh-CN" sz="1400" dirty="0" smtClean="0">
              <a:latin typeface="隶书" pitchFamily="49" charset="-122"/>
              <a:ea typeface="隶书" pitchFamily="49" charset="-122"/>
            </a:endParaRPr>
          </a:p>
          <a:p>
            <a:pPr>
              <a:buNone/>
            </a:pP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>
              <a:buNone/>
            </a:pPr>
            <a:r>
              <a:rPr lang="en-US" altLang="zh-CN" dirty="0" err="1" smtClean="0">
                <a:latin typeface="隶书" pitchFamily="49" charset="-122"/>
                <a:ea typeface="隶书" pitchFamily="49" charset="-122"/>
              </a:rPr>
              <a:t>sql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帮助文档：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隶书" pitchFamily="49" charset="-122"/>
                <a:ea typeface="隶书" pitchFamily="49" charset="-122"/>
                <a:hlinkClick r:id="rId3"/>
              </a:rPr>
              <a:t>https://github.com/meteorchenwu/meteor/blob/master/SQL.md</a:t>
            </a:r>
            <a:endParaRPr lang="en-US" altLang="zh-CN" sz="1400" dirty="0" smtClean="0">
              <a:latin typeface="隶书" pitchFamily="49" charset="-122"/>
              <a:ea typeface="隶书" pitchFamily="49" charset="-122"/>
            </a:endParaRPr>
          </a:p>
          <a:p>
            <a:pPr>
              <a:buNone/>
            </a:pP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>
              <a:buNone/>
            </a:pP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Administrator\AppData\Local\Microsoft\Windows\Temporary Internet Files\Content.IE5\EKNMF1DM\thankyou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412776"/>
            <a:ext cx="5279195" cy="486916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683568" y="4437112"/>
            <a:ext cx="8003232" cy="1944216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altLang="zh-CN" sz="1800" dirty="0" err="1" smtClean="0">
                <a:solidFill>
                  <a:srgbClr val="1629DA"/>
                </a:solidFill>
                <a:latin typeface="华文楷体" pitchFamily="2" charset="-122"/>
                <a:ea typeface="华文楷体" pitchFamily="2" charset="-122"/>
              </a:rPr>
              <a:t>uv</a:t>
            </a:r>
            <a:r>
              <a:rPr lang="zh-CN" altLang="en-US" sz="1800" dirty="0" smtClean="0">
                <a:solidFill>
                  <a:srgbClr val="1629DA"/>
                </a:solidFill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1800" dirty="0" err="1" smtClean="0">
                <a:solidFill>
                  <a:srgbClr val="1629DA"/>
                </a:solidFill>
                <a:latin typeface="华文楷体" pitchFamily="2" charset="-122"/>
                <a:ea typeface="华文楷体" pitchFamily="2" charset="-122"/>
              </a:rPr>
              <a:t>pv</a:t>
            </a:r>
            <a:r>
              <a:rPr lang="zh-CN" altLang="en-US" sz="1800" dirty="0" smtClean="0">
                <a:solidFill>
                  <a:srgbClr val="1629DA"/>
                </a:solidFill>
                <a:latin typeface="华文楷体" pitchFamily="2" charset="-122"/>
                <a:ea typeface="华文楷体" pitchFamily="2" charset="-122"/>
              </a:rPr>
              <a:t>，新用户数，当前在线人数，用户在线时长，跟踪类指标 </a:t>
            </a:r>
            <a:r>
              <a:rPr lang="en-US" altLang="zh-CN" sz="1800" dirty="0" smtClean="0">
                <a:solidFill>
                  <a:srgbClr val="1629DA"/>
                </a:solidFill>
                <a:latin typeface="华文楷体" pitchFamily="2" charset="-122"/>
                <a:ea typeface="华文楷体" pitchFamily="2" charset="-122"/>
              </a:rPr>
              <a:t>……</a:t>
            </a:r>
          </a:p>
          <a:p>
            <a:pPr>
              <a:buNone/>
            </a:pPr>
            <a:endParaRPr lang="en-US" altLang="zh-CN" sz="1800" dirty="0" smtClean="0">
              <a:solidFill>
                <a:srgbClr val="1629DA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sz="1800" dirty="0" smtClean="0">
                <a:solidFill>
                  <a:srgbClr val="1629DA"/>
                </a:solidFill>
                <a:latin typeface="华文楷体" pitchFamily="2" charset="-122"/>
                <a:ea typeface="华文楷体" pitchFamily="2" charset="-122"/>
              </a:rPr>
              <a:t>10</a:t>
            </a:r>
            <a:r>
              <a:rPr lang="zh-CN" altLang="en-US" sz="1800" dirty="0" smtClean="0">
                <a:solidFill>
                  <a:srgbClr val="1629DA"/>
                </a:solidFill>
                <a:latin typeface="华文楷体" pitchFamily="2" charset="-122"/>
                <a:ea typeface="华文楷体" pitchFamily="2" charset="-122"/>
              </a:rPr>
              <a:t>来台</a:t>
            </a:r>
            <a:r>
              <a:rPr lang="en-US" altLang="zh-CN" sz="1800" dirty="0" smtClean="0">
                <a:solidFill>
                  <a:srgbClr val="1629DA"/>
                </a:solidFill>
                <a:latin typeface="华文楷体" pitchFamily="2" charset="-122"/>
                <a:ea typeface="华文楷体" pitchFamily="2" charset="-122"/>
              </a:rPr>
              <a:t>24core</a:t>
            </a:r>
            <a:r>
              <a:rPr lang="zh-CN" altLang="en-US" sz="1800" dirty="0" smtClean="0">
                <a:solidFill>
                  <a:srgbClr val="1629DA"/>
                </a:solidFill>
                <a:latin typeface="华文楷体" pitchFamily="2" charset="-122"/>
                <a:ea typeface="华文楷体" pitchFamily="2" charset="-122"/>
              </a:rPr>
              <a:t>机器</a:t>
            </a:r>
            <a:r>
              <a:rPr lang="en-US" altLang="zh-CN" sz="1800" dirty="0" smtClean="0">
                <a:solidFill>
                  <a:srgbClr val="1629DA"/>
                </a:solidFill>
                <a:latin typeface="华文楷体" pitchFamily="2" charset="-122"/>
                <a:ea typeface="华文楷体" pitchFamily="2" charset="-122"/>
              </a:rPr>
              <a:t>  -&gt;  </a:t>
            </a:r>
            <a:r>
              <a:rPr lang="zh-CN" altLang="en-US" sz="1800" dirty="0" smtClean="0">
                <a:solidFill>
                  <a:srgbClr val="1629DA"/>
                </a:solidFill>
                <a:latin typeface="华文楷体" pitchFamily="2" charset="-122"/>
                <a:ea typeface="华文楷体" pitchFamily="2" charset="-122"/>
              </a:rPr>
              <a:t>约</a:t>
            </a:r>
            <a:r>
              <a:rPr lang="en-US" altLang="zh-CN" sz="1800" dirty="0" smtClean="0">
                <a:solidFill>
                  <a:srgbClr val="1629DA"/>
                </a:solidFill>
                <a:latin typeface="华文楷体" pitchFamily="2" charset="-122"/>
                <a:ea typeface="华文楷体" pitchFamily="2" charset="-122"/>
              </a:rPr>
              <a:t>50</a:t>
            </a:r>
            <a:r>
              <a:rPr lang="zh-CN" altLang="en-US" sz="1800" dirty="0" smtClean="0">
                <a:solidFill>
                  <a:srgbClr val="1629DA"/>
                </a:solidFill>
                <a:latin typeface="华文楷体" pitchFamily="2" charset="-122"/>
                <a:ea typeface="华文楷体" pitchFamily="2" charset="-122"/>
              </a:rPr>
              <a:t>亿行</a:t>
            </a:r>
            <a:r>
              <a:rPr lang="en-US" altLang="zh-CN" sz="1800" dirty="0" smtClean="0">
                <a:solidFill>
                  <a:srgbClr val="1629DA"/>
                </a:solidFill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1800" dirty="0" smtClean="0">
                <a:solidFill>
                  <a:srgbClr val="1629DA"/>
                </a:solidFill>
                <a:latin typeface="华文楷体" pitchFamily="2" charset="-122"/>
                <a:ea typeface="华文楷体" pitchFamily="2" charset="-122"/>
              </a:rPr>
              <a:t>天数据  </a:t>
            </a:r>
            <a:r>
              <a:rPr lang="en-US" altLang="zh-CN" sz="1800" dirty="0" smtClean="0">
                <a:solidFill>
                  <a:srgbClr val="1629DA"/>
                </a:solidFill>
                <a:latin typeface="华文楷体" pitchFamily="2" charset="-122"/>
                <a:ea typeface="华文楷体" pitchFamily="2" charset="-122"/>
              </a:rPr>
              <a:t>+  </a:t>
            </a:r>
            <a:r>
              <a:rPr lang="zh-CN" altLang="en-US" sz="1800" dirty="0" smtClean="0">
                <a:solidFill>
                  <a:srgbClr val="1629DA"/>
                </a:solidFill>
                <a:latin typeface="华文楷体" pitchFamily="2" charset="-122"/>
                <a:ea typeface="华文楷体" pitchFamily="2" charset="-122"/>
              </a:rPr>
              <a:t>约</a:t>
            </a:r>
            <a:r>
              <a:rPr lang="en-US" altLang="zh-CN" sz="1800" dirty="0" smtClean="0">
                <a:solidFill>
                  <a:srgbClr val="1629DA"/>
                </a:solidFill>
                <a:latin typeface="华文楷体" pitchFamily="2" charset="-122"/>
                <a:ea typeface="华文楷体" pitchFamily="2" charset="-122"/>
              </a:rPr>
              <a:t>100</a:t>
            </a:r>
            <a:r>
              <a:rPr lang="zh-CN" altLang="en-US" sz="1800" dirty="0" smtClean="0">
                <a:solidFill>
                  <a:srgbClr val="1629DA"/>
                </a:solidFill>
                <a:latin typeface="华文楷体" pitchFamily="2" charset="-122"/>
                <a:ea typeface="华文楷体" pitchFamily="2" charset="-122"/>
              </a:rPr>
              <a:t>条业务</a:t>
            </a:r>
            <a:r>
              <a:rPr lang="en-US" altLang="zh-CN" sz="1800" dirty="0" err="1" smtClean="0">
                <a:solidFill>
                  <a:srgbClr val="1629DA"/>
                </a:solidFill>
                <a:latin typeface="华文楷体" pitchFamily="2" charset="-122"/>
                <a:ea typeface="华文楷体" pitchFamily="2" charset="-122"/>
              </a:rPr>
              <a:t>sql</a:t>
            </a:r>
            <a:endParaRPr lang="en-US" altLang="zh-CN" sz="1800" dirty="0" smtClean="0">
              <a:solidFill>
                <a:srgbClr val="1629DA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buNone/>
            </a:pPr>
            <a:endParaRPr lang="en-US" altLang="zh-CN" sz="1800" dirty="0" smtClean="0">
              <a:solidFill>
                <a:srgbClr val="1629DA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buFont typeface="Wingdings" pitchFamily="2" charset="2"/>
              <a:buChar char="ü"/>
            </a:pPr>
            <a:r>
              <a:rPr lang="zh-CN" altLang="en-US" sz="1800" dirty="0" smtClean="0">
                <a:solidFill>
                  <a:srgbClr val="1629DA"/>
                </a:solidFill>
                <a:latin typeface="华文楷体" pitchFamily="2" charset="-122"/>
                <a:ea typeface="华文楷体" pitchFamily="2" charset="-122"/>
              </a:rPr>
              <a:t>项目代码：</a:t>
            </a: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  <a:hlinkClick r:id="rId2"/>
              </a:rPr>
              <a:t>https://github.com/meteorchenwu/meteor</a:t>
            </a:r>
            <a:endParaRPr lang="en-US" altLang="zh-CN" sz="1800" dirty="0" smtClean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5" name="燕尾形箭头 14"/>
          <p:cNvSpPr/>
          <p:nvPr/>
        </p:nvSpPr>
        <p:spPr>
          <a:xfrm>
            <a:off x="5652120" y="2060848"/>
            <a:ext cx="1872208" cy="1281336"/>
          </a:xfrm>
          <a:prstGeom prst="notch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统计结果</a:t>
            </a:r>
            <a:endParaRPr lang="zh-CN" altLang="en-US" dirty="0"/>
          </a:p>
        </p:txBody>
      </p:sp>
      <p:sp>
        <p:nvSpPr>
          <p:cNvPr id="16" name="流程图: 联系 15"/>
          <p:cNvSpPr/>
          <p:nvPr/>
        </p:nvSpPr>
        <p:spPr>
          <a:xfrm>
            <a:off x="3491880" y="1772816"/>
            <a:ext cx="1944216" cy="1872208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分批运算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17" name="虚尾箭头 16"/>
          <p:cNvSpPr/>
          <p:nvPr/>
        </p:nvSpPr>
        <p:spPr>
          <a:xfrm>
            <a:off x="1331640" y="2060848"/>
            <a:ext cx="2016224" cy="1252736"/>
          </a:xfrm>
          <a:prstGeom prst="strip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消息队列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  <a:buNone/>
            </a:pP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流式计算平台，分钟级数据时延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>
              <a:buNone/>
            </a:pP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>
              <a:buNone/>
            </a:pP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>
              <a:buNone/>
            </a:pP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虚尾箭头 6"/>
          <p:cNvSpPr/>
          <p:nvPr/>
        </p:nvSpPr>
        <p:spPr>
          <a:xfrm>
            <a:off x="611560" y="2996952"/>
            <a:ext cx="1944216" cy="1224136"/>
          </a:xfrm>
          <a:prstGeom prst="strip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</a:t>
            </a:r>
            <a:r>
              <a:rPr lang="en-US" altLang="zh-CN" dirty="0" smtClean="0"/>
              <a:t>1min</a:t>
            </a:r>
            <a:r>
              <a:rPr lang="zh-CN" altLang="en-US" dirty="0" smtClean="0"/>
              <a:t>拉取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707904" y="2924944"/>
            <a:ext cx="2088232" cy="13681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sql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1min</a:t>
            </a:r>
            <a:r>
              <a:rPr lang="zh-CN" altLang="en-US" dirty="0" smtClean="0"/>
              <a:t>左右</a:t>
            </a:r>
            <a:endParaRPr lang="zh-CN" altLang="en-US" dirty="0"/>
          </a:p>
        </p:txBody>
      </p:sp>
      <p:sp>
        <p:nvSpPr>
          <p:cNvPr id="12" name="加号 11"/>
          <p:cNvSpPr/>
          <p:nvPr/>
        </p:nvSpPr>
        <p:spPr>
          <a:xfrm>
            <a:off x="2771800" y="3306688"/>
            <a:ext cx="698376" cy="626368"/>
          </a:xfrm>
          <a:prstGeom prst="mathPlu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于号 12"/>
          <p:cNvSpPr/>
          <p:nvPr/>
        </p:nvSpPr>
        <p:spPr>
          <a:xfrm>
            <a:off x="6084168" y="3284984"/>
            <a:ext cx="698376" cy="626368"/>
          </a:xfrm>
          <a:prstGeom prst="mathEqua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52320" y="3068960"/>
            <a:ext cx="1192088" cy="1080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2min</a:t>
            </a:r>
            <a:r>
              <a:rPr lang="zh-CN" altLang="en-US" dirty="0" smtClean="0"/>
              <a:t>左右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技术选型背景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传统解决方案：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>
              <a:buNone/>
            </a:pP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>
              <a:buNone/>
            </a:pP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离线：</a:t>
            </a:r>
            <a:r>
              <a:rPr lang="en-US" altLang="zh-CN" dirty="0" err="1" smtClean="0">
                <a:latin typeface="隶书" pitchFamily="49" charset="-122"/>
                <a:ea typeface="隶书" pitchFamily="49" charset="-122"/>
              </a:rPr>
              <a:t>hadoop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 + hive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-&gt; 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功能强大，易用，时延高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>
              <a:buNone/>
            </a:pP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>
              <a:buNone/>
            </a:pP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实时：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storm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-&gt; 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实时性高，功能受限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>
              <a:buNone/>
            </a:pP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>
              <a:buNone/>
            </a:pP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>
              <a:buNone/>
            </a:pP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右弧形箭头 4"/>
          <p:cNvSpPr/>
          <p:nvPr/>
        </p:nvSpPr>
        <p:spPr>
          <a:xfrm>
            <a:off x="7812360" y="3212976"/>
            <a:ext cx="731520" cy="1656184"/>
          </a:xfrm>
          <a:prstGeom prst="curved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流程图: 可选过程 5"/>
          <p:cNvSpPr/>
          <p:nvPr/>
        </p:nvSpPr>
        <p:spPr>
          <a:xfrm>
            <a:off x="467544" y="4365104"/>
            <a:ext cx="7056784" cy="792088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近实时：</a:t>
            </a:r>
            <a:r>
              <a:rPr lang="en-US" altLang="zh-CN" sz="2400" dirty="0" smtClean="0">
                <a:latin typeface="隶书" pitchFamily="49" charset="-122"/>
                <a:ea typeface="隶书" pitchFamily="49" charset="-122"/>
              </a:rPr>
              <a:t>spark -&gt; </a:t>
            </a:r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功能强大，易用，分钟级时延</a:t>
            </a:r>
            <a:endParaRPr lang="en-US" altLang="zh-CN" sz="2400" dirty="0" smtClean="0">
              <a:latin typeface="隶书" pitchFamily="49" charset="-122"/>
              <a:ea typeface="隶书" pitchFamily="49" charset="-122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95536" y="5178896"/>
            <a:ext cx="8136904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输出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95536" y="2594992"/>
            <a:ext cx="8136904" cy="23678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计算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95536" y="1456184"/>
            <a:ext cx="8136904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输入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9" name="圆柱形 8"/>
          <p:cNvSpPr/>
          <p:nvPr/>
        </p:nvSpPr>
        <p:spPr>
          <a:xfrm>
            <a:off x="2239144" y="1578496"/>
            <a:ext cx="1540768" cy="648072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kafka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2091008" y="2793840"/>
            <a:ext cx="1800200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spark-stream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2091008" y="4026768"/>
            <a:ext cx="1800200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spark-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13" name="下箭头 12"/>
          <p:cNvSpPr/>
          <p:nvPr/>
        </p:nvSpPr>
        <p:spPr>
          <a:xfrm>
            <a:off x="2747872" y="2261736"/>
            <a:ext cx="484632" cy="50405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2747872" y="3450704"/>
            <a:ext cx="484632" cy="50405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柱形 18"/>
          <p:cNvSpPr/>
          <p:nvPr/>
        </p:nvSpPr>
        <p:spPr>
          <a:xfrm>
            <a:off x="1043608" y="5322912"/>
            <a:ext cx="1416232" cy="648072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kafka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0" name="圆柱形 19"/>
          <p:cNvSpPr/>
          <p:nvPr/>
        </p:nvSpPr>
        <p:spPr>
          <a:xfrm>
            <a:off x="3729608" y="5322912"/>
            <a:ext cx="914400" cy="648072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644008" y="2765792"/>
            <a:ext cx="3672408" cy="21033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4788024" y="2916152"/>
            <a:ext cx="504056" cy="18089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本地缓存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5580112" y="2924944"/>
            <a:ext cx="864096" cy="18089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redis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6660232" y="2924944"/>
            <a:ext cx="1495618" cy="18089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cassandra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sp>
        <p:nvSpPr>
          <p:cNvPr id="25" name="燕尾形箭头 24"/>
          <p:cNvSpPr/>
          <p:nvPr/>
        </p:nvSpPr>
        <p:spPr>
          <a:xfrm>
            <a:off x="3923928" y="4096496"/>
            <a:ext cx="680792" cy="484632"/>
          </a:xfrm>
          <a:prstGeom prst="notch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弧形箭头 27"/>
          <p:cNvSpPr/>
          <p:nvPr/>
        </p:nvSpPr>
        <p:spPr>
          <a:xfrm>
            <a:off x="2500984" y="4653136"/>
            <a:ext cx="414832" cy="989820"/>
          </a:xfrm>
          <a:prstGeom prst="curved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右弧形箭头 29"/>
          <p:cNvSpPr/>
          <p:nvPr/>
        </p:nvSpPr>
        <p:spPr>
          <a:xfrm flipH="1">
            <a:off x="3131840" y="4671428"/>
            <a:ext cx="377256" cy="989820"/>
          </a:xfrm>
          <a:prstGeom prst="curved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sql</a:t>
            </a:r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  <a:buFont typeface="Wingdings" pitchFamily="2" charset="2"/>
              <a:buChar char="ü"/>
            </a:pP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基于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hive </a:t>
            </a:r>
            <a:r>
              <a:rPr lang="en-US" altLang="zh-CN" dirty="0" err="1" smtClean="0">
                <a:latin typeface="隶书" pitchFamily="49" charset="-122"/>
                <a:ea typeface="隶书" pitchFamily="49" charset="-122"/>
              </a:rPr>
              <a:t>sql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：丰富的系统自定义函数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>
              <a:spcBef>
                <a:spcPts val="2400"/>
              </a:spcBef>
              <a:buFont typeface="Wingdings" pitchFamily="2" charset="2"/>
              <a:buChar char="ü"/>
            </a:pP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schema-free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：不需要预先创建表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>
              <a:buNone/>
            </a:pP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>
              <a:buNone/>
            </a:pP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98" y="3140968"/>
            <a:ext cx="6995062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sql</a:t>
            </a:r>
            <a:r>
              <a:rPr lang="zh-CN" altLang="en-US" dirty="0" smtClean="0"/>
              <a:t>自定义函数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用</a:t>
            </a:r>
            <a:r>
              <a:rPr lang="en-US" altLang="zh-CN" dirty="0" err="1" smtClean="0">
                <a:latin typeface="隶书" pitchFamily="49" charset="-122"/>
                <a:ea typeface="隶书" pitchFamily="49" charset="-122"/>
              </a:rPr>
              <a:t>redis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做全局运算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>
              <a:buNone/>
            </a:pP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</p:txBody>
      </p:sp>
      <p:graphicFrame>
        <p:nvGraphicFramePr>
          <p:cNvPr id="15" name="图示 14"/>
          <p:cNvGraphicFramePr/>
          <p:nvPr/>
        </p:nvGraphicFramePr>
        <p:xfrm>
          <a:off x="1068288" y="220486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sql</a:t>
            </a:r>
            <a:r>
              <a:rPr lang="zh-CN" altLang="en-US" dirty="0" smtClean="0"/>
              <a:t>自定义函数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用</a:t>
            </a:r>
            <a:r>
              <a:rPr lang="en-US" altLang="zh-CN" dirty="0" err="1" smtClean="0">
                <a:latin typeface="隶书" pitchFamily="49" charset="-122"/>
                <a:ea typeface="隶书" pitchFamily="49" charset="-122"/>
              </a:rPr>
              <a:t>redis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或</a:t>
            </a:r>
            <a:r>
              <a:rPr lang="en-US" altLang="zh-CN" dirty="0" err="1" smtClean="0">
                <a:latin typeface="隶书" pitchFamily="49" charset="-122"/>
                <a:ea typeface="隶书" pitchFamily="49" charset="-122"/>
              </a:rPr>
              <a:t>cassandra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做全局运算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>
              <a:buNone/>
            </a:pP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83568" y="2852936"/>
            <a:ext cx="1224136" cy="507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spark 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195736" y="2132856"/>
            <a:ext cx="1224136" cy="5075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c_distinct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195736" y="3569568"/>
            <a:ext cx="1224136" cy="5075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c_join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779912" y="2852936"/>
            <a:ext cx="1224136" cy="50750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本地缓存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7092280" y="2852936"/>
            <a:ext cx="1279594" cy="50750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cassandra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5381672" y="2852936"/>
            <a:ext cx="1368152" cy="50750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redis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cxnSp>
        <p:nvCxnSpPr>
          <p:cNvPr id="16" name="直接连接符 15"/>
          <p:cNvCxnSpPr>
            <a:stCxn id="5" idx="3"/>
            <a:endCxn id="6" idx="2"/>
          </p:cNvCxnSpPr>
          <p:nvPr/>
        </p:nvCxnSpPr>
        <p:spPr>
          <a:xfrm flipV="1">
            <a:off x="1907704" y="2640360"/>
            <a:ext cx="900100" cy="466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5" idx="3"/>
            <a:endCxn id="7" idx="0"/>
          </p:cNvCxnSpPr>
          <p:nvPr/>
        </p:nvCxnSpPr>
        <p:spPr>
          <a:xfrm>
            <a:off x="1907704" y="3106688"/>
            <a:ext cx="900100" cy="46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6" idx="2"/>
            <a:endCxn id="8" idx="1"/>
          </p:cNvCxnSpPr>
          <p:nvPr/>
        </p:nvCxnSpPr>
        <p:spPr>
          <a:xfrm>
            <a:off x="2807804" y="2640360"/>
            <a:ext cx="972108" cy="466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7" idx="0"/>
            <a:endCxn id="8" idx="1"/>
          </p:cNvCxnSpPr>
          <p:nvPr/>
        </p:nvCxnSpPr>
        <p:spPr>
          <a:xfrm flipV="1">
            <a:off x="2807804" y="3106688"/>
            <a:ext cx="972108" cy="46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8" idx="3"/>
            <a:endCxn id="13" idx="1"/>
          </p:cNvCxnSpPr>
          <p:nvPr/>
        </p:nvCxnSpPr>
        <p:spPr>
          <a:xfrm>
            <a:off x="5004048" y="3106688"/>
            <a:ext cx="377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3" idx="3"/>
            <a:endCxn id="12" idx="1"/>
          </p:cNvCxnSpPr>
          <p:nvPr/>
        </p:nvCxnSpPr>
        <p:spPr>
          <a:xfrm>
            <a:off x="6749824" y="3106688"/>
            <a:ext cx="342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683568" y="4950317"/>
          <a:ext cx="936104" cy="968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</a:tblGrid>
              <a:tr h="322835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join</a:t>
                      </a:r>
                      <a:r>
                        <a:rPr lang="zh-CN" altLang="en-US" sz="1200" dirty="0" smtClean="0"/>
                        <a:t>发起方</a:t>
                      </a:r>
                      <a:endParaRPr lang="zh-CN" altLang="en-US" sz="1200" dirty="0"/>
                    </a:p>
                  </a:txBody>
                  <a:tcPr/>
                </a:tc>
              </a:tr>
              <a:tr h="322835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k1</a:t>
                      </a:r>
                      <a:endParaRPr lang="zh-CN" altLang="en-US" sz="1200" dirty="0"/>
                    </a:p>
                  </a:txBody>
                  <a:tcPr/>
                </a:tc>
              </a:tr>
              <a:tr h="322835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k2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2150453" y="4950317"/>
          <a:ext cx="720080" cy="968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</a:tblGrid>
              <a:tr h="322835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被</a:t>
                      </a:r>
                      <a:r>
                        <a:rPr lang="en-US" altLang="zh-CN" sz="1200" dirty="0" smtClean="0"/>
                        <a:t>join</a:t>
                      </a:r>
                      <a:r>
                        <a:rPr lang="zh-CN" altLang="en-US" sz="1200" dirty="0" smtClean="0"/>
                        <a:t>方</a:t>
                      </a:r>
                      <a:endParaRPr lang="zh-CN" altLang="en-US" sz="1200" dirty="0"/>
                    </a:p>
                  </a:txBody>
                  <a:tcPr/>
                </a:tc>
              </a:tr>
              <a:tr h="322835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k1</a:t>
                      </a:r>
                      <a:endParaRPr lang="zh-CN" altLang="en-US" sz="1200" dirty="0"/>
                    </a:p>
                  </a:txBody>
                  <a:tcPr/>
                </a:tc>
              </a:tr>
              <a:tr h="322835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k2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3419872" y="4950317"/>
          <a:ext cx="900100" cy="968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/>
              </a:tblGrid>
              <a:tr h="322835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join</a:t>
                      </a:r>
                      <a:r>
                        <a:rPr lang="zh-CN" altLang="en-US" sz="1200" dirty="0" smtClean="0"/>
                        <a:t>发起方</a:t>
                      </a:r>
                      <a:endParaRPr lang="zh-CN" altLang="en-US" sz="1200" dirty="0"/>
                    </a:p>
                  </a:txBody>
                  <a:tcPr/>
                </a:tc>
              </a:tr>
              <a:tr h="322835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k1</a:t>
                      </a:r>
                      <a:endParaRPr lang="zh-CN" altLang="en-US" sz="1200" dirty="0"/>
                    </a:p>
                  </a:txBody>
                  <a:tcPr/>
                </a:tc>
              </a:tr>
              <a:tr h="322835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k1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4824028" y="4950317"/>
          <a:ext cx="756084" cy="968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/>
              </a:tblGrid>
              <a:tr h="322835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被</a:t>
                      </a:r>
                      <a:r>
                        <a:rPr lang="en-US" altLang="zh-CN" sz="1200" dirty="0" smtClean="0"/>
                        <a:t>join</a:t>
                      </a:r>
                      <a:r>
                        <a:rPr lang="zh-CN" altLang="en-US" sz="1200" dirty="0" smtClean="0"/>
                        <a:t>方</a:t>
                      </a:r>
                      <a:endParaRPr lang="zh-CN" altLang="en-US" sz="1200" dirty="0"/>
                    </a:p>
                  </a:txBody>
                  <a:tcPr/>
                </a:tc>
              </a:tr>
              <a:tr h="322835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k1</a:t>
                      </a:r>
                      <a:endParaRPr lang="zh-CN" altLang="en-US" sz="1200" dirty="0"/>
                    </a:p>
                  </a:txBody>
                  <a:tcPr/>
                </a:tc>
              </a:tr>
              <a:tr h="322835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k2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6172726" y="4941168"/>
          <a:ext cx="936104" cy="968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</a:tblGrid>
              <a:tr h="322835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join</a:t>
                      </a:r>
                      <a:r>
                        <a:rPr lang="zh-CN" altLang="en-US" sz="1200" dirty="0" smtClean="0"/>
                        <a:t>发起方</a:t>
                      </a:r>
                      <a:endParaRPr lang="zh-CN" altLang="en-US" sz="1200" dirty="0"/>
                    </a:p>
                  </a:txBody>
                  <a:tcPr/>
                </a:tc>
              </a:tr>
              <a:tr h="322835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k1</a:t>
                      </a:r>
                      <a:endParaRPr lang="zh-CN" altLang="en-US" sz="1200" dirty="0"/>
                    </a:p>
                  </a:txBody>
                  <a:tcPr/>
                </a:tc>
              </a:tr>
              <a:tr h="322835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k1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/>
        </p:nvGraphicFramePr>
        <p:xfrm>
          <a:off x="7612886" y="4950317"/>
          <a:ext cx="775538" cy="968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538"/>
              </a:tblGrid>
              <a:tr h="322835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被</a:t>
                      </a:r>
                      <a:r>
                        <a:rPr lang="en-US" altLang="zh-CN" sz="1200" dirty="0" smtClean="0"/>
                        <a:t>join</a:t>
                      </a:r>
                      <a:r>
                        <a:rPr lang="zh-CN" altLang="en-US" sz="1200" dirty="0" smtClean="0"/>
                        <a:t>方</a:t>
                      </a:r>
                      <a:endParaRPr lang="zh-CN" altLang="en-US" sz="1200" dirty="0"/>
                    </a:p>
                  </a:txBody>
                  <a:tcPr/>
                </a:tc>
              </a:tr>
              <a:tr h="322835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k1</a:t>
                      </a:r>
                      <a:endParaRPr lang="zh-CN" altLang="en-US" sz="1200" dirty="0"/>
                    </a:p>
                  </a:txBody>
                  <a:tcPr/>
                </a:tc>
              </a:tr>
              <a:tr h="322835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k1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1" name="直接箭头连接符 50"/>
          <p:cNvCxnSpPr/>
          <p:nvPr/>
        </p:nvCxnSpPr>
        <p:spPr>
          <a:xfrm>
            <a:off x="1619672" y="5425421"/>
            <a:ext cx="4483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1619672" y="5785461"/>
            <a:ext cx="4483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4319972" y="5425421"/>
            <a:ext cx="4483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V="1">
            <a:off x="4319972" y="5425421"/>
            <a:ext cx="448381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7108830" y="5425421"/>
            <a:ext cx="4355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7108830" y="5425421"/>
            <a:ext cx="43551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7108830" y="5425421"/>
            <a:ext cx="435510" cy="386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乘号 57"/>
          <p:cNvSpPr/>
          <p:nvPr/>
        </p:nvSpPr>
        <p:spPr>
          <a:xfrm>
            <a:off x="7164288" y="5000265"/>
            <a:ext cx="386764" cy="372951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/>
          <p:cNvCxnSpPr/>
          <p:nvPr/>
        </p:nvCxnSpPr>
        <p:spPr>
          <a:xfrm>
            <a:off x="7108830" y="5785461"/>
            <a:ext cx="4355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数据运行特点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331640" y="2060848"/>
            <a:ext cx="1152128" cy="21602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注册表</a:t>
            </a:r>
            <a:r>
              <a:rPr lang="en-US" altLang="zh-CN" sz="1200" dirty="0" err="1" smtClean="0"/>
              <a:t>ods_a</a:t>
            </a:r>
            <a:endParaRPr lang="zh-CN" altLang="en-US" sz="1200" dirty="0"/>
          </a:p>
        </p:txBody>
      </p:sp>
      <p:sp>
        <p:nvSpPr>
          <p:cNvPr id="13" name="圆角矩形 12"/>
          <p:cNvSpPr/>
          <p:nvPr/>
        </p:nvSpPr>
        <p:spPr>
          <a:xfrm>
            <a:off x="1331640" y="2636912"/>
            <a:ext cx="1152128" cy="21602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生成</a:t>
            </a:r>
            <a:r>
              <a:rPr lang="en-US" altLang="zh-CN" sz="1200" dirty="0" err="1" smtClean="0"/>
              <a:t>dwd_a</a:t>
            </a:r>
            <a:endParaRPr lang="zh-CN" altLang="en-US" sz="1200" dirty="0"/>
          </a:p>
        </p:txBody>
      </p:sp>
      <p:sp>
        <p:nvSpPr>
          <p:cNvPr id="14" name="圆角矩形 13"/>
          <p:cNvSpPr/>
          <p:nvPr/>
        </p:nvSpPr>
        <p:spPr>
          <a:xfrm>
            <a:off x="251520" y="3212976"/>
            <a:ext cx="1368152" cy="21602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生成</a:t>
            </a:r>
            <a:r>
              <a:rPr lang="en-US" altLang="zh-CN" sz="1200" dirty="0" err="1" smtClean="0"/>
              <a:t>dwd_b</a:t>
            </a:r>
            <a:endParaRPr lang="zh-CN" altLang="en-US" sz="1200" dirty="0"/>
          </a:p>
        </p:txBody>
      </p:sp>
      <p:sp>
        <p:nvSpPr>
          <p:cNvPr id="15" name="圆角矩形 14"/>
          <p:cNvSpPr/>
          <p:nvPr/>
        </p:nvSpPr>
        <p:spPr>
          <a:xfrm>
            <a:off x="2267744" y="3212976"/>
            <a:ext cx="1368152" cy="21602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生成</a:t>
            </a:r>
            <a:r>
              <a:rPr lang="en-US" altLang="zh-CN" sz="1200" dirty="0" err="1" smtClean="0"/>
              <a:t>dwd_c</a:t>
            </a:r>
            <a:endParaRPr lang="zh-CN" altLang="en-US" sz="1200" dirty="0"/>
          </a:p>
        </p:txBody>
      </p:sp>
      <p:sp>
        <p:nvSpPr>
          <p:cNvPr id="16" name="圆角矩形 15"/>
          <p:cNvSpPr/>
          <p:nvPr/>
        </p:nvSpPr>
        <p:spPr>
          <a:xfrm>
            <a:off x="251520" y="3861048"/>
            <a:ext cx="1368152" cy="3600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导出</a:t>
            </a:r>
            <a:r>
              <a:rPr lang="en-US" altLang="zh-CN" sz="1200" dirty="0" err="1" smtClean="0"/>
              <a:t>dwd_b</a:t>
            </a:r>
            <a:r>
              <a:rPr lang="zh-CN" altLang="en-US" sz="1200" dirty="0" smtClean="0"/>
              <a:t>至</a:t>
            </a:r>
            <a:r>
              <a:rPr lang="en-US" altLang="zh-CN" sz="1200" dirty="0" err="1" smtClean="0"/>
              <a:t>cassandra</a:t>
            </a:r>
            <a:endParaRPr lang="zh-CN" altLang="en-US" sz="1200" dirty="0"/>
          </a:p>
        </p:txBody>
      </p:sp>
      <p:sp>
        <p:nvSpPr>
          <p:cNvPr id="17" name="圆角矩形 16"/>
          <p:cNvSpPr/>
          <p:nvPr/>
        </p:nvSpPr>
        <p:spPr>
          <a:xfrm>
            <a:off x="971600" y="4725144"/>
            <a:ext cx="1872208" cy="21602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生成</a:t>
            </a:r>
            <a:r>
              <a:rPr lang="en-US" altLang="zh-CN" sz="1200" dirty="0" err="1" smtClean="0"/>
              <a:t>dw_bc</a:t>
            </a:r>
            <a:endParaRPr lang="zh-CN" altLang="en-US" sz="1200" dirty="0"/>
          </a:p>
        </p:txBody>
      </p:sp>
      <p:cxnSp>
        <p:nvCxnSpPr>
          <p:cNvPr id="19" name="直接箭头连接符 18"/>
          <p:cNvCxnSpPr>
            <a:stCxn id="9" idx="2"/>
            <a:endCxn id="13" idx="0"/>
          </p:cNvCxnSpPr>
          <p:nvPr/>
        </p:nvCxnSpPr>
        <p:spPr>
          <a:xfrm>
            <a:off x="1907704" y="227687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3" idx="2"/>
            <a:endCxn id="14" idx="0"/>
          </p:cNvCxnSpPr>
          <p:nvPr/>
        </p:nvCxnSpPr>
        <p:spPr>
          <a:xfrm flipH="1">
            <a:off x="935596" y="2852936"/>
            <a:ext cx="97210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3" idx="2"/>
            <a:endCxn id="15" idx="0"/>
          </p:cNvCxnSpPr>
          <p:nvPr/>
        </p:nvCxnSpPr>
        <p:spPr>
          <a:xfrm>
            <a:off x="1907704" y="2852936"/>
            <a:ext cx="104411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4" idx="2"/>
            <a:endCxn id="16" idx="0"/>
          </p:cNvCxnSpPr>
          <p:nvPr/>
        </p:nvCxnSpPr>
        <p:spPr>
          <a:xfrm>
            <a:off x="935596" y="342900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5" idx="2"/>
            <a:endCxn id="17" idx="0"/>
          </p:cNvCxnSpPr>
          <p:nvPr/>
        </p:nvCxnSpPr>
        <p:spPr>
          <a:xfrm flipH="1">
            <a:off x="1907704" y="3429000"/>
            <a:ext cx="1044116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6" idx="2"/>
            <a:endCxn id="17" idx="0"/>
          </p:cNvCxnSpPr>
          <p:nvPr/>
        </p:nvCxnSpPr>
        <p:spPr>
          <a:xfrm>
            <a:off x="935596" y="4221088"/>
            <a:ext cx="97210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流程图: 离页连接符 109"/>
          <p:cNvSpPr/>
          <p:nvPr/>
        </p:nvSpPr>
        <p:spPr>
          <a:xfrm>
            <a:off x="1259632" y="1196752"/>
            <a:ext cx="1224136" cy="612648"/>
          </a:xfrm>
          <a:prstGeom prst="flowChartOffpage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任务定义</a:t>
            </a:r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331912" y="5489612"/>
            <a:ext cx="1431776" cy="21602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from </a:t>
            </a:r>
            <a:r>
              <a:rPr lang="en-US" altLang="zh-CN" sz="1200" dirty="0" err="1" smtClean="0"/>
              <a:t>dw_bc</a:t>
            </a:r>
            <a:r>
              <a:rPr lang="zh-CN" altLang="en-US" sz="1200" dirty="0" smtClean="0"/>
              <a:t>运算</a:t>
            </a:r>
            <a:endParaRPr lang="zh-CN" altLang="en-US" sz="1200" dirty="0"/>
          </a:p>
        </p:txBody>
      </p:sp>
      <p:cxnSp>
        <p:nvCxnSpPr>
          <p:cNvPr id="31" name="直接箭头连接符 30"/>
          <p:cNvCxnSpPr>
            <a:stCxn id="17" idx="2"/>
            <a:endCxn id="30" idx="0"/>
          </p:cNvCxnSpPr>
          <p:nvPr/>
        </p:nvCxnSpPr>
        <p:spPr>
          <a:xfrm flipH="1">
            <a:off x="1047800" y="4941168"/>
            <a:ext cx="859904" cy="5484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6012160" y="2060848"/>
            <a:ext cx="1728192" cy="21602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注册表</a:t>
            </a:r>
            <a:r>
              <a:rPr lang="en-US" altLang="zh-CN" sz="1200" dirty="0" err="1" smtClean="0"/>
              <a:t>ods_a_uuid</a:t>
            </a:r>
            <a:endParaRPr lang="zh-CN" altLang="en-US" sz="1200" dirty="0"/>
          </a:p>
        </p:txBody>
      </p:sp>
      <p:sp>
        <p:nvSpPr>
          <p:cNvPr id="64" name="圆角矩形 63"/>
          <p:cNvSpPr/>
          <p:nvPr/>
        </p:nvSpPr>
        <p:spPr>
          <a:xfrm>
            <a:off x="6012160" y="2636912"/>
            <a:ext cx="1728192" cy="21602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生成</a:t>
            </a:r>
            <a:r>
              <a:rPr lang="en-US" altLang="zh-CN" sz="1200" dirty="0" err="1" smtClean="0"/>
              <a:t>dwd_a_uuid</a:t>
            </a:r>
            <a:endParaRPr lang="zh-CN" altLang="en-US" sz="1200" dirty="0"/>
          </a:p>
        </p:txBody>
      </p:sp>
      <p:sp>
        <p:nvSpPr>
          <p:cNvPr id="65" name="圆角矩形 64"/>
          <p:cNvSpPr/>
          <p:nvPr/>
        </p:nvSpPr>
        <p:spPr>
          <a:xfrm>
            <a:off x="4932040" y="3212976"/>
            <a:ext cx="1872208" cy="21602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生成</a:t>
            </a:r>
            <a:r>
              <a:rPr lang="en-US" altLang="zh-CN" sz="1200" dirty="0" err="1" smtClean="0"/>
              <a:t>dwd_b_uuid</a:t>
            </a:r>
            <a:endParaRPr lang="zh-CN" altLang="en-US" sz="1200" dirty="0"/>
          </a:p>
        </p:txBody>
      </p:sp>
      <p:sp>
        <p:nvSpPr>
          <p:cNvPr id="66" name="圆角矩形 65"/>
          <p:cNvSpPr/>
          <p:nvPr/>
        </p:nvSpPr>
        <p:spPr>
          <a:xfrm>
            <a:off x="7164288" y="3212976"/>
            <a:ext cx="1728192" cy="21602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生成</a:t>
            </a:r>
            <a:r>
              <a:rPr lang="en-US" altLang="zh-CN" sz="1200" dirty="0" err="1" smtClean="0"/>
              <a:t>dwd_c_uuid</a:t>
            </a:r>
            <a:endParaRPr lang="zh-CN" altLang="en-US" sz="1200" dirty="0"/>
          </a:p>
        </p:txBody>
      </p:sp>
      <p:sp>
        <p:nvSpPr>
          <p:cNvPr id="67" name="圆角矩形 66"/>
          <p:cNvSpPr/>
          <p:nvPr/>
        </p:nvSpPr>
        <p:spPr>
          <a:xfrm>
            <a:off x="4932040" y="3861048"/>
            <a:ext cx="2088232" cy="360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导出</a:t>
            </a:r>
            <a:r>
              <a:rPr lang="en-US" altLang="zh-CN" sz="1200" dirty="0" err="1" smtClean="0"/>
              <a:t>dwd_b_uuid</a:t>
            </a:r>
            <a:r>
              <a:rPr lang="zh-CN" altLang="en-US" sz="1200" dirty="0" smtClean="0"/>
              <a:t>至</a:t>
            </a:r>
            <a:r>
              <a:rPr lang="en-US" altLang="zh-CN" sz="1200" dirty="0" err="1" smtClean="0"/>
              <a:t>cassandra</a:t>
            </a:r>
            <a:endParaRPr lang="zh-CN" altLang="en-US" sz="1200" dirty="0"/>
          </a:p>
        </p:txBody>
      </p:sp>
      <p:sp>
        <p:nvSpPr>
          <p:cNvPr id="68" name="圆角矩形 67"/>
          <p:cNvSpPr/>
          <p:nvPr/>
        </p:nvSpPr>
        <p:spPr>
          <a:xfrm>
            <a:off x="5940152" y="4725144"/>
            <a:ext cx="2304256" cy="21602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生成</a:t>
            </a:r>
            <a:r>
              <a:rPr lang="en-US" altLang="zh-CN" sz="1200" dirty="0" err="1" smtClean="0"/>
              <a:t>dw_bc_uuid</a:t>
            </a:r>
            <a:endParaRPr lang="zh-CN" altLang="en-US" sz="1200" dirty="0"/>
          </a:p>
        </p:txBody>
      </p:sp>
      <p:cxnSp>
        <p:nvCxnSpPr>
          <p:cNvPr id="69" name="直接箭头连接符 68"/>
          <p:cNvCxnSpPr>
            <a:stCxn id="63" idx="2"/>
            <a:endCxn id="64" idx="0"/>
          </p:cNvCxnSpPr>
          <p:nvPr/>
        </p:nvCxnSpPr>
        <p:spPr>
          <a:xfrm>
            <a:off x="6876256" y="227687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64" idx="2"/>
            <a:endCxn id="65" idx="0"/>
          </p:cNvCxnSpPr>
          <p:nvPr/>
        </p:nvCxnSpPr>
        <p:spPr>
          <a:xfrm flipH="1">
            <a:off x="5868144" y="2852936"/>
            <a:ext cx="100811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64" idx="2"/>
            <a:endCxn id="66" idx="0"/>
          </p:cNvCxnSpPr>
          <p:nvPr/>
        </p:nvCxnSpPr>
        <p:spPr>
          <a:xfrm>
            <a:off x="6876256" y="2852936"/>
            <a:ext cx="115212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5" idx="2"/>
            <a:endCxn id="67" idx="0"/>
          </p:cNvCxnSpPr>
          <p:nvPr/>
        </p:nvCxnSpPr>
        <p:spPr>
          <a:xfrm>
            <a:off x="5868144" y="3429000"/>
            <a:ext cx="10801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6" idx="2"/>
            <a:endCxn id="68" idx="0"/>
          </p:cNvCxnSpPr>
          <p:nvPr/>
        </p:nvCxnSpPr>
        <p:spPr>
          <a:xfrm flipH="1">
            <a:off x="7092280" y="3429000"/>
            <a:ext cx="936104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67" idx="2"/>
            <a:endCxn id="68" idx="0"/>
          </p:cNvCxnSpPr>
          <p:nvPr/>
        </p:nvCxnSpPr>
        <p:spPr>
          <a:xfrm>
            <a:off x="5976156" y="4221088"/>
            <a:ext cx="111612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流程图: 离页连接符 110"/>
          <p:cNvSpPr/>
          <p:nvPr/>
        </p:nvSpPr>
        <p:spPr>
          <a:xfrm>
            <a:off x="6192180" y="1196752"/>
            <a:ext cx="1224136" cy="612648"/>
          </a:xfrm>
          <a:prstGeom prst="flowChartOffpage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各时间片实例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4932040" y="5553236"/>
            <a:ext cx="1872208" cy="21602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from </a:t>
            </a:r>
            <a:r>
              <a:rPr lang="en-US" altLang="zh-CN" sz="1200" dirty="0" err="1" smtClean="0"/>
              <a:t>dw_bc_uuid</a:t>
            </a:r>
            <a:r>
              <a:rPr lang="zh-CN" altLang="en-US" sz="1200" dirty="0" smtClean="0"/>
              <a:t>运算</a:t>
            </a:r>
            <a:endParaRPr lang="zh-CN" altLang="en-US" sz="1200" dirty="0"/>
          </a:p>
        </p:txBody>
      </p:sp>
      <p:cxnSp>
        <p:nvCxnSpPr>
          <p:cNvPr id="34" name="直接箭头连接符 33"/>
          <p:cNvCxnSpPr>
            <a:stCxn id="68" idx="2"/>
            <a:endCxn id="33" idx="0"/>
          </p:cNvCxnSpPr>
          <p:nvPr/>
        </p:nvCxnSpPr>
        <p:spPr>
          <a:xfrm flipH="1">
            <a:off x="5868144" y="4941168"/>
            <a:ext cx="1224136" cy="612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2051720" y="5489612"/>
            <a:ext cx="1296144" cy="21602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from </a:t>
            </a:r>
            <a:r>
              <a:rPr lang="en-US" altLang="zh-CN" sz="1200" dirty="0" err="1" smtClean="0"/>
              <a:t>dw_bc</a:t>
            </a:r>
            <a:r>
              <a:rPr lang="zh-CN" altLang="en-US" sz="1200" dirty="0" smtClean="0"/>
              <a:t>运算</a:t>
            </a:r>
            <a:endParaRPr lang="zh-CN" altLang="en-US" sz="1200" dirty="0"/>
          </a:p>
        </p:txBody>
      </p:sp>
      <p:cxnSp>
        <p:nvCxnSpPr>
          <p:cNvPr id="37" name="直接箭头连接符 36"/>
          <p:cNvCxnSpPr>
            <a:stCxn id="17" idx="2"/>
            <a:endCxn id="35" idx="0"/>
          </p:cNvCxnSpPr>
          <p:nvPr/>
        </p:nvCxnSpPr>
        <p:spPr>
          <a:xfrm>
            <a:off x="1907704" y="4941168"/>
            <a:ext cx="792088" cy="5484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7164288" y="5569984"/>
            <a:ext cx="1800200" cy="21602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from </a:t>
            </a:r>
            <a:r>
              <a:rPr lang="en-US" altLang="zh-CN" sz="1200" dirty="0" err="1" smtClean="0"/>
              <a:t>dw_bc_uuid</a:t>
            </a:r>
            <a:r>
              <a:rPr lang="zh-CN" altLang="en-US" sz="1200" dirty="0" smtClean="0"/>
              <a:t>运算</a:t>
            </a:r>
            <a:endParaRPr lang="zh-CN" altLang="en-US" sz="1200" dirty="0"/>
          </a:p>
        </p:txBody>
      </p:sp>
      <p:cxnSp>
        <p:nvCxnSpPr>
          <p:cNvPr id="52" name="直接箭头连接符 51"/>
          <p:cNvCxnSpPr>
            <a:stCxn id="68" idx="2"/>
            <a:endCxn id="48" idx="0"/>
          </p:cNvCxnSpPr>
          <p:nvPr/>
        </p:nvCxnSpPr>
        <p:spPr>
          <a:xfrm>
            <a:off x="7092280" y="4941168"/>
            <a:ext cx="972108" cy="628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ow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noFill/>
        </a:ln>
      </a:spPr>
      <a:bodyPr wrap="none" rtlCol="0">
        <a:spAutoFit/>
      </a:bodyPr>
      <a:lstStyle>
        <a:defPPr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duowan</Template>
  <TotalTime>581874</TotalTime>
  <Words>485</Words>
  <Application>Microsoft Office PowerPoint</Application>
  <PresentationFormat>全屏显示(4:3)</PresentationFormat>
  <Paragraphs>153</Paragraphs>
  <Slides>17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duowan</vt:lpstr>
      <vt:lpstr>1_自定义设计方案</vt:lpstr>
      <vt:lpstr>幻灯片 1</vt:lpstr>
      <vt:lpstr>介绍</vt:lpstr>
      <vt:lpstr>介绍</vt:lpstr>
      <vt:lpstr>技术选型背景</vt:lpstr>
      <vt:lpstr>架构</vt:lpstr>
      <vt:lpstr>sql特点</vt:lpstr>
      <vt:lpstr>sql自定义函数</vt:lpstr>
      <vt:lpstr>sql自定义函数</vt:lpstr>
      <vt:lpstr>数据运行特点</vt:lpstr>
      <vt:lpstr>数据运行调度算法建模</vt:lpstr>
      <vt:lpstr>性能优化：0 shuffle</vt:lpstr>
      <vt:lpstr>核心性能：批量请求redis</vt:lpstr>
      <vt:lpstr>性能优化：rdd分区内再分区</vt:lpstr>
      <vt:lpstr>性能优化：一条sql做不同group by</vt:lpstr>
      <vt:lpstr>性能优化：json -&gt; 表</vt:lpstr>
      <vt:lpstr>演示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Cache系统设计</dc:title>
  <dc:creator>Xu Jin</dc:creator>
  <cp:lastModifiedBy>PC</cp:lastModifiedBy>
  <cp:revision>5058</cp:revision>
  <dcterms:created xsi:type="dcterms:W3CDTF">2011-03-08T13:43:31Z</dcterms:created>
  <dcterms:modified xsi:type="dcterms:W3CDTF">2016-10-29T02:04:34Z</dcterms:modified>
</cp:coreProperties>
</file>