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1" r:id="rId4"/>
  </p:sldMasterIdLst>
  <p:notesMasterIdLst>
    <p:notesMasterId r:id="rId6"/>
  </p:notesMasterIdLst>
  <p:sldIdLst>
    <p:sldId id="482" r:id="rId5"/>
    <p:sldId id="531" r:id="rId7"/>
    <p:sldId id="532" r:id="rId8"/>
    <p:sldId id="533" r:id="rId9"/>
    <p:sldId id="483" r:id="rId10"/>
    <p:sldId id="649" r:id="rId11"/>
    <p:sldId id="648" r:id="rId12"/>
    <p:sldId id="493" r:id="rId13"/>
    <p:sldId id="500" r:id="rId14"/>
    <p:sldId id="495" r:id="rId15"/>
    <p:sldId id="502" r:id="rId16"/>
    <p:sldId id="505" r:id="rId17"/>
    <p:sldId id="508" r:id="rId18"/>
    <p:sldId id="494" r:id="rId19"/>
    <p:sldId id="503" r:id="rId20"/>
    <p:sldId id="588" r:id="rId21"/>
    <p:sldId id="506" r:id="rId22"/>
    <p:sldId id="589" r:id="rId23"/>
    <p:sldId id="614" r:id="rId24"/>
    <p:sldId id="566" r:id="rId25"/>
    <p:sldId id="650" r:id="rId26"/>
    <p:sldId id="511" r:id="rId27"/>
    <p:sldId id="619" r:id="rId28"/>
    <p:sldId id="569" r:id="rId29"/>
    <p:sldId id="621" r:id="rId30"/>
    <p:sldId id="618" r:id="rId31"/>
    <p:sldId id="496" r:id="rId32"/>
    <p:sldId id="651" r:id="rId33"/>
    <p:sldId id="509" r:id="rId34"/>
    <p:sldId id="526" r:id="rId35"/>
    <p:sldId id="510" r:id="rId36"/>
    <p:sldId id="514" r:id="rId37"/>
    <p:sldId id="636" r:id="rId38"/>
    <p:sldId id="638" r:id="rId39"/>
    <p:sldId id="637" r:id="rId40"/>
    <p:sldId id="639" r:id="rId41"/>
    <p:sldId id="527" r:id="rId42"/>
    <p:sldId id="528" r:id="rId43"/>
    <p:sldId id="529" r:id="rId44"/>
    <p:sldId id="530" r:id="rId45"/>
    <p:sldId id="534" r:id="rId46"/>
    <p:sldId id="522" r:id="rId47"/>
    <p:sldId id="330" r:id="rId4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ADF3"/>
    <a:srgbClr val="2390F6"/>
    <a:srgbClr val="258DDB"/>
    <a:srgbClr val="5383F2"/>
    <a:srgbClr val="1B54E5"/>
    <a:srgbClr val="1E74B4"/>
    <a:srgbClr val="FCFCFC"/>
    <a:srgbClr val="525068"/>
    <a:srgbClr val="555464"/>
    <a:srgbClr val="4B49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696" y="-52"/>
      </p:cViewPr>
      <p:guideLst>
        <p:guide orient="horz" pos="1756"/>
        <p:guide pos="28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1.xml"/><Relationship Id="rId49" Type="http://schemas.openxmlformats.org/officeDocument/2006/relationships/presProps" Target="presProps.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BB6AAD5-BB22-443A-B98E-11707CBE16C9}" type="doc">
      <dgm:prSet loTypeId="urn:microsoft.com/office/officeart/2009/3/layout/IncreasingArrowsProcess"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chemeClr val="accent1"/>
        </a:solidFill>
        <a:ln>
          <a:noFill/>
        </a:ln>
      </dgm:spPr>
      <dgm:t>
        <a:bodyPr lIns="540000"/>
        <a:lstStyle/>
        <a:p>
          <a:r>
            <a:rPr lang="en-US" sz="1600" b="1" dirty="0">
              <a:solidFill>
                <a:schemeClr val="bg1"/>
              </a:solidFill>
            </a:rPr>
            <a:t>Brainstorm</a:t>
          </a:r>
        </a:p>
      </dgm:t>
    </dgm:pt>
    <dgm:pt modelId="{68C8E73F-A05A-4DC8-914A-C484D8568F55}" cxnId="{78D5CF50-3633-4A11-9FE0-D306D94A091D}" type="parTrans">
      <dgm:prSet/>
      <dgm:spPr/>
      <dgm:t>
        <a:bodyPr/>
        <a:lstStyle/>
        <a:p>
          <a:endParaRPr lang="en-US" sz="2400">
            <a:solidFill>
              <a:schemeClr val="bg1"/>
            </a:solidFill>
          </a:endParaRPr>
        </a:p>
      </dgm:t>
    </dgm:pt>
    <dgm:pt modelId="{12A631F8-73E8-4437-A632-1DA4C96C2081}" cxnId="{78D5CF50-3633-4A11-9FE0-D306D94A091D}" type="sibTrans">
      <dgm:prSet/>
      <dgm:spPr>
        <a:ln>
          <a:noFill/>
        </a:ln>
      </dgm:spPr>
      <dgm:t>
        <a:bodyPr/>
        <a:lstStyle/>
        <a:p>
          <a:endParaRPr lang="en-US" sz="2400">
            <a:solidFill>
              <a:schemeClr val="bg1"/>
            </a:solidFill>
          </a:endParaRPr>
        </a:p>
      </dgm:t>
    </dgm:pt>
    <dgm:pt modelId="{37FDA6AE-027B-4120-90CE-09301A415796}">
      <dgm:prSet phldrT="[Text]" custT="1"/>
      <dgm:spPr>
        <a:solidFill>
          <a:schemeClr val="accent1">
            <a:lumMod val="60000"/>
            <a:lumOff val="40000"/>
          </a:schemeClr>
        </a:solidFill>
        <a:ln>
          <a:noFill/>
        </a:ln>
      </dgm:spPr>
      <dgm:t>
        <a:bodyPr lIns="540000"/>
        <a:lstStyle/>
        <a:p>
          <a:r>
            <a:rPr lang="en-US" sz="1600" b="1" dirty="0">
              <a:solidFill>
                <a:schemeClr val="bg1"/>
              </a:solidFill>
            </a:rPr>
            <a:t>Conceptualization</a:t>
          </a:r>
        </a:p>
      </dgm:t>
    </dgm:pt>
    <dgm:pt modelId="{F547554B-51EF-4D52-BD83-B530786A53F6}" cxnId="{97371629-EAFB-49C5-8D4C-1C2CC8EF98DA}" type="parTrans">
      <dgm:prSet/>
      <dgm:spPr/>
      <dgm:t>
        <a:bodyPr/>
        <a:lstStyle/>
        <a:p>
          <a:endParaRPr lang="en-US" sz="2400">
            <a:solidFill>
              <a:schemeClr val="bg1"/>
            </a:solidFill>
          </a:endParaRPr>
        </a:p>
      </dgm:t>
    </dgm:pt>
    <dgm:pt modelId="{AACFA7FC-124D-47F0-AAB7-D837F03A13D6}" cxnId="{97371629-EAFB-49C5-8D4C-1C2CC8EF98DA}" type="sibTrans">
      <dgm:prSet/>
      <dgm:spPr>
        <a:ln>
          <a:noFill/>
        </a:ln>
      </dgm:spPr>
      <dgm:t>
        <a:bodyPr/>
        <a:lstStyle/>
        <a:p>
          <a:endParaRPr lang="en-US" sz="2400">
            <a:solidFill>
              <a:schemeClr val="bg1"/>
            </a:solidFill>
          </a:endParaRPr>
        </a:p>
      </dgm:t>
    </dgm:pt>
    <dgm:pt modelId="{8C92A023-B595-4B7E-9FD1-86305B47363F}">
      <dgm:prSet phldrT="[Text]" custT="1"/>
      <dgm:spPr>
        <a:solidFill>
          <a:schemeClr val="accent1">
            <a:lumMod val="40000"/>
            <a:lumOff val="60000"/>
          </a:schemeClr>
        </a:solidFill>
        <a:ln>
          <a:noFill/>
        </a:ln>
      </dgm:spPr>
      <dgm:t>
        <a:bodyPr lIns="540000"/>
        <a:lstStyle/>
        <a:p>
          <a:r>
            <a:rPr lang="en-US" sz="1600" b="1" dirty="0">
              <a:solidFill>
                <a:schemeClr val="bg1"/>
              </a:solidFill>
            </a:rPr>
            <a:t>Proposal</a:t>
          </a:r>
        </a:p>
      </dgm:t>
    </dgm:pt>
    <dgm:pt modelId="{126030B6-AD92-4139-8AC7-ED96A61FFA13}" cxnId="{6393EA77-6C35-4795-B9F8-BC384CEB01BB}" type="parTrans">
      <dgm:prSet/>
      <dgm:spPr/>
      <dgm:t>
        <a:bodyPr/>
        <a:lstStyle/>
        <a:p>
          <a:endParaRPr lang="en-US" sz="2400">
            <a:solidFill>
              <a:schemeClr val="bg1"/>
            </a:solidFill>
          </a:endParaRPr>
        </a:p>
      </dgm:t>
    </dgm:pt>
    <dgm:pt modelId="{45610BF7-B096-4636-A867-71803911F6BC}" cxnId="{6393EA77-6C35-4795-B9F8-BC384CEB01BB}" type="sibTrans">
      <dgm:prSet/>
      <dgm:spPr>
        <a:ln>
          <a:noFill/>
        </a:ln>
      </dgm:spPr>
      <dgm:t>
        <a:bodyPr/>
        <a:lstStyle/>
        <a:p>
          <a:endParaRPr lang="en-US" sz="2400">
            <a:solidFill>
              <a:schemeClr val="bg1"/>
            </a:solidFill>
          </a:endParaRPr>
        </a:p>
      </dgm:t>
    </dgm:pt>
    <dgm:pt modelId="{839B389E-0F3A-4E44-B6E2-13F1399C142F}">
      <dgm:prSet phldrT="[Text]" custT="1"/>
      <dgm:spPr>
        <a:solidFill>
          <a:schemeClr val="accent1">
            <a:lumMod val="20000"/>
            <a:lumOff val="80000"/>
          </a:schemeClr>
        </a:solidFill>
        <a:ln>
          <a:noFill/>
        </a:ln>
      </dgm:spPr>
      <dgm:t>
        <a:bodyPr lIns="540000"/>
        <a:lstStyle/>
        <a:p>
          <a:r>
            <a:rPr lang="en-US" sz="1600" b="1" dirty="0">
              <a:solidFill>
                <a:schemeClr val="bg1"/>
              </a:solidFill>
            </a:rPr>
            <a:t>Revisions</a:t>
          </a:r>
        </a:p>
      </dgm:t>
    </dgm:pt>
    <dgm:pt modelId="{9C2D419A-4208-435A-8DFE-59E57C79B927}" cxnId="{E9F581C8-1891-4557-8FD4-140226A54CF9}" type="parTrans">
      <dgm:prSet/>
      <dgm:spPr/>
      <dgm:t>
        <a:bodyPr/>
        <a:lstStyle/>
        <a:p>
          <a:endParaRPr lang="en-US" sz="2400"/>
        </a:p>
      </dgm:t>
    </dgm:pt>
    <dgm:pt modelId="{8F45AFFE-9FF4-4A34-B11A-ED475E2D4999}" cxnId="{E9F581C8-1891-4557-8FD4-140226A54CF9}" type="sibTrans">
      <dgm:prSet/>
      <dgm:spPr/>
      <dgm:t>
        <a:bodyPr/>
        <a:lstStyle/>
        <a:p>
          <a:endParaRPr lang="en-US" sz="2400"/>
        </a:p>
      </dgm:t>
    </dgm:pt>
    <dgm:pt modelId="{E8D49301-D1F0-4A13-A83B-F63355B3AAB1}" type="pres">
      <dgm:prSet presAssocID="{ABB6AAD5-BB22-443A-B98E-11707CBE16C9}" presName="Name0" presStyleCnt="0">
        <dgm:presLayoutVars>
          <dgm:chMax val="5"/>
          <dgm:chPref val="5"/>
          <dgm:dir/>
          <dgm:animLvl val="lvl"/>
        </dgm:presLayoutVars>
      </dgm:prSet>
      <dgm:spPr/>
      <dgm:t>
        <a:bodyPr/>
        <a:lstStyle/>
        <a:p>
          <a:endParaRPr lang="zh-CN" altLang="en-US"/>
        </a:p>
      </dgm:t>
    </dgm:pt>
    <dgm:pt modelId="{31D1016D-E845-420A-9D96-2392CF9C71AC}" type="pres">
      <dgm:prSet presAssocID="{62F3A35F-EA2B-462C-89DA-224952DBD84B}" presName="parentText1" presStyleLbl="node1" presStyleIdx="0" presStyleCnt="4">
        <dgm:presLayoutVars>
          <dgm:chMax/>
          <dgm:chPref val="3"/>
          <dgm:bulletEnabled val="1"/>
        </dgm:presLayoutVars>
      </dgm:prSet>
      <dgm:spPr/>
      <dgm:t>
        <a:bodyPr/>
        <a:lstStyle/>
        <a:p>
          <a:endParaRPr lang="zh-CN" altLang="en-US"/>
        </a:p>
      </dgm:t>
    </dgm:pt>
    <dgm:pt modelId="{E704CB68-EE45-47EA-8D6C-9876FC1F6117}" type="pres">
      <dgm:prSet presAssocID="{37FDA6AE-027B-4120-90CE-09301A415796}" presName="parentText2" presStyleLbl="node1" presStyleIdx="1" presStyleCnt="4">
        <dgm:presLayoutVars>
          <dgm:chMax/>
          <dgm:chPref val="3"/>
          <dgm:bulletEnabled val="1"/>
        </dgm:presLayoutVars>
      </dgm:prSet>
      <dgm:spPr/>
      <dgm:t>
        <a:bodyPr/>
        <a:lstStyle/>
        <a:p>
          <a:endParaRPr lang="zh-CN" altLang="en-US"/>
        </a:p>
      </dgm:t>
    </dgm:pt>
    <dgm:pt modelId="{DD6C64AB-DCB9-40B4-9670-E7BC915EEA3A}" type="pres">
      <dgm:prSet presAssocID="{8C92A023-B595-4B7E-9FD1-86305B47363F}" presName="parentText3" presStyleLbl="node1" presStyleIdx="2" presStyleCnt="4">
        <dgm:presLayoutVars>
          <dgm:chMax/>
          <dgm:chPref val="3"/>
          <dgm:bulletEnabled val="1"/>
        </dgm:presLayoutVars>
      </dgm:prSet>
      <dgm:spPr/>
      <dgm:t>
        <a:bodyPr/>
        <a:lstStyle/>
        <a:p>
          <a:endParaRPr lang="zh-CN" altLang="en-US"/>
        </a:p>
      </dgm:t>
    </dgm:pt>
    <dgm:pt modelId="{E125A24A-CC28-4566-AAD9-038B7717D433}" type="pres">
      <dgm:prSet presAssocID="{839B389E-0F3A-4E44-B6E2-13F1399C142F}" presName="parentText4" presStyleLbl="node1" presStyleIdx="3" presStyleCnt="4">
        <dgm:presLayoutVars>
          <dgm:chMax/>
          <dgm:chPref val="3"/>
          <dgm:bulletEnabled val="1"/>
        </dgm:presLayoutVars>
      </dgm:prSet>
      <dgm:spPr/>
      <dgm:t>
        <a:bodyPr/>
        <a:lstStyle/>
        <a:p>
          <a:endParaRPr lang="zh-CN" altLang="en-US"/>
        </a:p>
      </dgm:t>
    </dgm:pt>
  </dgm:ptLst>
  <dgm:cxnLst>
    <dgm:cxn modelId="{97371629-EAFB-49C5-8D4C-1C2CC8EF98DA}" srcId="{ABB6AAD5-BB22-443A-B98E-11707CBE16C9}" destId="{37FDA6AE-027B-4120-90CE-09301A415796}" srcOrd="1" destOrd="0" parTransId="{F547554B-51EF-4D52-BD83-B530786A53F6}" sibTransId="{AACFA7FC-124D-47F0-AAB7-D837F03A13D6}"/>
    <dgm:cxn modelId="{FC743A81-49E1-4ADD-BF3F-52E292770A0A}" type="presOf" srcId="{37FDA6AE-027B-4120-90CE-09301A415796}" destId="{E704CB68-EE45-47EA-8D6C-9876FC1F6117}" srcOrd="0" destOrd="0" presId="urn:microsoft.com/office/officeart/2009/3/layout/IncreasingArrowsProcess"/>
    <dgm:cxn modelId="{E6E12F16-04AB-4379-8217-00279A2CB4F7}" type="presOf" srcId="{839B389E-0F3A-4E44-B6E2-13F1399C142F}" destId="{E125A24A-CC28-4566-AAD9-038B7717D433}" srcOrd="0" destOrd="0" presId="urn:microsoft.com/office/officeart/2009/3/layout/IncreasingArrowsProcess"/>
    <dgm:cxn modelId="{78D5CF50-3633-4A11-9FE0-D306D94A091D}" srcId="{ABB6AAD5-BB22-443A-B98E-11707CBE16C9}" destId="{62F3A35F-EA2B-462C-89DA-224952DBD84B}" srcOrd="0" destOrd="0" parTransId="{68C8E73F-A05A-4DC8-914A-C484D8568F55}" sibTransId="{12A631F8-73E8-4437-A632-1DA4C96C2081}"/>
    <dgm:cxn modelId="{1D1BB9CD-990F-4EDF-8E7E-C12E46227BC2}" type="presOf" srcId="{8C92A023-B595-4B7E-9FD1-86305B47363F}" destId="{DD6C64AB-DCB9-40B4-9670-E7BC915EEA3A}" srcOrd="0" destOrd="0" presId="urn:microsoft.com/office/officeart/2009/3/layout/IncreasingArrowsProcess"/>
    <dgm:cxn modelId="{21121C3C-310F-42DF-A587-4D1895FFC95E}" type="presOf" srcId="{62F3A35F-EA2B-462C-89DA-224952DBD84B}" destId="{31D1016D-E845-420A-9D96-2392CF9C71AC}" srcOrd="0" destOrd="0" presId="urn:microsoft.com/office/officeart/2009/3/layout/IncreasingArrowsProcess"/>
    <dgm:cxn modelId="{E9F581C8-1891-4557-8FD4-140226A54CF9}" srcId="{ABB6AAD5-BB22-443A-B98E-11707CBE16C9}" destId="{839B389E-0F3A-4E44-B6E2-13F1399C142F}" srcOrd="3" destOrd="0" parTransId="{9C2D419A-4208-435A-8DFE-59E57C79B927}" sibTransId="{8F45AFFE-9FF4-4A34-B11A-ED475E2D4999}"/>
    <dgm:cxn modelId="{05F0E2B7-2C3A-41DA-B169-42BAA01DC8BC}" type="presOf" srcId="{ABB6AAD5-BB22-443A-B98E-11707CBE16C9}" destId="{E8D49301-D1F0-4A13-A83B-F63355B3AAB1}" srcOrd="0" destOrd="0" presId="urn:microsoft.com/office/officeart/2009/3/layout/IncreasingArrowsProcess"/>
    <dgm:cxn modelId="{6393EA77-6C35-4795-B9F8-BC384CEB01BB}" srcId="{ABB6AAD5-BB22-443A-B98E-11707CBE16C9}" destId="{8C92A023-B595-4B7E-9FD1-86305B47363F}" srcOrd="2" destOrd="0" parTransId="{126030B6-AD92-4139-8AC7-ED96A61FFA13}" sibTransId="{45610BF7-B096-4636-A867-71803911F6BC}"/>
    <dgm:cxn modelId="{E0A432F9-13BF-4DB3-B7AE-01A1A574B511}" type="presParOf" srcId="{E8D49301-D1F0-4A13-A83B-F63355B3AAB1}" destId="{31D1016D-E845-420A-9D96-2392CF9C71AC}" srcOrd="0" destOrd="0" presId="urn:microsoft.com/office/officeart/2009/3/layout/IncreasingArrowsProcess"/>
    <dgm:cxn modelId="{F4C22AAD-C027-4AB2-85D9-BC85C92D7202}" type="presParOf" srcId="{E8D49301-D1F0-4A13-A83B-F63355B3AAB1}" destId="{E704CB68-EE45-47EA-8D6C-9876FC1F6117}" srcOrd="1" destOrd="0" presId="urn:microsoft.com/office/officeart/2009/3/layout/IncreasingArrowsProcess"/>
    <dgm:cxn modelId="{23F51977-267F-4056-9855-7E924F6E555F}" type="presParOf" srcId="{E8D49301-D1F0-4A13-A83B-F63355B3AAB1}" destId="{DD6C64AB-DCB9-40B4-9670-E7BC915EEA3A}" srcOrd="2" destOrd="0" presId="urn:microsoft.com/office/officeart/2009/3/layout/IncreasingArrowsProcess"/>
    <dgm:cxn modelId="{882F4D8A-61DE-4BB8-8986-5D265B27E80F}" type="presParOf" srcId="{E8D49301-D1F0-4A13-A83B-F63355B3AAB1}" destId="{E125A24A-CC28-4566-AAD9-038B7717D433}" srcOrd="3" destOrd="0" presId="urn:microsoft.com/office/officeart/2009/3/layout/IncreasingArrows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B6AAD5-BB22-443A-B98E-11707CBE16C9}" type="doc">
      <dgm:prSet loTypeId="urn:microsoft.com/office/officeart/2005/8/layout/lProcess3"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chemeClr val="accent1"/>
        </a:solidFill>
        <a:ln>
          <a:noFill/>
        </a:ln>
      </dgm:spPr>
      <dgm:t>
        <a:bodyPr/>
        <a:lstStyle/>
        <a:p>
          <a:endParaRPr lang="en-US" sz="800" b="1" dirty="0">
            <a:solidFill>
              <a:schemeClr val="bg1"/>
            </a:solidFill>
          </a:endParaRPr>
        </a:p>
        <a:p>
          <a:endParaRPr lang="en-US" sz="800" b="1" dirty="0">
            <a:solidFill>
              <a:schemeClr val="bg1"/>
            </a:solidFill>
          </a:endParaRPr>
        </a:p>
        <a:p>
          <a:r>
            <a:rPr lang="en-US" sz="800" b="1" dirty="0">
              <a:solidFill>
                <a:schemeClr val="bg1"/>
              </a:solidFill>
            </a:rPr>
            <a:t>Brainstorm</a:t>
          </a:r>
        </a:p>
      </dgm:t>
    </dgm:pt>
    <dgm:pt modelId="{68C8E73F-A05A-4DC8-914A-C484D8568F55}" cxnId="{78D5CF50-3633-4A11-9FE0-D306D94A091D}" type="parTrans">
      <dgm:prSet/>
      <dgm:spPr/>
      <dgm:t>
        <a:bodyPr/>
        <a:lstStyle/>
        <a:p>
          <a:endParaRPr lang="en-US" sz="1050">
            <a:solidFill>
              <a:schemeClr val="bg1"/>
            </a:solidFill>
          </a:endParaRPr>
        </a:p>
      </dgm:t>
    </dgm:pt>
    <dgm:pt modelId="{12A631F8-73E8-4437-A632-1DA4C96C2081}" cxnId="{78D5CF50-3633-4A11-9FE0-D306D94A091D}" type="sibTrans">
      <dgm:prSet/>
      <dgm:spPr>
        <a:ln>
          <a:noFill/>
        </a:ln>
      </dgm:spPr>
      <dgm:t>
        <a:bodyPr/>
        <a:lstStyle/>
        <a:p>
          <a:endParaRPr lang="en-US" sz="1050">
            <a:solidFill>
              <a:schemeClr val="bg1"/>
            </a:solidFill>
          </a:endParaRPr>
        </a:p>
      </dgm:t>
    </dgm:pt>
    <dgm:pt modelId="{37FDA6AE-027B-4120-90CE-09301A415796}">
      <dgm:prSet phldrT="[Text]" custT="1"/>
      <dgm:spPr>
        <a:solidFill>
          <a:schemeClr val="accent1">
            <a:lumMod val="60000"/>
            <a:lumOff val="40000"/>
          </a:schemeClr>
        </a:solidFill>
        <a:ln>
          <a:noFill/>
        </a:ln>
      </dgm:spPr>
      <dgm:t>
        <a:bodyPr/>
        <a:lstStyle/>
        <a:p>
          <a:endParaRPr lang="en-US" sz="800" b="1" dirty="0">
            <a:solidFill>
              <a:schemeClr val="bg1"/>
            </a:solidFill>
          </a:endParaRPr>
        </a:p>
        <a:p>
          <a:endParaRPr lang="en-US" sz="800" b="1" dirty="0">
            <a:solidFill>
              <a:schemeClr val="bg1"/>
            </a:solidFill>
          </a:endParaRPr>
        </a:p>
        <a:p>
          <a:r>
            <a:rPr lang="en-US" sz="800" b="1" dirty="0">
              <a:solidFill>
                <a:schemeClr val="bg1"/>
              </a:solidFill>
            </a:rPr>
            <a:t>Conceptualization</a:t>
          </a:r>
        </a:p>
      </dgm:t>
    </dgm:pt>
    <dgm:pt modelId="{F547554B-51EF-4D52-BD83-B530786A53F6}" cxnId="{97371629-EAFB-49C5-8D4C-1C2CC8EF98DA}" type="parTrans">
      <dgm:prSet/>
      <dgm:spPr/>
      <dgm:t>
        <a:bodyPr/>
        <a:lstStyle/>
        <a:p>
          <a:endParaRPr lang="en-US" sz="1050">
            <a:solidFill>
              <a:schemeClr val="bg1"/>
            </a:solidFill>
          </a:endParaRPr>
        </a:p>
      </dgm:t>
    </dgm:pt>
    <dgm:pt modelId="{AACFA7FC-124D-47F0-AAB7-D837F03A13D6}" cxnId="{97371629-EAFB-49C5-8D4C-1C2CC8EF98DA}" type="sibTrans">
      <dgm:prSet/>
      <dgm:spPr>
        <a:ln>
          <a:noFill/>
        </a:ln>
      </dgm:spPr>
      <dgm:t>
        <a:bodyPr/>
        <a:lstStyle/>
        <a:p>
          <a:endParaRPr lang="en-US" sz="1050">
            <a:solidFill>
              <a:schemeClr val="bg1"/>
            </a:solidFill>
          </a:endParaRPr>
        </a:p>
      </dgm:t>
    </dgm:pt>
    <dgm:pt modelId="{8C92A023-B595-4B7E-9FD1-86305B47363F}">
      <dgm:prSet phldrT="[Text]" custT="1"/>
      <dgm:spPr>
        <a:solidFill>
          <a:schemeClr val="accent1">
            <a:lumMod val="40000"/>
            <a:lumOff val="60000"/>
          </a:schemeClr>
        </a:solidFill>
        <a:ln>
          <a:noFill/>
        </a:ln>
      </dgm:spPr>
      <dgm:t>
        <a:bodyPr/>
        <a:lstStyle/>
        <a:p>
          <a:endParaRPr lang="en-US" sz="800" b="1" dirty="0">
            <a:solidFill>
              <a:schemeClr val="bg1"/>
            </a:solidFill>
          </a:endParaRPr>
        </a:p>
        <a:p>
          <a:endParaRPr lang="en-US" sz="800" b="1" dirty="0">
            <a:solidFill>
              <a:schemeClr val="bg1"/>
            </a:solidFill>
          </a:endParaRPr>
        </a:p>
        <a:p>
          <a:r>
            <a:rPr lang="en-US" sz="800" b="1" dirty="0">
              <a:solidFill>
                <a:schemeClr val="bg1"/>
              </a:solidFill>
            </a:rPr>
            <a:t>Proposal</a:t>
          </a:r>
        </a:p>
      </dgm:t>
    </dgm:pt>
    <dgm:pt modelId="{126030B6-AD92-4139-8AC7-ED96A61FFA13}" cxnId="{6393EA77-6C35-4795-B9F8-BC384CEB01BB}" type="parTrans">
      <dgm:prSet/>
      <dgm:spPr/>
      <dgm:t>
        <a:bodyPr/>
        <a:lstStyle/>
        <a:p>
          <a:endParaRPr lang="en-US" sz="1050">
            <a:solidFill>
              <a:schemeClr val="bg1"/>
            </a:solidFill>
          </a:endParaRPr>
        </a:p>
      </dgm:t>
    </dgm:pt>
    <dgm:pt modelId="{45610BF7-B096-4636-A867-71803911F6BC}" cxnId="{6393EA77-6C35-4795-B9F8-BC384CEB01BB}" type="sibTrans">
      <dgm:prSet/>
      <dgm:spPr>
        <a:ln>
          <a:noFill/>
        </a:ln>
      </dgm:spPr>
      <dgm:t>
        <a:bodyPr/>
        <a:lstStyle/>
        <a:p>
          <a:endParaRPr lang="en-US" sz="1050">
            <a:solidFill>
              <a:schemeClr val="bg1"/>
            </a:solidFill>
          </a:endParaRPr>
        </a:p>
      </dgm:t>
    </dgm:pt>
    <dgm:pt modelId="{839B389E-0F3A-4E44-B6E2-13F1399C142F}">
      <dgm:prSet phldrT="[Text]" custT="1"/>
      <dgm:spPr>
        <a:solidFill>
          <a:schemeClr val="accent1">
            <a:lumMod val="20000"/>
            <a:lumOff val="80000"/>
          </a:schemeClr>
        </a:solidFill>
        <a:ln>
          <a:noFill/>
        </a:ln>
      </dgm:spPr>
      <dgm:t>
        <a:bodyPr/>
        <a:lstStyle/>
        <a:p>
          <a:endParaRPr lang="en-US" sz="800" b="1" dirty="0">
            <a:solidFill>
              <a:schemeClr val="bg1"/>
            </a:solidFill>
          </a:endParaRPr>
        </a:p>
        <a:p>
          <a:endParaRPr lang="en-US" sz="800" b="1" dirty="0">
            <a:solidFill>
              <a:schemeClr val="bg1"/>
            </a:solidFill>
          </a:endParaRPr>
        </a:p>
        <a:p>
          <a:r>
            <a:rPr lang="en-US" sz="800" b="1" dirty="0">
              <a:solidFill>
                <a:schemeClr val="bg1"/>
              </a:solidFill>
            </a:rPr>
            <a:t>Revisions</a:t>
          </a:r>
        </a:p>
      </dgm:t>
    </dgm:pt>
    <dgm:pt modelId="{9C2D419A-4208-435A-8DFE-59E57C79B927}" cxnId="{E9F581C8-1891-4557-8FD4-140226A54CF9}" type="parTrans">
      <dgm:prSet/>
      <dgm:spPr/>
      <dgm:t>
        <a:bodyPr/>
        <a:lstStyle/>
        <a:p>
          <a:endParaRPr lang="en-US" sz="1050"/>
        </a:p>
      </dgm:t>
    </dgm:pt>
    <dgm:pt modelId="{8F45AFFE-9FF4-4A34-B11A-ED475E2D4999}" cxnId="{E9F581C8-1891-4557-8FD4-140226A54CF9}" type="sibTrans">
      <dgm:prSet/>
      <dgm:spPr/>
      <dgm:t>
        <a:bodyPr/>
        <a:lstStyle/>
        <a:p>
          <a:endParaRPr lang="en-US" sz="1050"/>
        </a:p>
      </dgm:t>
    </dgm:pt>
    <dgm:pt modelId="{8CF3E522-5D57-4AC6-A114-9011ECADB126}" type="pres">
      <dgm:prSet presAssocID="{ABB6AAD5-BB22-443A-B98E-11707CBE16C9}" presName="Name0" presStyleCnt="0">
        <dgm:presLayoutVars>
          <dgm:chPref val="3"/>
          <dgm:dir/>
          <dgm:animLvl val="lvl"/>
          <dgm:resizeHandles/>
        </dgm:presLayoutVars>
      </dgm:prSet>
      <dgm:spPr/>
      <dgm:t>
        <a:bodyPr/>
        <a:lstStyle/>
        <a:p>
          <a:endParaRPr lang="zh-CN" altLang="en-US"/>
        </a:p>
      </dgm:t>
    </dgm:pt>
    <dgm:pt modelId="{D6096381-8E40-4A96-8F38-09C01A4CFDEC}" type="pres">
      <dgm:prSet presAssocID="{62F3A35F-EA2B-462C-89DA-224952DBD84B}" presName="horFlow" presStyleCnt="0"/>
      <dgm:spPr/>
    </dgm:pt>
    <dgm:pt modelId="{C3C5C488-2D82-48FA-94E1-E6ED648AE07E}" type="pres">
      <dgm:prSet presAssocID="{62F3A35F-EA2B-462C-89DA-224952DBD84B}" presName="bigChev" presStyleLbl="node1" presStyleIdx="0" presStyleCnt="4"/>
      <dgm:spPr/>
      <dgm:t>
        <a:bodyPr/>
        <a:lstStyle/>
        <a:p>
          <a:endParaRPr lang="zh-CN" altLang="en-US"/>
        </a:p>
      </dgm:t>
    </dgm:pt>
    <dgm:pt modelId="{373A085F-9DBE-46BF-A47E-0C735CD1391E}" type="pres">
      <dgm:prSet presAssocID="{62F3A35F-EA2B-462C-89DA-224952DBD84B}" presName="vSp" presStyleCnt="0"/>
      <dgm:spPr/>
    </dgm:pt>
    <dgm:pt modelId="{9268F6D1-F112-4A65-8301-E74A81AB70DA}" type="pres">
      <dgm:prSet presAssocID="{37FDA6AE-027B-4120-90CE-09301A415796}" presName="horFlow" presStyleCnt="0"/>
      <dgm:spPr/>
    </dgm:pt>
    <dgm:pt modelId="{5F7C99BF-9C18-4701-B642-69C8B195B816}" type="pres">
      <dgm:prSet presAssocID="{37FDA6AE-027B-4120-90CE-09301A415796}" presName="bigChev" presStyleLbl="node1" presStyleIdx="1" presStyleCnt="4"/>
      <dgm:spPr/>
      <dgm:t>
        <a:bodyPr/>
        <a:lstStyle/>
        <a:p>
          <a:endParaRPr lang="zh-CN" altLang="en-US"/>
        </a:p>
      </dgm:t>
    </dgm:pt>
    <dgm:pt modelId="{6489C701-29A2-43EE-B483-7F35B23E0462}" type="pres">
      <dgm:prSet presAssocID="{37FDA6AE-027B-4120-90CE-09301A415796}" presName="vSp" presStyleCnt="0"/>
      <dgm:spPr/>
    </dgm:pt>
    <dgm:pt modelId="{34BC7A11-46D6-4CD3-A2C1-3FD5B3D3F123}" type="pres">
      <dgm:prSet presAssocID="{8C92A023-B595-4B7E-9FD1-86305B47363F}" presName="horFlow" presStyleCnt="0"/>
      <dgm:spPr/>
    </dgm:pt>
    <dgm:pt modelId="{803580E4-39B5-44E5-A355-43EEFE242A45}" type="pres">
      <dgm:prSet presAssocID="{8C92A023-B595-4B7E-9FD1-86305B47363F}" presName="bigChev" presStyleLbl="node1" presStyleIdx="2" presStyleCnt="4"/>
      <dgm:spPr/>
      <dgm:t>
        <a:bodyPr/>
        <a:lstStyle/>
        <a:p>
          <a:endParaRPr lang="zh-CN" altLang="en-US"/>
        </a:p>
      </dgm:t>
    </dgm:pt>
    <dgm:pt modelId="{48968FDD-2CAD-44D2-ABC1-A074F5AEE7EE}" type="pres">
      <dgm:prSet presAssocID="{8C92A023-B595-4B7E-9FD1-86305B47363F}" presName="vSp" presStyleCnt="0"/>
      <dgm:spPr/>
    </dgm:pt>
    <dgm:pt modelId="{E5CACCF2-1E9C-4594-B0E5-63D54C4C3B51}" type="pres">
      <dgm:prSet presAssocID="{839B389E-0F3A-4E44-B6E2-13F1399C142F}" presName="horFlow" presStyleCnt="0"/>
      <dgm:spPr/>
    </dgm:pt>
    <dgm:pt modelId="{38B3533C-0604-42C2-B6E4-34D51AE7EEAA}" type="pres">
      <dgm:prSet presAssocID="{839B389E-0F3A-4E44-B6E2-13F1399C142F}" presName="bigChev" presStyleLbl="node1" presStyleIdx="3" presStyleCnt="4"/>
      <dgm:spPr/>
      <dgm:t>
        <a:bodyPr/>
        <a:lstStyle/>
        <a:p>
          <a:endParaRPr lang="zh-CN" altLang="en-US"/>
        </a:p>
      </dgm:t>
    </dgm:pt>
  </dgm:ptLst>
  <dgm:cxnLst>
    <dgm:cxn modelId="{97371629-EAFB-49C5-8D4C-1C2CC8EF98DA}" srcId="{ABB6AAD5-BB22-443A-B98E-11707CBE16C9}" destId="{37FDA6AE-027B-4120-90CE-09301A415796}" srcOrd="1" destOrd="0" parTransId="{F547554B-51EF-4D52-BD83-B530786A53F6}" sibTransId="{AACFA7FC-124D-47F0-AAB7-D837F03A13D6}"/>
    <dgm:cxn modelId="{39EB23BB-CCC3-4B47-8F24-0E84E5998EFA}" type="presOf" srcId="{ABB6AAD5-BB22-443A-B98E-11707CBE16C9}" destId="{8CF3E522-5D57-4AC6-A114-9011ECADB126}" srcOrd="0" destOrd="0" presId="urn:microsoft.com/office/officeart/2005/8/layout/lProcess3"/>
    <dgm:cxn modelId="{19B6E39A-C8D0-4D21-9B29-1C24A51F57B0}" type="presOf" srcId="{62F3A35F-EA2B-462C-89DA-224952DBD84B}" destId="{C3C5C488-2D82-48FA-94E1-E6ED648AE07E}" srcOrd="0" destOrd="0" presId="urn:microsoft.com/office/officeart/2005/8/layout/lProcess3"/>
    <dgm:cxn modelId="{78D5CF50-3633-4A11-9FE0-D306D94A091D}" srcId="{ABB6AAD5-BB22-443A-B98E-11707CBE16C9}" destId="{62F3A35F-EA2B-462C-89DA-224952DBD84B}" srcOrd="0" destOrd="0" parTransId="{68C8E73F-A05A-4DC8-914A-C484D8568F55}" sibTransId="{12A631F8-73E8-4437-A632-1DA4C96C2081}"/>
    <dgm:cxn modelId="{86BBB099-25CC-48E5-BB09-D17FE4722418}" type="presOf" srcId="{8C92A023-B595-4B7E-9FD1-86305B47363F}" destId="{803580E4-39B5-44E5-A355-43EEFE242A45}" srcOrd="0" destOrd="0" presId="urn:microsoft.com/office/officeart/2005/8/layout/lProcess3"/>
    <dgm:cxn modelId="{7F268C44-286F-4663-B067-CD41B3434E30}" type="presOf" srcId="{37FDA6AE-027B-4120-90CE-09301A415796}" destId="{5F7C99BF-9C18-4701-B642-69C8B195B816}" srcOrd="0" destOrd="0" presId="urn:microsoft.com/office/officeart/2005/8/layout/lProcess3"/>
    <dgm:cxn modelId="{E9F581C8-1891-4557-8FD4-140226A54CF9}" srcId="{ABB6AAD5-BB22-443A-B98E-11707CBE16C9}" destId="{839B389E-0F3A-4E44-B6E2-13F1399C142F}" srcOrd="3" destOrd="0" parTransId="{9C2D419A-4208-435A-8DFE-59E57C79B927}" sibTransId="{8F45AFFE-9FF4-4A34-B11A-ED475E2D4999}"/>
    <dgm:cxn modelId="{6393EA77-6C35-4795-B9F8-BC384CEB01BB}" srcId="{ABB6AAD5-BB22-443A-B98E-11707CBE16C9}" destId="{8C92A023-B595-4B7E-9FD1-86305B47363F}" srcOrd="2" destOrd="0" parTransId="{126030B6-AD92-4139-8AC7-ED96A61FFA13}" sibTransId="{45610BF7-B096-4636-A867-71803911F6BC}"/>
    <dgm:cxn modelId="{208C6B30-FE4B-418B-916A-B3B7FDD9BFFC}" type="presOf" srcId="{839B389E-0F3A-4E44-B6E2-13F1399C142F}" destId="{38B3533C-0604-42C2-B6E4-34D51AE7EEAA}" srcOrd="0" destOrd="0" presId="urn:microsoft.com/office/officeart/2005/8/layout/lProcess3"/>
    <dgm:cxn modelId="{90CEED3C-7FF7-47EC-9A4F-B828203E591A}" type="presParOf" srcId="{8CF3E522-5D57-4AC6-A114-9011ECADB126}" destId="{D6096381-8E40-4A96-8F38-09C01A4CFDEC}" srcOrd="0" destOrd="0" presId="urn:microsoft.com/office/officeart/2005/8/layout/lProcess3"/>
    <dgm:cxn modelId="{7A50C61D-8D54-4957-B206-62D987D22639}" type="presParOf" srcId="{D6096381-8E40-4A96-8F38-09C01A4CFDEC}" destId="{C3C5C488-2D82-48FA-94E1-E6ED648AE07E}" srcOrd="0" destOrd="0" presId="urn:microsoft.com/office/officeart/2005/8/layout/lProcess3"/>
    <dgm:cxn modelId="{B54D8E48-6C19-44DF-958E-A945A5B7FA73}" type="presParOf" srcId="{8CF3E522-5D57-4AC6-A114-9011ECADB126}" destId="{373A085F-9DBE-46BF-A47E-0C735CD1391E}" srcOrd="1" destOrd="0" presId="urn:microsoft.com/office/officeart/2005/8/layout/lProcess3"/>
    <dgm:cxn modelId="{C9471331-E0EA-4A59-9B64-6EC01DCC8D37}" type="presParOf" srcId="{8CF3E522-5D57-4AC6-A114-9011ECADB126}" destId="{9268F6D1-F112-4A65-8301-E74A81AB70DA}" srcOrd="2" destOrd="0" presId="urn:microsoft.com/office/officeart/2005/8/layout/lProcess3"/>
    <dgm:cxn modelId="{9C27C29A-DF54-4EB3-842D-767618A35CF5}" type="presParOf" srcId="{9268F6D1-F112-4A65-8301-E74A81AB70DA}" destId="{5F7C99BF-9C18-4701-B642-69C8B195B816}" srcOrd="0" destOrd="0" presId="urn:microsoft.com/office/officeart/2005/8/layout/lProcess3"/>
    <dgm:cxn modelId="{52E3C1FC-AFF9-41D6-83AB-85F24247EB04}" type="presParOf" srcId="{8CF3E522-5D57-4AC6-A114-9011ECADB126}" destId="{6489C701-29A2-43EE-B483-7F35B23E0462}" srcOrd="3" destOrd="0" presId="urn:microsoft.com/office/officeart/2005/8/layout/lProcess3"/>
    <dgm:cxn modelId="{B7FB25B1-327F-4E4D-A17F-443518117E15}" type="presParOf" srcId="{8CF3E522-5D57-4AC6-A114-9011ECADB126}" destId="{34BC7A11-46D6-4CD3-A2C1-3FD5B3D3F123}" srcOrd="4" destOrd="0" presId="urn:microsoft.com/office/officeart/2005/8/layout/lProcess3"/>
    <dgm:cxn modelId="{AA797361-C7FB-4E52-8AB6-1536568F9070}" type="presParOf" srcId="{34BC7A11-46D6-4CD3-A2C1-3FD5B3D3F123}" destId="{803580E4-39B5-44E5-A355-43EEFE242A45}" srcOrd="0" destOrd="0" presId="urn:microsoft.com/office/officeart/2005/8/layout/lProcess3"/>
    <dgm:cxn modelId="{0957A993-489F-4D47-AF3F-B16F83ADC2AD}" type="presParOf" srcId="{8CF3E522-5D57-4AC6-A114-9011ECADB126}" destId="{48968FDD-2CAD-44D2-ABC1-A074F5AEE7EE}" srcOrd="5" destOrd="0" presId="urn:microsoft.com/office/officeart/2005/8/layout/lProcess3"/>
    <dgm:cxn modelId="{FED8E91E-1262-4726-B985-4001178DB68C}" type="presParOf" srcId="{8CF3E522-5D57-4AC6-A114-9011ECADB126}" destId="{E5CACCF2-1E9C-4594-B0E5-63D54C4C3B51}" srcOrd="6" destOrd="0" presId="urn:microsoft.com/office/officeart/2005/8/layout/lProcess3"/>
    <dgm:cxn modelId="{53BD5770-C201-446A-BFAD-AC573BCAAD59}" type="presParOf" srcId="{E5CACCF2-1E9C-4594-B0E5-63D54C4C3B51}" destId="{38B3533C-0604-42C2-B6E4-34D51AE7EEAA}" srcOrd="0" destOrd="0" presId="urn:microsoft.com/office/officeart/2005/8/layout/l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416824" cy="2159192"/>
        <a:chOff x="0" y="0"/>
        <a:chExt cx="7416824" cy="2159192"/>
      </a:xfrm>
    </dsp:grpSpPr>
    <dsp:sp modelId="{31D1016D-E845-420A-9D96-2392CF9C71AC}">
      <dsp:nvSpPr>
        <dsp:cNvPr id="3" name="右箭头 2"/>
        <dsp:cNvSpPr/>
      </dsp:nvSpPr>
      <dsp:spPr bwMode="white">
        <a:xfrm>
          <a:off x="0" y="336925"/>
          <a:ext cx="7416824" cy="1079812"/>
        </a:xfrm>
        <a:prstGeom prst="rightArrow">
          <a:avLst>
            <a:gd name="adj1" fmla="val 50000"/>
            <a:gd name="adj2" fmla="val 50000"/>
          </a:avLst>
        </a:prstGeom>
        <a:solidFill>
          <a:schemeClr val="accent1"/>
        </a:solidFill>
        <a:ln>
          <a:noFill/>
        </a:ln>
      </dsp:spPr>
      <dsp:style>
        <a:lnRef idx="2">
          <a:schemeClr val="lt1"/>
        </a:lnRef>
        <a:fillRef idx="1">
          <a:schemeClr val="accent2"/>
        </a:fillRef>
        <a:effectRef idx="0">
          <a:scrgbClr r="0" g="0" b="0"/>
        </a:effectRef>
        <a:fontRef idx="minor">
          <a:schemeClr val="lt1"/>
        </a:fontRef>
      </dsp:style>
      <dsp:txBody>
        <a:bodyPr lIns="540000" tIns="60960" rIns="203200" bIns="1714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600" b="1" dirty="0">
              <a:solidFill>
                <a:schemeClr val="bg1"/>
              </a:solidFill>
            </a:rPr>
            <a:t>Brainstorm</a:t>
          </a:r>
        </a:p>
      </dsp:txBody>
      <dsp:txXfrm>
        <a:off x="0" y="336925"/>
        <a:ext cx="7416824" cy="1079812"/>
      </dsp:txXfrm>
    </dsp:sp>
    <dsp:sp modelId="{E704CB68-EE45-47EA-8D6C-9876FC1F6117}">
      <dsp:nvSpPr>
        <dsp:cNvPr id="4" name="右箭头 3"/>
        <dsp:cNvSpPr/>
      </dsp:nvSpPr>
      <dsp:spPr bwMode="white">
        <a:xfrm>
          <a:off x="1709578" y="696646"/>
          <a:ext cx="5707246" cy="1079812"/>
        </a:xfrm>
        <a:prstGeom prst="rightArrow">
          <a:avLst>
            <a:gd name="adj1" fmla="val 50000"/>
            <a:gd name="adj2" fmla="val 50000"/>
          </a:avLst>
        </a:prstGeom>
        <a:solidFill>
          <a:schemeClr val="accent1">
            <a:lumMod val="60000"/>
            <a:lumOff val="40000"/>
          </a:schemeClr>
        </a:solidFill>
        <a:ln>
          <a:noFill/>
        </a:ln>
      </dsp:spPr>
      <dsp:style>
        <a:lnRef idx="2">
          <a:schemeClr val="lt1"/>
        </a:lnRef>
        <a:fillRef idx="1">
          <a:schemeClr val="accent3"/>
        </a:fillRef>
        <a:effectRef idx="0">
          <a:scrgbClr r="0" g="0" b="0"/>
        </a:effectRef>
        <a:fontRef idx="minor">
          <a:schemeClr val="lt1"/>
        </a:fontRef>
      </dsp:style>
      <dsp:txBody>
        <a:bodyPr lIns="540000" tIns="60960" rIns="203200" bIns="1714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600" b="1" dirty="0">
              <a:solidFill>
                <a:schemeClr val="bg1"/>
              </a:solidFill>
            </a:rPr>
            <a:t>Conceptualization</a:t>
          </a:r>
        </a:p>
      </dsp:txBody>
      <dsp:txXfrm>
        <a:off x="1709578" y="696646"/>
        <a:ext cx="5707246" cy="1079812"/>
      </dsp:txXfrm>
    </dsp:sp>
    <dsp:sp modelId="{DD6C64AB-DCB9-40B4-9670-E7BC915EEA3A}">
      <dsp:nvSpPr>
        <dsp:cNvPr id="5" name="右箭头 4"/>
        <dsp:cNvSpPr/>
      </dsp:nvSpPr>
      <dsp:spPr bwMode="white">
        <a:xfrm>
          <a:off x="3419156" y="1056584"/>
          <a:ext cx="3997668" cy="1079812"/>
        </a:xfrm>
        <a:prstGeom prst="rightArrow">
          <a:avLst>
            <a:gd name="adj1" fmla="val 50000"/>
            <a:gd name="adj2" fmla="val 50000"/>
          </a:avLst>
        </a:prstGeom>
        <a:solidFill>
          <a:schemeClr val="accent1">
            <a:lumMod val="40000"/>
            <a:lumOff val="60000"/>
          </a:schemeClr>
        </a:solidFill>
        <a:ln>
          <a:noFill/>
        </a:ln>
      </dsp:spPr>
      <dsp:style>
        <a:lnRef idx="2">
          <a:schemeClr val="lt1"/>
        </a:lnRef>
        <a:fillRef idx="1">
          <a:schemeClr val="accent4"/>
        </a:fillRef>
        <a:effectRef idx="0">
          <a:scrgbClr r="0" g="0" b="0"/>
        </a:effectRef>
        <a:fontRef idx="minor">
          <a:schemeClr val="lt1"/>
        </a:fontRef>
      </dsp:style>
      <dsp:txBody>
        <a:bodyPr lIns="540000" tIns="60960" rIns="203200" bIns="1714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600" b="1" dirty="0">
              <a:solidFill>
                <a:schemeClr val="bg1"/>
              </a:solidFill>
            </a:rPr>
            <a:t>Proposal</a:t>
          </a:r>
        </a:p>
      </dsp:txBody>
      <dsp:txXfrm>
        <a:off x="3419156" y="1056584"/>
        <a:ext cx="3997668" cy="1079812"/>
      </dsp:txXfrm>
    </dsp:sp>
    <dsp:sp modelId="{E125A24A-CC28-4566-AAD9-038B7717D433}">
      <dsp:nvSpPr>
        <dsp:cNvPr id="6" name="右箭头 5"/>
        <dsp:cNvSpPr/>
      </dsp:nvSpPr>
      <dsp:spPr bwMode="white">
        <a:xfrm>
          <a:off x="5128734" y="1416305"/>
          <a:ext cx="2288090" cy="1079812"/>
        </a:xfrm>
        <a:prstGeom prst="rightArrow">
          <a:avLst>
            <a:gd name="adj1" fmla="val 50000"/>
            <a:gd name="adj2" fmla="val 50000"/>
          </a:avLst>
        </a:prstGeom>
        <a:solidFill>
          <a:schemeClr val="accent1">
            <a:lumMod val="20000"/>
            <a:lumOff val="80000"/>
          </a:schemeClr>
        </a:solidFill>
        <a:ln>
          <a:noFill/>
        </a:ln>
      </dsp:spPr>
      <dsp:style>
        <a:lnRef idx="2">
          <a:schemeClr val="lt1"/>
        </a:lnRef>
        <a:fillRef idx="1">
          <a:schemeClr val="accent5"/>
        </a:fillRef>
        <a:effectRef idx="0">
          <a:scrgbClr r="0" g="0" b="0"/>
        </a:effectRef>
        <a:fontRef idx="minor">
          <a:schemeClr val="lt1"/>
        </a:fontRef>
      </dsp:style>
      <dsp:txBody>
        <a:bodyPr lIns="540000" tIns="60960" rIns="203200" bIns="1714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600" b="1" dirty="0">
              <a:solidFill>
                <a:schemeClr val="bg1"/>
              </a:solidFill>
            </a:rPr>
            <a:t>Revisions</a:t>
          </a:r>
        </a:p>
      </dsp:txBody>
      <dsp:txXfrm>
        <a:off x="5128734" y="1416305"/>
        <a:ext cx="2288090" cy="1079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304256" cy="2833042"/>
        <a:chOff x="0" y="0"/>
        <a:chExt cx="2304256" cy="2833042"/>
      </a:xfrm>
    </dsp:grpSpPr>
    <dsp:sp modelId="{C3C5C488-2D82-48FA-94E1-E6ED648AE07E}">
      <dsp:nvSpPr>
        <dsp:cNvPr id="3" name="燕尾形 2"/>
        <dsp:cNvSpPr/>
      </dsp:nvSpPr>
      <dsp:spPr bwMode="white">
        <a:xfrm>
          <a:off x="350928" y="0"/>
          <a:ext cx="1602399" cy="640960"/>
        </a:xfrm>
        <a:prstGeom prst="chevron">
          <a:avLst/>
        </a:prstGeom>
        <a:solidFill>
          <a:schemeClr val="accent1"/>
        </a:solidFill>
        <a:ln>
          <a:noFill/>
        </a:ln>
      </dsp:spPr>
      <dsp:style>
        <a:lnRef idx="2">
          <a:schemeClr val="lt1"/>
        </a:lnRef>
        <a:fillRef idx="1">
          <a:schemeClr val="accent2"/>
        </a:fillRef>
        <a:effectRef idx="0">
          <a:scrgbClr r="0" g="0" b="0"/>
        </a:effectRef>
        <a:fontRef idx="minor">
          <a:schemeClr val="lt1"/>
        </a:fontRef>
      </dsp:style>
      <dsp:txBody>
        <a:bodyPr lIns="10160" tIns="5080" rIns="0" bIns="50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en-US" sz="800" b="1" dirty="0">
            <a:solidFill>
              <a:schemeClr val="bg1"/>
            </a:solidFill>
          </a:endParaRPr>
        </a:p>
        <a:p>
          <a:pPr lvl="0">
            <a:lnSpc>
              <a:spcPct val="100000"/>
            </a:lnSpc>
            <a:spcBef>
              <a:spcPct val="0"/>
            </a:spcBef>
            <a:spcAft>
              <a:spcPct val="35000"/>
            </a:spcAft>
          </a:pPr>
          <a:endParaRPr lang="en-US" sz="800" b="1" dirty="0">
            <a:solidFill>
              <a:schemeClr val="bg1"/>
            </a:solidFill>
          </a:endParaRPr>
        </a:p>
        <a:p>
          <a:pPr lvl="0">
            <a:lnSpc>
              <a:spcPct val="100000"/>
            </a:lnSpc>
            <a:spcBef>
              <a:spcPct val="0"/>
            </a:spcBef>
            <a:spcAft>
              <a:spcPct val="35000"/>
            </a:spcAft>
          </a:pPr>
          <a:r>
            <a:rPr lang="en-US" sz="800" b="1" dirty="0">
              <a:solidFill>
                <a:schemeClr val="bg1"/>
              </a:solidFill>
            </a:rPr>
            <a:t>Brainstorm</a:t>
          </a:r>
        </a:p>
      </dsp:txBody>
      <dsp:txXfrm>
        <a:off x="350928" y="0"/>
        <a:ext cx="1602399" cy="640960"/>
      </dsp:txXfrm>
    </dsp:sp>
    <dsp:sp modelId="{5F7C99BF-9C18-4701-B642-69C8B195B816}">
      <dsp:nvSpPr>
        <dsp:cNvPr id="4" name="燕尾形 3"/>
        <dsp:cNvSpPr/>
      </dsp:nvSpPr>
      <dsp:spPr bwMode="white">
        <a:xfrm>
          <a:off x="350928" y="730694"/>
          <a:ext cx="1602399" cy="640960"/>
        </a:xfrm>
        <a:prstGeom prst="chevron">
          <a:avLst/>
        </a:prstGeom>
        <a:solidFill>
          <a:schemeClr val="accent1">
            <a:lumMod val="60000"/>
            <a:lumOff val="40000"/>
          </a:schemeClr>
        </a:solidFill>
        <a:ln>
          <a:noFill/>
        </a:ln>
      </dsp:spPr>
      <dsp:style>
        <a:lnRef idx="2">
          <a:schemeClr val="lt1"/>
        </a:lnRef>
        <a:fillRef idx="1">
          <a:schemeClr val="accent3"/>
        </a:fillRef>
        <a:effectRef idx="0">
          <a:scrgbClr r="0" g="0" b="0"/>
        </a:effectRef>
        <a:fontRef idx="minor">
          <a:schemeClr val="lt1"/>
        </a:fontRef>
      </dsp:style>
      <dsp:txBody>
        <a:bodyPr lIns="10160" tIns="5080" rIns="0" bIns="50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en-US" sz="800" b="1" dirty="0">
            <a:solidFill>
              <a:schemeClr val="bg1"/>
            </a:solidFill>
          </a:endParaRPr>
        </a:p>
        <a:p>
          <a:pPr lvl="0">
            <a:lnSpc>
              <a:spcPct val="100000"/>
            </a:lnSpc>
            <a:spcBef>
              <a:spcPct val="0"/>
            </a:spcBef>
            <a:spcAft>
              <a:spcPct val="35000"/>
            </a:spcAft>
          </a:pPr>
          <a:endParaRPr lang="en-US" sz="800" b="1" dirty="0">
            <a:solidFill>
              <a:schemeClr val="bg1"/>
            </a:solidFill>
          </a:endParaRPr>
        </a:p>
        <a:p>
          <a:pPr lvl="0">
            <a:lnSpc>
              <a:spcPct val="100000"/>
            </a:lnSpc>
            <a:spcBef>
              <a:spcPct val="0"/>
            </a:spcBef>
            <a:spcAft>
              <a:spcPct val="35000"/>
            </a:spcAft>
          </a:pPr>
          <a:r>
            <a:rPr lang="en-US" sz="800" b="1" dirty="0">
              <a:solidFill>
                <a:schemeClr val="bg1"/>
              </a:solidFill>
            </a:rPr>
            <a:t>Conceptualization</a:t>
          </a:r>
        </a:p>
      </dsp:txBody>
      <dsp:txXfrm>
        <a:off x="350928" y="730694"/>
        <a:ext cx="1602399" cy="640960"/>
      </dsp:txXfrm>
    </dsp:sp>
    <dsp:sp modelId="{803580E4-39B5-44E5-A355-43EEFE242A45}">
      <dsp:nvSpPr>
        <dsp:cNvPr id="5" name="燕尾形 4"/>
        <dsp:cNvSpPr/>
      </dsp:nvSpPr>
      <dsp:spPr bwMode="white">
        <a:xfrm>
          <a:off x="350928" y="1461388"/>
          <a:ext cx="1602399" cy="640960"/>
        </a:xfrm>
        <a:prstGeom prst="chevron">
          <a:avLst/>
        </a:prstGeom>
        <a:solidFill>
          <a:schemeClr val="accent1">
            <a:lumMod val="40000"/>
            <a:lumOff val="60000"/>
          </a:schemeClr>
        </a:solidFill>
        <a:ln>
          <a:noFill/>
        </a:ln>
      </dsp:spPr>
      <dsp:style>
        <a:lnRef idx="2">
          <a:schemeClr val="lt1"/>
        </a:lnRef>
        <a:fillRef idx="1">
          <a:schemeClr val="accent4"/>
        </a:fillRef>
        <a:effectRef idx="0">
          <a:scrgbClr r="0" g="0" b="0"/>
        </a:effectRef>
        <a:fontRef idx="minor">
          <a:schemeClr val="lt1"/>
        </a:fontRef>
      </dsp:style>
      <dsp:txBody>
        <a:bodyPr lIns="10160" tIns="5080" rIns="0" bIns="50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en-US" sz="800" b="1" dirty="0">
            <a:solidFill>
              <a:schemeClr val="bg1"/>
            </a:solidFill>
          </a:endParaRPr>
        </a:p>
        <a:p>
          <a:pPr lvl="0">
            <a:lnSpc>
              <a:spcPct val="100000"/>
            </a:lnSpc>
            <a:spcBef>
              <a:spcPct val="0"/>
            </a:spcBef>
            <a:spcAft>
              <a:spcPct val="35000"/>
            </a:spcAft>
          </a:pPr>
          <a:endParaRPr lang="en-US" sz="800" b="1" dirty="0">
            <a:solidFill>
              <a:schemeClr val="bg1"/>
            </a:solidFill>
          </a:endParaRPr>
        </a:p>
        <a:p>
          <a:pPr lvl="0">
            <a:lnSpc>
              <a:spcPct val="100000"/>
            </a:lnSpc>
            <a:spcBef>
              <a:spcPct val="0"/>
            </a:spcBef>
            <a:spcAft>
              <a:spcPct val="35000"/>
            </a:spcAft>
          </a:pPr>
          <a:r>
            <a:rPr lang="en-US" sz="800" b="1" dirty="0">
              <a:solidFill>
                <a:schemeClr val="bg1"/>
              </a:solidFill>
            </a:rPr>
            <a:t>Proposal</a:t>
          </a:r>
        </a:p>
      </dsp:txBody>
      <dsp:txXfrm>
        <a:off x="350928" y="1461388"/>
        <a:ext cx="1602399" cy="640960"/>
      </dsp:txXfrm>
    </dsp:sp>
    <dsp:sp modelId="{38B3533C-0604-42C2-B6E4-34D51AE7EEAA}">
      <dsp:nvSpPr>
        <dsp:cNvPr id="6" name="燕尾形 5"/>
        <dsp:cNvSpPr/>
      </dsp:nvSpPr>
      <dsp:spPr bwMode="white">
        <a:xfrm>
          <a:off x="350928" y="2192082"/>
          <a:ext cx="1602399" cy="640960"/>
        </a:xfrm>
        <a:prstGeom prst="chevron">
          <a:avLst/>
        </a:prstGeom>
        <a:solidFill>
          <a:schemeClr val="accent1">
            <a:lumMod val="20000"/>
            <a:lumOff val="80000"/>
          </a:schemeClr>
        </a:solidFill>
        <a:ln>
          <a:noFill/>
        </a:ln>
      </dsp:spPr>
      <dsp:style>
        <a:lnRef idx="2">
          <a:schemeClr val="lt1"/>
        </a:lnRef>
        <a:fillRef idx="1">
          <a:schemeClr val="accent5"/>
        </a:fillRef>
        <a:effectRef idx="0">
          <a:scrgbClr r="0" g="0" b="0"/>
        </a:effectRef>
        <a:fontRef idx="minor">
          <a:schemeClr val="lt1"/>
        </a:fontRef>
      </dsp:style>
      <dsp:txBody>
        <a:bodyPr lIns="10160" tIns="5080" rIns="0" bIns="50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en-US" sz="800" b="1" dirty="0">
            <a:solidFill>
              <a:schemeClr val="bg1"/>
            </a:solidFill>
          </a:endParaRPr>
        </a:p>
        <a:p>
          <a:pPr lvl="0">
            <a:lnSpc>
              <a:spcPct val="100000"/>
            </a:lnSpc>
            <a:spcBef>
              <a:spcPct val="0"/>
            </a:spcBef>
            <a:spcAft>
              <a:spcPct val="35000"/>
            </a:spcAft>
          </a:pPr>
          <a:endParaRPr lang="en-US" sz="800" b="1" dirty="0">
            <a:solidFill>
              <a:schemeClr val="bg1"/>
            </a:solidFill>
          </a:endParaRPr>
        </a:p>
        <a:p>
          <a:pPr lvl="0">
            <a:lnSpc>
              <a:spcPct val="100000"/>
            </a:lnSpc>
            <a:spcBef>
              <a:spcPct val="0"/>
            </a:spcBef>
            <a:spcAft>
              <a:spcPct val="35000"/>
            </a:spcAft>
          </a:pPr>
          <a:r>
            <a:rPr lang="en-US" sz="800" b="1" dirty="0">
              <a:solidFill>
                <a:schemeClr val="bg1"/>
              </a:solidFill>
            </a:rPr>
            <a:t>Revisions</a:t>
          </a:r>
        </a:p>
      </dsp:txBody>
      <dsp:txXfrm>
        <a:off x="350928" y="2192082"/>
        <a:ext cx="1602399" cy="640960"/>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nodeVertAlign" val="t"/>
          <dgm:param type="vertAlign" val="mid"/>
          <dgm:param type="nodeHorzAlign" val="l"/>
          <dgm:param type="fallback" val="2D"/>
        </dgm:alg>
      </dgm:if>
      <dgm:else name="Name3">
        <dgm:alg type="lin">
          <dgm:param type="linDir" val="fromT"/>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VertAlign" val="mid"/>
              <dgm:param type="nodeHorzAlign" val="l"/>
              <dgm:param type="fallback" val="2D"/>
            </dgm:alg>
          </dgm:if>
          <dgm:else name="Name7">
            <dgm:alg type="lin">
              <dgm:param type="linDir" val="fromR"/>
              <dgm:param type="nodeVertAlign" val="mid"/>
              <dgm:param type="nodeHorzAlign" val="r"/>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type="chevron" r:blip="" rot="180">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type="chevron" r:blip="" rot="180">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B90F8B-9D0F-4EFE-BB1F-231A1EC8D54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1E56D6-0CE7-4080-AC7F-4B277B157C7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B9B4222-61DD-4F1B-82BB-7523A5E532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21AC31-0820-4540-BEF7-8D19504ADDF0}" type="slidenum">
              <a:rPr lang="zh-CN" altLang="en-US" smtClean="0"/>
            </a:fld>
            <a:endParaRPr lang="zh-CN" altLang="en-US"/>
          </a:p>
        </p:txBody>
      </p:sp>
    </p:spTree>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B9B4222-61DD-4F1B-82BB-7523A5E532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21AC31-0820-4540-BEF7-8D19504ADDF0}" type="slidenum">
              <a:rPr lang="zh-CN" altLang="en-US" smtClean="0"/>
            </a:fld>
            <a:endParaRPr lang="zh-CN" altLang="en-US"/>
          </a:p>
        </p:txBody>
      </p:sp>
    </p:spTree>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B9B4222-61DD-4F1B-82BB-7523A5E532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21AC31-0820-4540-BEF7-8D19504ADDF0}" type="slidenum">
              <a:rPr lang="zh-CN" altLang="en-US" smtClean="0"/>
            </a:fld>
            <a:endParaRPr lang="zh-CN" altLang="en-US"/>
          </a:p>
        </p:txBody>
      </p:sp>
    </p:spTree>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B9B4222-61DD-4F1B-82BB-7523A5E532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21AC31-0820-4540-BEF7-8D19504ADDF0}" type="slidenum">
              <a:rPr lang="zh-CN" altLang="en-US" smtClean="0"/>
            </a:fld>
            <a:endParaRPr lang="zh-CN" altLang="en-US"/>
          </a:p>
        </p:txBody>
      </p:sp>
    </p:spTree>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841"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9841"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B9B4222-61DD-4F1B-82BB-7523A5E532A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21AC31-0820-4540-BEF7-8D19504ADDF0}" type="slidenum">
              <a:rPr lang="zh-CN" altLang="en-US" smtClean="0"/>
            </a:fld>
            <a:endParaRPr lang="zh-CN" altLang="en-US"/>
          </a:p>
        </p:txBody>
      </p:sp>
    </p:spTree>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B9B4222-61DD-4F1B-82BB-7523A5E532A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21AC31-0820-4540-BEF7-8D19504ADDF0}" type="slidenum">
              <a:rPr lang="zh-CN" altLang="en-US" smtClean="0"/>
            </a:fld>
            <a:endParaRPr lang="zh-CN" altLang="en-US"/>
          </a:p>
        </p:txBody>
      </p:sp>
    </p:spTree>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9B4222-61DD-4F1B-82BB-7523A5E532A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21AC31-0820-4540-BEF7-8D19504ADDF0}" type="slidenum">
              <a:rPr lang="zh-CN" altLang="en-US" smtClean="0"/>
            </a:fld>
            <a:endParaRPr lang="zh-CN" altLang="en-US"/>
          </a:p>
        </p:txBody>
      </p:sp>
    </p:spTree>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B9B4222-61DD-4F1B-82BB-7523A5E532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21AC31-0820-4540-BEF7-8D19504ADDF0}" type="slidenum">
              <a:rPr lang="zh-CN" altLang="en-US" smtClean="0"/>
            </a:fld>
            <a:endParaRPr lang="zh-CN" altLang="en-US"/>
          </a:p>
        </p:txBody>
      </p:sp>
    </p:spTree>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B9B4222-61DD-4F1B-82BB-7523A5E532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21AC31-0820-4540-BEF7-8D19504ADDF0}" type="slidenum">
              <a:rPr lang="zh-CN" altLang="en-US" smtClean="0"/>
            </a:fld>
            <a:endParaRPr lang="zh-CN" altLang="en-US"/>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B9B4222-61DD-4F1B-82BB-7523A5E532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21AC31-0820-4540-BEF7-8D19504ADDF0}" type="slidenum">
              <a:rPr lang="zh-CN" altLang="en-US" smtClean="0"/>
            </a:fld>
            <a:endParaRPr lang="zh-CN" altLang="en-US"/>
          </a:p>
        </p:txBody>
      </p:sp>
    </p:spTree>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B9B4222-61DD-4F1B-82BB-7523A5E532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21AC31-0820-4540-BEF7-8D19504ADDF0}" type="slidenum">
              <a:rPr lang="zh-CN" altLang="en-US" smtClean="0"/>
            </a:fld>
            <a:endParaRPr lang="zh-CN" altLang="en-US"/>
          </a:p>
        </p:txBody>
      </p:sp>
    </p:spTree>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5" name="Date Placeholder 4"/>
          <p:cNvSpPr>
            <a:spLocks noGrp="1"/>
          </p:cNvSpPr>
          <p:nvPr>
            <p:ph type="dt" sz="half" idx="10"/>
          </p:nvPr>
        </p:nvSpPr>
        <p:spPr/>
        <p:txBody>
          <a:bodyPr/>
          <a:lstStyle/>
          <a:p>
            <a:fld id="{69F42ADB-7D30-4CDA-A166-333DE990463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fld>
            <a:endParaRPr lang="en-US" dirty="0"/>
          </a:p>
        </p:txBody>
      </p:sp>
      <p:sp>
        <p:nvSpPr>
          <p:cNvPr id="8" name="Text Placeholder 2"/>
          <p:cNvSpPr>
            <a:spLocks noGrp="1"/>
          </p:cNvSpPr>
          <p:nvPr>
            <p:ph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457200" y="1631156"/>
            <a:ext cx="4040188"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6" y="1631156"/>
            <a:ext cx="4041775"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9F42ADB-7D30-4CDA-A166-333DE990463F}"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0D5614-B734-4280-8F57-1D4947433C97}" type="slidenum">
              <a:rPr lang="en-US" smtClean="0"/>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9F42ADB-7D30-4CDA-A166-333DE990463F}"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fld>
            <a:endParaRPr lang="en-US" dirty="0"/>
          </a:p>
        </p:txBody>
      </p:sp>
      <p:sp>
        <p:nvSpPr>
          <p:cNvPr id="6" name="TextBox 5"/>
          <p:cNvSpPr txBox="1"/>
          <p:nvPr userDrawn="1"/>
        </p:nvSpPr>
        <p:spPr>
          <a:xfrm>
            <a:off x="467544" y="1203598"/>
            <a:ext cx="184731" cy="369332"/>
          </a:xfrm>
          <a:prstGeom prst="rect">
            <a:avLst/>
          </a:prstGeom>
          <a:noFill/>
        </p:spPr>
        <p:txBody>
          <a:bodyPr wrap="none" rtlCol="0">
            <a:spAutoFit/>
          </a:bodyPr>
          <a:lstStyle/>
          <a:p>
            <a:endParaRPr lang="en-US" dirty="0"/>
          </a:p>
        </p:txBody>
      </p:sp>
      <p:sp>
        <p:nvSpPr>
          <p:cNvPr id="7" name="TextBox 6"/>
          <p:cNvSpPr txBox="1"/>
          <p:nvPr userDrawn="1"/>
        </p:nvSpPr>
        <p:spPr>
          <a:xfrm>
            <a:off x="467544" y="1131590"/>
            <a:ext cx="8208912" cy="276999"/>
          </a:xfrm>
          <a:prstGeom prst="rect">
            <a:avLst/>
          </a:prstGeom>
          <a:noFill/>
        </p:spPr>
        <p:txBody>
          <a:bodyPr wrap="square" rtlCol="0">
            <a:spAutoFit/>
          </a:bodyPr>
          <a:lstStyle/>
          <a:p>
            <a:r>
              <a:rPr lang="en-US" sz="1200" dirty="0">
                <a:solidFill>
                  <a:schemeClr val="bg1">
                    <a:lumMod val="65000"/>
                  </a:schemeClr>
                </a:solidFill>
              </a:rPr>
              <a:t>Test</a:t>
            </a:r>
            <a:endParaRPr lang="en-US" sz="1200" dirty="0">
              <a:solidFill>
                <a:schemeClr val="bg1">
                  <a:lumMod val="65000"/>
                </a:scheme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88"/>
            <a:ext cx="5111750" cy="438983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9F42ADB-7D30-4CDA-A166-333DE990463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9F42ADB-7D30-4CDA-A166-333DE990463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5" name="Date Placeholder 4"/>
          <p:cNvSpPr>
            <a:spLocks noGrp="1"/>
          </p:cNvSpPr>
          <p:nvPr>
            <p:ph type="dt" sz="half" idx="10"/>
          </p:nvPr>
        </p:nvSpPr>
        <p:spPr/>
        <p:txBody>
          <a:bodyPr/>
          <a:lstStyle/>
          <a:p>
            <a:fld id="{69F42ADB-7D30-4CDA-A166-333DE990463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fld>
            <a:endParaRPr lang="en-US" dirty="0"/>
          </a:p>
        </p:txBody>
      </p:sp>
      <p:sp>
        <p:nvSpPr>
          <p:cNvPr id="8" name="Text Placeholder 2"/>
          <p:cNvSpPr>
            <a:spLocks noGrp="1"/>
          </p:cNvSpPr>
          <p:nvPr>
            <p:ph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457200" y="1631156"/>
            <a:ext cx="4040188"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6" y="1631156"/>
            <a:ext cx="4041775"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9F42ADB-7D30-4CDA-A166-333DE990463F}"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0D5614-B734-4280-8F57-1D4947433C97}"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9F42ADB-7D30-4CDA-A166-333DE990463F}"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fld>
            <a:endParaRPr lang="en-US" dirty="0"/>
          </a:p>
        </p:txBody>
      </p:sp>
      <p:sp>
        <p:nvSpPr>
          <p:cNvPr id="6" name="TextBox 5"/>
          <p:cNvSpPr txBox="1"/>
          <p:nvPr userDrawn="1"/>
        </p:nvSpPr>
        <p:spPr>
          <a:xfrm>
            <a:off x="467544" y="1203598"/>
            <a:ext cx="184731" cy="369332"/>
          </a:xfrm>
          <a:prstGeom prst="rect">
            <a:avLst/>
          </a:prstGeom>
          <a:noFill/>
        </p:spPr>
        <p:txBody>
          <a:bodyPr wrap="none" rtlCol="0">
            <a:spAutoFit/>
          </a:bodyPr>
          <a:lstStyle/>
          <a:p>
            <a:endParaRPr lang="en-US" dirty="0"/>
          </a:p>
        </p:txBody>
      </p:sp>
      <p:sp>
        <p:nvSpPr>
          <p:cNvPr id="7" name="TextBox 6"/>
          <p:cNvSpPr txBox="1"/>
          <p:nvPr userDrawn="1"/>
        </p:nvSpPr>
        <p:spPr>
          <a:xfrm>
            <a:off x="467544" y="1131590"/>
            <a:ext cx="8208912" cy="276999"/>
          </a:xfrm>
          <a:prstGeom prst="rect">
            <a:avLst/>
          </a:prstGeom>
          <a:noFill/>
        </p:spPr>
        <p:txBody>
          <a:bodyPr wrap="square" rtlCol="0">
            <a:spAutoFit/>
          </a:bodyPr>
          <a:lstStyle/>
          <a:p>
            <a:r>
              <a:rPr lang="en-US" sz="1200" dirty="0">
                <a:solidFill>
                  <a:schemeClr val="bg1">
                    <a:lumMod val="65000"/>
                  </a:schemeClr>
                </a:solidFill>
              </a:rPr>
              <a:t>Test</a:t>
            </a:r>
            <a:endParaRPr lang="en-US" sz="1200" dirty="0">
              <a:solidFill>
                <a:schemeClr val="bg1">
                  <a:lumMod val="65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88"/>
            <a:ext cx="5111750" cy="438983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9F42ADB-7D30-4CDA-A166-333DE990463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9F42ADB-7D30-4CDA-A166-333DE990463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2" Type="http://schemas.openxmlformats.org/officeDocument/2006/relationships/theme" Target="../theme/theme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0"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9F42ADB-7D30-4CDA-A166-333DE990463F}" type="datetimeFigureOut">
              <a:rPr lang="en-US" smtClean="0"/>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B9B4222-61DD-4F1B-82BB-7523A5E532A2}"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621AC31-0820-4540-BEF7-8D19504ADDF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med">
    <p:pull/>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9F42ADB-7D30-4CDA-A166-333DE990463F}" type="datetimeFigureOut">
              <a:rPr lang="en-US" smtClean="0"/>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Lst>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6.pn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0.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3.png"/><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8.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9.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0.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1.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2615" y="767715"/>
            <a:ext cx="8124190" cy="2938780"/>
            <a:chOff x="2814296" y="1374296"/>
            <a:chExt cx="8884059" cy="3037814"/>
          </a:xfrm>
        </p:grpSpPr>
        <p:sp>
          <p:nvSpPr>
            <p:cNvPr id="5" name="矩形 4"/>
            <p:cNvSpPr/>
            <p:nvPr/>
          </p:nvSpPr>
          <p:spPr>
            <a:xfrm>
              <a:off x="4510853" y="1374296"/>
              <a:ext cx="6067446" cy="1053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300" dirty="0">
                  <a:solidFill>
                    <a:srgbClr val="1E74B4"/>
                  </a:solidFill>
                  <a:latin typeface="华文宋体" panose="02010600040101010101" charset="-122"/>
                  <a:ea typeface="华文宋体" panose="02010600040101010101" charset="-122"/>
                </a:rPr>
                <a:t>轻量级团队协作项目</a:t>
              </a:r>
              <a:endParaRPr lang="zh-CN" altLang="en-US" sz="3300" dirty="0">
                <a:solidFill>
                  <a:srgbClr val="1E74B4"/>
                </a:solidFill>
                <a:latin typeface="华文宋体" panose="02010600040101010101" charset="-122"/>
                <a:ea typeface="华文宋体" panose="02010600040101010101" charset="-122"/>
              </a:endParaRPr>
            </a:p>
          </p:txBody>
        </p:sp>
        <p:grpSp>
          <p:nvGrpSpPr>
            <p:cNvPr id="9" name="组合 8"/>
            <p:cNvGrpSpPr/>
            <p:nvPr/>
          </p:nvGrpSpPr>
          <p:grpSpPr>
            <a:xfrm>
              <a:off x="2814296" y="2347588"/>
              <a:ext cx="8884059" cy="2064522"/>
              <a:chOff x="2814296" y="2347588"/>
              <a:chExt cx="8884059" cy="2064522"/>
            </a:xfrm>
          </p:grpSpPr>
          <p:sp>
            <p:nvSpPr>
              <p:cNvPr id="6" name="矩形 5"/>
              <p:cNvSpPr/>
              <p:nvPr/>
            </p:nvSpPr>
            <p:spPr>
              <a:xfrm>
                <a:off x="2814296" y="2347588"/>
                <a:ext cx="8884059" cy="1086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sz="4800" dirty="0">
                    <a:solidFill>
                      <a:srgbClr val="258DDB"/>
                    </a:solidFill>
                    <a:latin typeface="华文细黑" panose="02010600040101010101" charset="-122"/>
                    <a:ea typeface="华文细黑" panose="02010600040101010101" charset="-122"/>
                    <a:sym typeface="+mn-ea"/>
                  </a:rPr>
                  <a:t>系统设计</a:t>
                </a:r>
                <a:r>
                  <a:rPr lang="en-US" altLang="zh-CN" sz="4800" dirty="0">
                    <a:solidFill>
                      <a:srgbClr val="258DDB"/>
                    </a:solidFill>
                    <a:latin typeface="华文细黑" panose="02010600040101010101" charset="-122"/>
                    <a:ea typeface="华文细黑" panose="02010600040101010101" charset="-122"/>
                    <a:sym typeface="+mn-ea"/>
                  </a:rPr>
                  <a:t>&amp;</a:t>
                </a:r>
                <a:r>
                  <a:rPr lang="zh-CN" sz="4800" dirty="0">
                    <a:solidFill>
                      <a:srgbClr val="258DDB"/>
                    </a:solidFill>
                    <a:latin typeface="华文细黑" panose="02010600040101010101" charset="-122"/>
                    <a:ea typeface="华文细黑" panose="02010600040101010101" charset="-122"/>
                    <a:sym typeface="+mn-ea"/>
                  </a:rPr>
                  <a:t>数据库设计报告</a:t>
                </a:r>
                <a:endParaRPr lang="zh-CN" sz="4800" dirty="0">
                  <a:solidFill>
                    <a:srgbClr val="258DDB"/>
                  </a:solidFill>
                  <a:latin typeface="华文细黑" panose="02010600040101010101" charset="-122"/>
                  <a:ea typeface="华文细黑" panose="02010600040101010101" charset="-122"/>
                  <a:sym typeface="+mn-ea"/>
                </a:endParaRPr>
              </a:p>
            </p:txBody>
          </p:sp>
          <p:sp>
            <p:nvSpPr>
              <p:cNvPr id="7" name="矩形 6"/>
              <p:cNvSpPr/>
              <p:nvPr/>
            </p:nvSpPr>
            <p:spPr>
              <a:xfrm>
                <a:off x="7205602" y="3648621"/>
                <a:ext cx="4492753" cy="7634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600" baseline="30000" dirty="0">
                    <a:solidFill>
                      <a:srgbClr val="258DDB"/>
                    </a:solidFill>
                  </a:rPr>
                  <a:t>BY.</a:t>
                </a:r>
                <a:r>
                  <a:rPr lang="zh-CN" altLang="en-US" sz="1600" baseline="30000" dirty="0">
                    <a:solidFill>
                      <a:srgbClr val="258DDB"/>
                    </a:solidFill>
                  </a:rPr>
                  <a:t>一根藤上七朵花小组</a:t>
                </a:r>
                <a:endParaRPr lang="zh-CN" altLang="en-US" sz="1600" baseline="30000" dirty="0">
                  <a:solidFill>
                    <a:srgbClr val="258DDB"/>
                  </a:solidFill>
                </a:endParaRPr>
              </a:p>
              <a:p>
                <a:pPr algn="r"/>
                <a:r>
                  <a:rPr lang="en-US" altLang="zh-CN" sz="1600" baseline="30000" dirty="0">
                    <a:solidFill>
                      <a:srgbClr val="258DDB"/>
                    </a:solidFill>
                  </a:rPr>
                  <a:t>2020.04.11</a:t>
                </a:r>
                <a:endParaRPr lang="en-US" altLang="zh-CN" sz="1600" baseline="30000" dirty="0">
                  <a:solidFill>
                    <a:srgbClr val="258DDB"/>
                  </a:solidFill>
                </a:endParaRPr>
              </a:p>
            </p:txBody>
          </p:sp>
        </p:grpSp>
      </p:grpSp>
      <p:grpSp>
        <p:nvGrpSpPr>
          <p:cNvPr id="12" name="Group 5"/>
          <p:cNvGrpSpPr/>
          <p:nvPr/>
        </p:nvGrpSpPr>
        <p:grpSpPr>
          <a:xfrm>
            <a:off x="-7620" y="4013835"/>
            <a:ext cx="9151620" cy="76200"/>
            <a:chOff x="2055030" y="1463669"/>
            <a:chExt cx="2304256" cy="544908"/>
          </a:xfrm>
        </p:grpSpPr>
        <p:sp>
          <p:nvSpPr>
            <p:cNvPr id="13" name="Rectangle 6"/>
            <p:cNvSpPr/>
            <p:nvPr/>
          </p:nvSpPr>
          <p:spPr>
            <a:xfrm>
              <a:off x="2055030" y="1463670"/>
              <a:ext cx="576064" cy="544907"/>
            </a:xfrm>
            <a:prstGeom prst="rect">
              <a:avLst/>
            </a:prstGeom>
            <a:solidFill>
              <a:srgbClr val="1B6AA3"/>
            </a:solidFill>
            <a:ln w="25400" cap="flat" cmpd="sng" algn="ctr">
              <a:noFill/>
              <a:prstDash val="solid"/>
            </a:ln>
            <a:effectLst/>
          </p:spPr>
          <p:txBody>
            <a:bodyPr rtlCol="0" anchor="ctr"/>
            <a:p>
              <a:pPr algn="ctr"/>
              <a:endParaRPr lang="en-US" dirty="0"/>
            </a:p>
          </p:txBody>
        </p:sp>
        <p:sp>
          <p:nvSpPr>
            <p:cNvPr id="14" name="Rectangle 7"/>
            <p:cNvSpPr/>
            <p:nvPr/>
          </p:nvSpPr>
          <p:spPr>
            <a:xfrm>
              <a:off x="2631094" y="1463670"/>
              <a:ext cx="576064" cy="544907"/>
            </a:xfrm>
            <a:prstGeom prst="rect">
              <a:avLst/>
            </a:prstGeom>
            <a:solidFill>
              <a:srgbClr val="1B6AA3">
                <a:lumMod val="60000"/>
                <a:lumOff val="40000"/>
              </a:srgbClr>
            </a:solidFill>
            <a:ln w="25400" cap="flat" cmpd="sng" algn="ctr">
              <a:noFill/>
              <a:prstDash val="solid"/>
            </a:ln>
            <a:effectLst/>
          </p:spPr>
          <p:txBody>
            <a:bodyPr rtlCol="0" anchor="ctr"/>
            <a:p>
              <a:pPr algn="ctr"/>
              <a:endParaRPr lang="en-US" dirty="0"/>
            </a:p>
          </p:txBody>
        </p:sp>
        <p:sp>
          <p:nvSpPr>
            <p:cNvPr id="15" name="Rectangle 8"/>
            <p:cNvSpPr/>
            <p:nvPr/>
          </p:nvSpPr>
          <p:spPr>
            <a:xfrm>
              <a:off x="3207158" y="1463669"/>
              <a:ext cx="576064" cy="544907"/>
            </a:xfrm>
            <a:prstGeom prst="rect">
              <a:avLst/>
            </a:prstGeom>
            <a:solidFill>
              <a:srgbClr val="1B6AA3">
                <a:lumMod val="40000"/>
                <a:lumOff val="60000"/>
              </a:srgbClr>
            </a:solidFill>
            <a:ln w="25400" cap="flat" cmpd="sng" algn="ctr">
              <a:noFill/>
              <a:prstDash val="solid"/>
            </a:ln>
            <a:effectLst/>
          </p:spPr>
          <p:txBody>
            <a:bodyPr rtlCol="0" anchor="ctr"/>
            <a:p>
              <a:pPr algn="ctr"/>
              <a:endParaRPr lang="en-US" dirty="0"/>
            </a:p>
          </p:txBody>
        </p:sp>
        <p:sp>
          <p:nvSpPr>
            <p:cNvPr id="16" name="Rectangle 9"/>
            <p:cNvSpPr/>
            <p:nvPr/>
          </p:nvSpPr>
          <p:spPr>
            <a:xfrm>
              <a:off x="3783222" y="1463670"/>
              <a:ext cx="576064" cy="544907"/>
            </a:xfrm>
            <a:prstGeom prst="rect">
              <a:avLst/>
            </a:prstGeom>
            <a:solidFill>
              <a:srgbClr val="1B6AA3">
                <a:lumMod val="20000"/>
                <a:lumOff val="80000"/>
              </a:srgbClr>
            </a:solidFill>
            <a:ln w="25400" cap="flat" cmpd="sng" algn="ctr">
              <a:noFill/>
              <a:prstDash val="solid"/>
            </a:ln>
            <a:effectLst/>
          </p:spPr>
          <p:txBody>
            <a:bodyPr rtlCol="0" anchor="ctr"/>
            <a:p>
              <a:pPr algn="ctr"/>
              <a:endParaRPr lang="en-US" dirty="0"/>
            </a:p>
          </p:txBody>
        </p:sp>
      </p:grpSp>
      <p:pic>
        <p:nvPicPr>
          <p:cNvPr id="2" name="图片 1" descr="17"/>
          <p:cNvPicPr>
            <a:picLocks noChangeAspect="1"/>
          </p:cNvPicPr>
          <p:nvPr/>
        </p:nvPicPr>
        <p:blipFill>
          <a:blip r:embed="rId1">
            <a:grayscl/>
            <a:lum bright="70000" contrast="-70000"/>
          </a:blip>
          <a:stretch>
            <a:fillRect/>
          </a:stretch>
        </p:blipFill>
        <p:spPr>
          <a:xfrm>
            <a:off x="7702550" y="891540"/>
            <a:ext cx="772160" cy="772160"/>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771900" y="1350645"/>
            <a:ext cx="2329815" cy="1684020"/>
          </a:xfrm>
          <a:prstGeom prst="rect">
            <a:avLst/>
          </a:prstGeom>
          <a:noFill/>
        </p:spPr>
        <p:txBody>
          <a:bodyPr wrap="square" rtlCol="0">
            <a:spAutoFit/>
          </a:bodyPr>
          <a:lstStyle/>
          <a:p>
            <a:r>
              <a:rPr lang="en-US" altLang="zh-CN" sz="10350" b="1" dirty="0">
                <a:solidFill>
                  <a:srgbClr val="258DDB"/>
                </a:solidFill>
                <a:latin typeface="Open Sans" panose="020B0606030504020204" pitchFamily="34" charset="0"/>
                <a:ea typeface="Open Sans" panose="020B0606030504020204" pitchFamily="34" charset="0"/>
                <a:cs typeface="Open Sans" panose="020B0606030504020204" pitchFamily="34" charset="0"/>
              </a:rPr>
              <a:t>03</a:t>
            </a:r>
            <a:endParaRPr lang="en-US" altLang="zh-CN" sz="10350" b="1" dirty="0">
              <a:solidFill>
                <a:srgbClr val="258DD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矩形 8"/>
          <p:cNvSpPr/>
          <p:nvPr/>
        </p:nvSpPr>
        <p:spPr>
          <a:xfrm>
            <a:off x="2687782" y="2382982"/>
            <a:ext cx="3643745" cy="13577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文本框 11"/>
          <p:cNvSpPr txBox="1"/>
          <p:nvPr/>
        </p:nvSpPr>
        <p:spPr>
          <a:xfrm>
            <a:off x="3547110" y="2754630"/>
            <a:ext cx="2268220" cy="368300"/>
          </a:xfrm>
          <a:prstGeom prst="rect">
            <a:avLst/>
          </a:prstGeom>
          <a:noFill/>
        </p:spPr>
        <p:txBody>
          <a:bodyPr wrap="square" rtlCol="0">
            <a:spAutoFit/>
          </a:bodyPr>
          <a:lstStyle/>
          <a:p>
            <a:pPr algn="ctr"/>
            <a:r>
              <a:rPr b="1" dirty="0">
                <a:solidFill>
                  <a:schemeClr val="bg1">
                    <a:lumMod val="75000"/>
                  </a:schemeClr>
                </a:solidFill>
              </a:rPr>
              <a:t>系统安全性和健壮性</a:t>
            </a:r>
            <a:endParaRPr b="1" dirty="0">
              <a:solidFill>
                <a:schemeClr val="bg1">
                  <a:lumMod val="75000"/>
                </a:schemeClr>
              </a:solidFill>
            </a:endParaRPr>
          </a:p>
        </p:txBody>
      </p:sp>
      <p:sp>
        <p:nvSpPr>
          <p:cNvPr id="13" name="矩形 12"/>
          <p:cNvSpPr/>
          <p:nvPr/>
        </p:nvSpPr>
        <p:spPr>
          <a:xfrm>
            <a:off x="3546972" y="1300960"/>
            <a:ext cx="2050056" cy="218749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4" name="组合 13"/>
          <p:cNvGrpSpPr/>
          <p:nvPr/>
        </p:nvGrpSpPr>
        <p:grpSpPr>
          <a:xfrm>
            <a:off x="3772109" y="2322749"/>
            <a:ext cx="1885226" cy="1232144"/>
            <a:chOff x="6501056" y="2340604"/>
            <a:chExt cx="2513635" cy="1642858"/>
          </a:xfrm>
        </p:grpSpPr>
        <p:cxnSp>
          <p:nvCxnSpPr>
            <p:cNvPr id="16" name="直接连接符 15"/>
            <p:cNvCxnSpPr/>
            <p:nvPr/>
          </p:nvCxnSpPr>
          <p:spPr>
            <a:xfrm>
              <a:off x="9014691" y="2340604"/>
              <a:ext cx="0" cy="164285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7" name="直接连接符 16"/>
            <p:cNvCxnSpPr/>
            <p:nvPr/>
          </p:nvCxnSpPr>
          <p:spPr>
            <a:xfrm flipH="1">
              <a:off x="6501056" y="3983462"/>
              <a:ext cx="2513635"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grpSp>
      <p:sp>
        <p:nvSpPr>
          <p:cNvPr id="18" name="Rectangle 23"/>
          <p:cNvSpPr/>
          <p:nvPr/>
        </p:nvSpPr>
        <p:spPr>
          <a:xfrm>
            <a:off x="3547110" y="3095625"/>
            <a:ext cx="2468880" cy="645160"/>
          </a:xfrm>
          <a:prstGeom prst="rect">
            <a:avLst/>
          </a:prstGeom>
        </p:spPr>
        <p:txBody>
          <a:bodyPr wrap="square">
            <a:spAutoFit/>
          </a:bodyPr>
          <a:lstStyle/>
          <a:p>
            <a:pPr algn="ctr">
              <a:defRPr/>
            </a:pPr>
            <a:r>
              <a:rPr lang="en-US" noProof="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System security &amp; robustness</a:t>
            </a:r>
            <a:endParaRPr lang="en-US" noProof="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ransition spd="med" advTm="4096">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500"/>
                                        <p:tgtEl>
                                          <p:spTgt spid="1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anim calcmode="lin" valueType="num">
                                      <p:cBhvr>
                                        <p:cTn id="22" dur="500" fill="hold"/>
                                        <p:tgtEl>
                                          <p:spTgt spid="18"/>
                                        </p:tgtEl>
                                        <p:attrNameLst>
                                          <p:attrName>ppt_x</p:attrName>
                                        </p:attrNameLst>
                                      </p:cBhvr>
                                      <p:tavLst>
                                        <p:tav tm="0">
                                          <p:val>
                                            <p:strVal val="#ppt_x"/>
                                          </p:val>
                                        </p:tav>
                                        <p:tav tm="100000">
                                          <p:val>
                                            <p:strVal val="#ppt_x"/>
                                          </p:val>
                                        </p:tav>
                                      </p:tavLst>
                                    </p:anim>
                                    <p:anim calcmode="lin" valueType="num">
                                      <p:cBhvr>
                                        <p:cTn id="23" dur="500" fill="hold"/>
                                        <p:tgtEl>
                                          <p:spTgt spid="18"/>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6" presetClass="entr" presetSubtype="16"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bldLvl="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6529705" y="1714500"/>
            <a:ext cx="1130300" cy="374650"/>
          </a:xfrm>
          <a:prstGeom prst="rect">
            <a:avLst/>
          </a:prstGeom>
        </p:spPr>
      </p:pic>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771900" y="1350645"/>
            <a:ext cx="2329815" cy="1684020"/>
          </a:xfrm>
          <a:prstGeom prst="rect">
            <a:avLst/>
          </a:prstGeom>
          <a:noFill/>
        </p:spPr>
        <p:txBody>
          <a:bodyPr wrap="square" rtlCol="0">
            <a:spAutoFit/>
          </a:bodyPr>
          <a:lstStyle/>
          <a:p>
            <a:r>
              <a:rPr lang="en-US" altLang="zh-CN" sz="10350" b="1" dirty="0">
                <a:solidFill>
                  <a:srgbClr val="258DDB"/>
                </a:solidFill>
                <a:latin typeface="Open Sans" panose="020B0606030504020204" pitchFamily="34" charset="0"/>
                <a:ea typeface="Open Sans" panose="020B0606030504020204" pitchFamily="34" charset="0"/>
                <a:cs typeface="Open Sans" panose="020B0606030504020204" pitchFamily="34" charset="0"/>
              </a:rPr>
              <a:t>04</a:t>
            </a:r>
            <a:endParaRPr lang="en-US" altLang="zh-CN" sz="10350" b="1" dirty="0">
              <a:solidFill>
                <a:srgbClr val="258DD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矩形 8"/>
          <p:cNvSpPr/>
          <p:nvPr/>
        </p:nvSpPr>
        <p:spPr>
          <a:xfrm>
            <a:off x="2687782" y="2382982"/>
            <a:ext cx="3643745" cy="13577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文本框 11"/>
          <p:cNvSpPr txBox="1"/>
          <p:nvPr/>
        </p:nvSpPr>
        <p:spPr>
          <a:xfrm>
            <a:off x="3321050" y="2754630"/>
            <a:ext cx="2898140" cy="368300"/>
          </a:xfrm>
          <a:prstGeom prst="rect">
            <a:avLst/>
          </a:prstGeom>
          <a:noFill/>
        </p:spPr>
        <p:txBody>
          <a:bodyPr wrap="square" rtlCol="0">
            <a:spAutoFit/>
          </a:bodyPr>
          <a:lstStyle/>
          <a:p>
            <a:pPr algn="ctr"/>
            <a:r>
              <a:rPr lang="en-US" altLang="zh-CN" b="1" dirty="0">
                <a:solidFill>
                  <a:schemeClr val="bg1">
                    <a:lumMod val="75000"/>
                  </a:schemeClr>
                </a:solidFill>
              </a:rPr>
              <a:t>ER图和表结构设计</a:t>
            </a:r>
            <a:endParaRPr lang="en-US" altLang="zh-CN" b="1" dirty="0">
              <a:solidFill>
                <a:schemeClr val="bg1">
                  <a:lumMod val="75000"/>
                </a:schemeClr>
              </a:solidFill>
            </a:endParaRPr>
          </a:p>
        </p:txBody>
      </p:sp>
      <p:sp>
        <p:nvSpPr>
          <p:cNvPr id="13" name="矩形 12"/>
          <p:cNvSpPr/>
          <p:nvPr/>
        </p:nvSpPr>
        <p:spPr>
          <a:xfrm>
            <a:off x="3546972" y="1300960"/>
            <a:ext cx="2050056" cy="218749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4" name="组合 13"/>
          <p:cNvGrpSpPr/>
          <p:nvPr/>
        </p:nvGrpSpPr>
        <p:grpSpPr>
          <a:xfrm>
            <a:off x="3772109" y="2322749"/>
            <a:ext cx="1885226" cy="1232144"/>
            <a:chOff x="6501056" y="2340604"/>
            <a:chExt cx="2513635" cy="1642858"/>
          </a:xfrm>
        </p:grpSpPr>
        <p:cxnSp>
          <p:nvCxnSpPr>
            <p:cNvPr id="16" name="直接连接符 15"/>
            <p:cNvCxnSpPr/>
            <p:nvPr/>
          </p:nvCxnSpPr>
          <p:spPr>
            <a:xfrm>
              <a:off x="9014691" y="2340604"/>
              <a:ext cx="0" cy="164285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7" name="直接连接符 16"/>
            <p:cNvCxnSpPr/>
            <p:nvPr/>
          </p:nvCxnSpPr>
          <p:spPr>
            <a:xfrm flipH="1">
              <a:off x="6501056" y="3983462"/>
              <a:ext cx="2513635"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grpSp>
      <p:sp>
        <p:nvSpPr>
          <p:cNvPr id="18" name="Rectangle 23"/>
          <p:cNvSpPr/>
          <p:nvPr/>
        </p:nvSpPr>
        <p:spPr>
          <a:xfrm>
            <a:off x="3049905" y="3095625"/>
            <a:ext cx="2920365" cy="645160"/>
          </a:xfrm>
          <a:prstGeom prst="rect">
            <a:avLst/>
          </a:prstGeom>
        </p:spPr>
        <p:txBody>
          <a:bodyPr wrap="square">
            <a:spAutoFit/>
          </a:bodyPr>
          <a:lstStyle/>
          <a:p>
            <a:pPr algn="ctr">
              <a:defRPr/>
            </a:pPr>
            <a:r>
              <a:rPr lang="en-US" noProof="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Er chart &amp; table structure design</a:t>
            </a:r>
            <a:endParaRPr lang="en-US" noProof="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ransition spd="med" advTm="4096">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500"/>
                                        <p:tgtEl>
                                          <p:spTgt spid="1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anim calcmode="lin" valueType="num">
                                      <p:cBhvr>
                                        <p:cTn id="22" dur="500" fill="hold"/>
                                        <p:tgtEl>
                                          <p:spTgt spid="18"/>
                                        </p:tgtEl>
                                        <p:attrNameLst>
                                          <p:attrName>ppt_x</p:attrName>
                                        </p:attrNameLst>
                                      </p:cBhvr>
                                      <p:tavLst>
                                        <p:tav tm="0">
                                          <p:val>
                                            <p:strVal val="#ppt_x"/>
                                          </p:val>
                                        </p:tav>
                                        <p:tav tm="100000">
                                          <p:val>
                                            <p:strVal val="#ppt_x"/>
                                          </p:val>
                                        </p:tav>
                                      </p:tavLst>
                                    </p:anim>
                                    <p:anim calcmode="lin" valueType="num">
                                      <p:cBhvr>
                                        <p:cTn id="23" dur="500" fill="hold"/>
                                        <p:tgtEl>
                                          <p:spTgt spid="18"/>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6" presetClass="entr" presetSubtype="16"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bldLvl="0" animBg="1"/>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剪去对角的矩形 5"/>
          <p:cNvSpPr/>
          <p:nvPr/>
        </p:nvSpPr>
        <p:spPr>
          <a:xfrm>
            <a:off x="179070" y="1059815"/>
            <a:ext cx="8785225" cy="3816350"/>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14" name="Title 13"/>
          <p:cNvSpPr>
            <a:spLocks noGrp="1"/>
          </p:cNvSpPr>
          <p:nvPr/>
        </p:nvSpPr>
        <p:spPr>
          <a:xfrm>
            <a:off x="457200" y="205979"/>
            <a:ext cx="807524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rgbClr val="5C5C5C">
                    <a:lumMod val="65000"/>
                    <a:lumOff val="35000"/>
                  </a:srgbClr>
                </a:solidFill>
                <a:latin typeface="Source Sans Pro Light" pitchFamily="34" charset="0"/>
                <a:ea typeface="+mn-ea"/>
                <a:cs typeface="+mn-ea"/>
              </a:defRPr>
            </a:lvl1pPr>
          </a:lstStyle>
          <a:p>
            <a:r>
              <a:rPr lang="zh-CN" altLang="en-US" b="1" dirty="0">
                <a:solidFill>
                  <a:srgbClr val="1B6AA3">
                    <a:lumMod val="60000"/>
                    <a:lumOff val="40000"/>
                  </a:srgbClr>
                </a:solidFill>
                <a:ea typeface="宋体" panose="02010600030101010101" pitchFamily="2" charset="-122"/>
              </a:rPr>
              <a:t> </a:t>
            </a:r>
            <a:r>
              <a:rPr lang="en-US" altLang="zh-CN" b="1" dirty="0">
                <a:solidFill>
                  <a:srgbClr val="1B6AA3">
                    <a:lumMod val="60000"/>
                    <a:lumOff val="40000"/>
                  </a:srgbClr>
                </a:solidFill>
                <a:ea typeface="宋体" panose="02010600030101010101" pitchFamily="2" charset="-122"/>
              </a:rPr>
              <a:t>1.</a:t>
            </a:r>
            <a:r>
              <a:rPr lang="zh-CN" altLang="en-US" b="1" dirty="0">
                <a:solidFill>
                  <a:srgbClr val="1B6AA3">
                    <a:lumMod val="60000"/>
                    <a:lumOff val="40000"/>
                  </a:srgbClr>
                </a:solidFill>
                <a:ea typeface="宋体" panose="02010600030101010101" pitchFamily="2" charset="-122"/>
              </a:rPr>
              <a:t>用户模块</a:t>
            </a:r>
            <a:endParaRPr lang="zh-CN" altLang="en-US" b="1" dirty="0">
              <a:solidFill>
                <a:srgbClr val="1B6AA3">
                  <a:lumMod val="60000"/>
                  <a:lumOff val="40000"/>
                </a:srgbClr>
              </a:solidFill>
              <a:ea typeface="宋体" panose="02010600030101010101" pitchFamily="2" charset="-122"/>
            </a:endParaRPr>
          </a:p>
        </p:txBody>
      </p:sp>
      <p:pic>
        <p:nvPicPr>
          <p:cNvPr id="4" name="图片 3"/>
          <p:cNvPicPr>
            <a:picLocks noChangeAspect="1"/>
          </p:cNvPicPr>
          <p:nvPr>
            <p:custDataLst>
              <p:tags r:id="rId1"/>
            </p:custDataLst>
          </p:nvPr>
        </p:nvPicPr>
        <p:blipFill>
          <a:blip r:embed="rId2"/>
          <a:stretch>
            <a:fillRect/>
          </a:stretch>
        </p:blipFill>
        <p:spPr>
          <a:xfrm>
            <a:off x="3552190" y="1466215"/>
            <a:ext cx="5196840" cy="3004185"/>
          </a:xfrm>
          <a:prstGeom prst="rect">
            <a:avLst/>
          </a:prstGeom>
        </p:spPr>
      </p:pic>
      <p:sp>
        <p:nvSpPr>
          <p:cNvPr id="5" name="文本框 4"/>
          <p:cNvSpPr txBox="1"/>
          <p:nvPr/>
        </p:nvSpPr>
        <p:spPr>
          <a:xfrm>
            <a:off x="631190" y="1466215"/>
            <a:ext cx="3054350" cy="1476375"/>
          </a:xfrm>
          <a:prstGeom prst="rect">
            <a:avLst/>
          </a:prstGeom>
          <a:solidFill>
            <a:srgbClr val="52ADF3"/>
          </a:solidFill>
        </p:spPr>
        <p:txBody>
          <a:bodyPr wrap="square" rtlCol="0" anchor="t">
            <a:spAutoFit/>
          </a:bodyPr>
          <a:p>
            <a:r>
              <a:rPr lang="zh-CN" altLang="en-US" sz="2000">
                <a:solidFill>
                  <a:schemeClr val="bg2"/>
                </a:solidFill>
              </a:rPr>
              <a:t> </a:t>
            </a:r>
            <a:r>
              <a:rPr lang="en-US" altLang="zh-CN" sz="2000">
                <a:solidFill>
                  <a:schemeClr val="bg2"/>
                </a:solidFill>
                <a:latin typeface="Open Sans" panose="020B0606030504020204" pitchFamily="34" charset="0"/>
                <a:cs typeface="Open Sans" panose="020B0606030504020204" pitchFamily="34" charset="0"/>
              </a:rPr>
              <a:t>1.1</a:t>
            </a:r>
            <a:r>
              <a:rPr lang="zh-CN" altLang="en-US" sz="2000">
                <a:solidFill>
                  <a:schemeClr val="bg2"/>
                </a:solidFill>
                <a:latin typeface="Open Sans" panose="020B0606030504020204" pitchFamily="34" charset="0"/>
                <a:cs typeface="Open Sans" panose="020B0606030504020204" pitchFamily="34" charset="0"/>
              </a:rPr>
              <a:t>实体关联约束：</a:t>
            </a:r>
            <a:endParaRPr lang="zh-CN" altLang="en-US" sz="2000">
              <a:solidFill>
                <a:schemeClr val="bg2"/>
              </a:solidFill>
              <a:latin typeface="Open Sans" panose="020B0606030504020204" pitchFamily="34" charset="0"/>
              <a:cs typeface="Open Sans" panose="020B0606030504020204" pitchFamily="34" charset="0"/>
            </a:endParaRPr>
          </a:p>
          <a:p>
            <a:endParaRPr lang="zh-CN" altLang="en-US" sz="1400">
              <a:solidFill>
                <a:schemeClr val="bg2"/>
              </a:solidFill>
            </a:endParaRPr>
          </a:p>
          <a:p>
            <a:pPr marL="285750" indent="-285750">
              <a:buFont typeface="Arial" panose="020B0604020202020204" pitchFamily="34" charset="0"/>
              <a:buChar char="•"/>
            </a:pPr>
            <a:r>
              <a:rPr lang="zh-CN" altLang="en-US" sz="1400">
                <a:solidFill>
                  <a:schemeClr val="bg2"/>
                </a:solidFill>
              </a:rPr>
              <a:t>一位用户仅拥有一个账号，一个账号也仅被一位用户所拥有。</a:t>
            </a:r>
            <a:endParaRPr lang="zh-CN" altLang="en-US" sz="1400">
              <a:solidFill>
                <a:schemeClr val="bg2"/>
              </a:solidFill>
            </a:endParaRPr>
          </a:p>
          <a:p>
            <a:pPr marL="285750" indent="-285750">
              <a:buFont typeface="Arial" panose="020B0604020202020204" pitchFamily="34" charset="0"/>
              <a:buChar char="•"/>
            </a:pPr>
            <a:r>
              <a:rPr lang="zh-CN" altLang="en-US" sz="1400">
                <a:solidFill>
                  <a:schemeClr val="bg2"/>
                </a:solidFill>
              </a:rPr>
              <a:t>一位用户可以加入多个项目，一个项目可以有多位用户参与。</a:t>
            </a:r>
            <a:endParaRPr lang="zh-CN" altLang="en-US" sz="1400">
              <a:solidFill>
                <a:schemeClr val="bg2"/>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56210" y="1095375"/>
            <a:ext cx="5173345" cy="3488055"/>
          </a:xfrm>
          <a:prstGeom prst="rect">
            <a:avLst/>
          </a:prstGeom>
        </p:spPr>
      </p:pic>
      <p:sp>
        <p:nvSpPr>
          <p:cNvPr id="7" name="文本框 6"/>
          <p:cNvSpPr txBox="1"/>
          <p:nvPr/>
        </p:nvSpPr>
        <p:spPr>
          <a:xfrm>
            <a:off x="210185" y="104775"/>
            <a:ext cx="3500120" cy="737235"/>
          </a:xfrm>
          <a:prstGeom prst="rect">
            <a:avLst/>
          </a:prstGeom>
          <a:noFill/>
        </p:spPr>
        <p:txBody>
          <a:bodyPr wrap="square" rtlCol="0" anchor="t">
            <a:spAutoFit/>
          </a:bodyPr>
          <a:p>
            <a:r>
              <a:rPr lang="zh-CN" altLang="en-US" sz="2400">
                <a:solidFill>
                  <a:srgbClr val="52ADF3"/>
                </a:solidFill>
                <a:latin typeface="仓耳青禾体-谷力 W04" panose="02020400000000000000" charset="-122"/>
                <a:ea typeface="仓耳青禾体-谷力 W04" panose="02020400000000000000" charset="-122"/>
                <a:cs typeface="仓耳青禾体-谷力 W04" panose="02020400000000000000" charset="-122"/>
              </a:rPr>
              <a:t>用户表（User）</a:t>
            </a:r>
            <a:endParaRPr lang="zh-CN" altLang="en-US" sz="2400">
              <a:solidFill>
                <a:srgbClr val="52ADF3"/>
              </a:solidFill>
              <a:latin typeface="仓耳青禾体-谷力 W04" panose="02020400000000000000" charset="-122"/>
              <a:ea typeface="仓耳青禾体-谷力 W04" panose="02020400000000000000" charset="-122"/>
              <a:cs typeface="仓耳青禾体-谷力 W04" panose="02020400000000000000" charset="-122"/>
            </a:endParaRPr>
          </a:p>
          <a:p>
            <a:r>
              <a:rPr lang="en-US" altLang="zh-CN">
                <a:solidFill>
                  <a:schemeClr val="accent3"/>
                </a:solidFill>
                <a:latin typeface="仓耳青禾体-谷力 W04" panose="02020400000000000000" charset="-122"/>
                <a:ea typeface="仓耳青禾体-谷力 W04" panose="02020400000000000000" charset="-122"/>
                <a:cs typeface="仓耳青禾体-谷力 W04" panose="02020400000000000000" charset="-122"/>
              </a:rPr>
              <a:t>——</a:t>
            </a:r>
            <a:r>
              <a:rPr lang="zh-CN" altLang="en-US">
                <a:solidFill>
                  <a:schemeClr val="accent3"/>
                </a:solidFill>
                <a:latin typeface="仓耳青禾体-谷力 W04" panose="02020400000000000000" charset="-122"/>
                <a:ea typeface="仓耳青禾体-谷力 W04" panose="02020400000000000000" charset="-122"/>
                <a:cs typeface="仓耳青禾体-谷力 W04" panose="02020400000000000000" charset="-122"/>
              </a:rPr>
              <a:t>记录用户的个人信息</a:t>
            </a:r>
            <a:endParaRPr lang="zh-CN" altLang="en-US">
              <a:solidFill>
                <a:schemeClr val="accent3"/>
              </a:solidFill>
              <a:latin typeface="仓耳青禾体-谷力 W04" panose="02020400000000000000" charset="-122"/>
              <a:ea typeface="仓耳青禾体-谷力 W04" panose="02020400000000000000" charset="-122"/>
              <a:cs typeface="仓耳青禾体-谷力 W04" panose="02020400000000000000" charset="-122"/>
            </a:endParaRPr>
          </a:p>
        </p:txBody>
      </p:sp>
      <p:sp>
        <p:nvSpPr>
          <p:cNvPr id="2" name="文本框 1"/>
          <p:cNvSpPr txBox="1"/>
          <p:nvPr/>
        </p:nvSpPr>
        <p:spPr>
          <a:xfrm>
            <a:off x="5237480" y="104775"/>
            <a:ext cx="3081020" cy="1014730"/>
          </a:xfrm>
          <a:prstGeom prst="rect">
            <a:avLst/>
          </a:prstGeom>
          <a:noFill/>
        </p:spPr>
        <p:txBody>
          <a:bodyPr wrap="square" rtlCol="0" anchor="t">
            <a:spAutoFit/>
          </a:bodyPr>
          <a:p>
            <a:r>
              <a:rPr sz="2400">
                <a:solidFill>
                  <a:srgbClr val="52ADF3"/>
                </a:solidFill>
                <a:latin typeface="仓耳青禾体-谷力 W04" panose="02020400000000000000" charset="-122"/>
                <a:ea typeface="仓耳青禾体-谷力 W04" panose="02020400000000000000" charset="-122"/>
                <a:cs typeface="仓耳青禾体-谷力 W04" panose="02020400000000000000" charset="-122"/>
              </a:rPr>
              <a:t>绑定表（Bind）</a:t>
            </a:r>
            <a:endParaRPr sz="2400">
              <a:solidFill>
                <a:srgbClr val="52ADF3"/>
              </a:solidFill>
              <a:latin typeface="仓耳青禾体-谷力 W04" panose="02020400000000000000" charset="-122"/>
              <a:ea typeface="仓耳青禾体-谷力 W04" panose="02020400000000000000" charset="-122"/>
              <a:cs typeface="仓耳青禾体-谷力 W04" panose="02020400000000000000" charset="-122"/>
            </a:endParaRPr>
          </a:p>
          <a:p>
            <a:r>
              <a:rPr lang="en-US">
                <a:solidFill>
                  <a:schemeClr val="accent3"/>
                </a:solidFill>
                <a:latin typeface="仓耳青禾体-谷力 W04" panose="02020400000000000000" charset="-122"/>
                <a:ea typeface="仓耳青禾体-谷力 W04" panose="02020400000000000000" charset="-122"/>
                <a:cs typeface="仓耳青禾体-谷力 W04" panose="02020400000000000000" charset="-122"/>
              </a:rPr>
              <a:t>——</a:t>
            </a:r>
            <a:r>
              <a:rPr>
                <a:solidFill>
                  <a:schemeClr val="accent3"/>
                </a:solidFill>
                <a:latin typeface="仓耳青禾体-谷力 W04" panose="02020400000000000000" charset="-122"/>
                <a:ea typeface="仓耳青禾体-谷力 W04" panose="02020400000000000000" charset="-122"/>
                <a:cs typeface="仓耳青禾体-谷力 W04" panose="02020400000000000000" charset="-122"/>
              </a:rPr>
              <a:t>记录账号所绑定的邮箱和手机号信息</a:t>
            </a:r>
            <a:endParaRPr>
              <a:solidFill>
                <a:schemeClr val="accent3"/>
              </a:solidFill>
              <a:latin typeface="仓耳青禾体-谷力 W04" panose="02020400000000000000" charset="-122"/>
              <a:ea typeface="仓耳青禾体-谷力 W04" panose="02020400000000000000" charset="-122"/>
              <a:cs typeface="仓耳青禾体-谷力 W04" panose="02020400000000000000" charset="-122"/>
            </a:endParaRPr>
          </a:p>
        </p:txBody>
      </p:sp>
      <p:pic>
        <p:nvPicPr>
          <p:cNvPr id="3" name="图片 2"/>
          <p:cNvPicPr>
            <a:picLocks noChangeAspect="1"/>
          </p:cNvPicPr>
          <p:nvPr/>
        </p:nvPicPr>
        <p:blipFill>
          <a:blip r:embed="rId2"/>
          <a:stretch>
            <a:fillRect/>
          </a:stretch>
        </p:blipFill>
        <p:spPr>
          <a:xfrm>
            <a:off x="5175250" y="2048510"/>
            <a:ext cx="3968750" cy="1466850"/>
          </a:xfrm>
          <a:prstGeom prst="rect">
            <a:avLst/>
          </a:prstGeom>
        </p:spPr>
      </p:pic>
      <p:cxnSp>
        <p:nvCxnSpPr>
          <p:cNvPr id="4" name="直接连接符 3"/>
          <p:cNvCxnSpPr/>
          <p:nvPr/>
        </p:nvCxnSpPr>
        <p:spPr>
          <a:xfrm>
            <a:off x="5076190" y="198755"/>
            <a:ext cx="0" cy="470535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剪去对角的矩形 3"/>
          <p:cNvSpPr/>
          <p:nvPr/>
        </p:nvSpPr>
        <p:spPr>
          <a:xfrm>
            <a:off x="179070" y="1059815"/>
            <a:ext cx="8785225" cy="3816350"/>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14" name="Title 13"/>
          <p:cNvSpPr>
            <a:spLocks noGrp="1"/>
          </p:cNvSpPr>
          <p:nvPr/>
        </p:nvSpPr>
        <p:spPr>
          <a:xfrm>
            <a:off x="457200" y="205979"/>
            <a:ext cx="807524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rgbClr val="5C5C5C">
                    <a:lumMod val="65000"/>
                    <a:lumOff val="35000"/>
                  </a:srgbClr>
                </a:solidFill>
                <a:latin typeface="Source Sans Pro Light" pitchFamily="34" charset="0"/>
                <a:ea typeface="+mn-ea"/>
                <a:cs typeface="+mn-ea"/>
              </a:defRPr>
            </a:lvl1pPr>
          </a:lstStyle>
          <a:p>
            <a:r>
              <a:rPr lang="zh-CN" altLang="en-US" dirty="0">
                <a:solidFill>
                  <a:srgbClr val="1B6AA3">
                    <a:lumMod val="60000"/>
                    <a:lumOff val="40000"/>
                  </a:srgbClr>
                </a:solidFill>
                <a:ea typeface="宋体" panose="02010600030101010101" pitchFamily="2" charset="-122"/>
              </a:rPr>
              <a:t> </a:t>
            </a:r>
            <a:r>
              <a:rPr lang="en-US" altLang="zh-CN" dirty="0">
                <a:solidFill>
                  <a:srgbClr val="1B6AA3">
                    <a:lumMod val="60000"/>
                    <a:lumOff val="40000"/>
                  </a:srgbClr>
                </a:solidFill>
                <a:ea typeface="宋体" panose="02010600030101010101" pitchFamily="2" charset="-122"/>
              </a:rPr>
              <a:t>2</a:t>
            </a:r>
            <a:r>
              <a:rPr lang="en-US" altLang="zh-CN" dirty="0">
                <a:solidFill>
                  <a:srgbClr val="1B6AA3">
                    <a:lumMod val="60000"/>
                    <a:lumOff val="40000"/>
                  </a:srgbClr>
                </a:solidFill>
                <a:ea typeface="宋体" panose="02010600030101010101" pitchFamily="2" charset="-122"/>
              </a:rPr>
              <a:t>.</a:t>
            </a:r>
            <a:r>
              <a:rPr lang="zh-CN" altLang="en-US" dirty="0">
                <a:solidFill>
                  <a:srgbClr val="1B6AA3">
                    <a:lumMod val="60000"/>
                    <a:lumOff val="40000"/>
                  </a:srgbClr>
                </a:solidFill>
                <a:ea typeface="宋体" panose="02010600030101010101" pitchFamily="2" charset="-122"/>
              </a:rPr>
              <a:t>项目模块</a:t>
            </a:r>
            <a:endParaRPr lang="zh-CN" altLang="en-US" dirty="0">
              <a:solidFill>
                <a:srgbClr val="1B6AA3">
                  <a:lumMod val="60000"/>
                  <a:lumOff val="40000"/>
                </a:srgbClr>
              </a:solidFill>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3533140" y="1823720"/>
            <a:ext cx="5264150" cy="2944495"/>
          </a:xfrm>
          <a:prstGeom prst="rect">
            <a:avLst/>
          </a:prstGeom>
        </p:spPr>
      </p:pic>
      <p:sp>
        <p:nvSpPr>
          <p:cNvPr id="3" name="文本框 2"/>
          <p:cNvSpPr txBox="1"/>
          <p:nvPr/>
        </p:nvSpPr>
        <p:spPr>
          <a:xfrm>
            <a:off x="457200" y="1192530"/>
            <a:ext cx="3761740" cy="1568450"/>
          </a:xfrm>
          <a:prstGeom prst="rect">
            <a:avLst/>
          </a:prstGeom>
          <a:solidFill>
            <a:srgbClr val="52ADF3"/>
          </a:solidFill>
        </p:spPr>
        <p:txBody>
          <a:bodyPr wrap="square" rtlCol="0" anchor="t">
            <a:spAutoFit/>
          </a:bodyPr>
          <a:p>
            <a:r>
              <a:rPr lang="zh-CN" altLang="en-US" sz="2000">
                <a:solidFill>
                  <a:schemeClr val="bg2"/>
                </a:solidFill>
                <a:latin typeface="Open Sans" panose="020B0606030504020204" pitchFamily="34" charset="0"/>
                <a:cs typeface="Open Sans" panose="020B0606030504020204" pitchFamily="34" charset="0"/>
              </a:rPr>
              <a:t>2.1 项目任务</a:t>
            </a:r>
            <a:endParaRPr lang="zh-CN" altLang="en-US" sz="2000">
              <a:solidFill>
                <a:schemeClr val="bg2"/>
              </a:solidFill>
              <a:latin typeface="Open Sans" panose="020B0606030504020204" pitchFamily="34" charset="0"/>
              <a:cs typeface="Open Sans" panose="020B0606030504020204" pitchFamily="34" charset="0"/>
            </a:endParaRPr>
          </a:p>
          <a:p>
            <a:endParaRPr lang="zh-CN" altLang="en-US" sz="2000">
              <a:solidFill>
                <a:schemeClr val="bg2"/>
              </a:solidFill>
              <a:latin typeface="Open Sans" panose="020B0606030504020204" pitchFamily="34" charset="0"/>
              <a:cs typeface="Open Sans" panose="020B0606030504020204" pitchFamily="34" charset="0"/>
            </a:endParaRPr>
          </a:p>
          <a:p>
            <a:r>
              <a:rPr lang="zh-CN" altLang="en-US" sz="1400">
                <a:solidFill>
                  <a:schemeClr val="bg2"/>
                </a:solidFill>
              </a:rPr>
              <a:t>属性约束：</a:t>
            </a:r>
            <a:endParaRPr lang="zh-CN" altLang="en-US" sz="1400">
              <a:solidFill>
                <a:schemeClr val="bg2"/>
              </a:solidFill>
            </a:endParaRPr>
          </a:p>
          <a:p>
            <a:pPr marL="285750" indent="-285750">
              <a:buFont typeface="Arial" panose="020B0604020202020204" pitchFamily="34" charset="0"/>
              <a:buChar char="•"/>
            </a:pPr>
            <a:r>
              <a:rPr lang="zh-CN" altLang="en-US" sz="1400">
                <a:solidFill>
                  <a:schemeClr val="bg2"/>
                </a:solidFill>
              </a:rPr>
              <a:t>优先级：普通=0、紧急=1、非常紧急=2</a:t>
            </a:r>
            <a:endParaRPr lang="zh-CN" altLang="en-US" sz="1400">
              <a:solidFill>
                <a:schemeClr val="bg2"/>
              </a:solidFill>
            </a:endParaRPr>
          </a:p>
          <a:p>
            <a:pPr marL="285750" indent="-285750">
              <a:buFont typeface="Arial" panose="020B0604020202020204" pitchFamily="34" charset="0"/>
              <a:buChar char="•"/>
            </a:pPr>
            <a:r>
              <a:rPr lang="zh-CN" altLang="en-US" sz="1400">
                <a:solidFill>
                  <a:schemeClr val="bg2"/>
                </a:solidFill>
              </a:rPr>
              <a:t>查看权限：隐私=0，公开=1</a:t>
            </a:r>
            <a:endParaRPr lang="zh-CN" altLang="en-US" sz="1400">
              <a:solidFill>
                <a:schemeClr val="bg2"/>
              </a:solidFill>
            </a:endParaRPr>
          </a:p>
          <a:p>
            <a:pPr marL="285750" indent="-285750"/>
            <a:endParaRPr lang="zh-CN" altLang="en-US" sz="1400">
              <a:solidFill>
                <a:schemeClr val="bg2"/>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154555" y="948055"/>
            <a:ext cx="4834890" cy="3579495"/>
          </a:xfrm>
          <a:prstGeom prst="rect">
            <a:avLst/>
          </a:prstGeom>
        </p:spPr>
      </p:pic>
      <p:sp>
        <p:nvSpPr>
          <p:cNvPr id="7" name="文本框 6"/>
          <p:cNvSpPr txBox="1"/>
          <p:nvPr/>
        </p:nvSpPr>
        <p:spPr>
          <a:xfrm>
            <a:off x="551180" y="129540"/>
            <a:ext cx="5804535" cy="460375"/>
          </a:xfrm>
          <a:prstGeom prst="rect">
            <a:avLst/>
          </a:prstGeom>
          <a:noFill/>
        </p:spPr>
        <p:txBody>
          <a:bodyPr wrap="square" rtlCol="0" anchor="t">
            <a:spAutoFit/>
          </a:bodyPr>
          <a:p>
            <a:r>
              <a:rPr sz="2400">
                <a:solidFill>
                  <a:srgbClr val="52ADF3"/>
                </a:solidFill>
                <a:latin typeface="仓耳青禾体-谷力 W04" panose="02020400000000000000" charset="-122"/>
                <a:ea typeface="仓耳青禾体-谷力 W04" panose="02020400000000000000" charset="-122"/>
                <a:cs typeface="仓耳青禾体-谷力 W04" panose="02020400000000000000" charset="-122"/>
              </a:rPr>
              <a:t>项目表（Project）记录每个项目的信息</a:t>
            </a:r>
            <a:endParaRPr sz="2400">
              <a:solidFill>
                <a:srgbClr val="52ADF3"/>
              </a:solidFill>
              <a:latin typeface="仓耳青禾体-谷力 W04" panose="02020400000000000000" charset="-122"/>
              <a:ea typeface="仓耳青禾体-谷力 W04" panose="02020400000000000000" charset="-122"/>
              <a:cs typeface="仓耳青禾体-谷力 W04" panose="02020400000000000000" charset="-122"/>
            </a:endParaRPr>
          </a:p>
        </p:txBody>
      </p:sp>
      <p:sp>
        <p:nvSpPr>
          <p:cNvPr id="12" name="矩形 11"/>
          <p:cNvSpPr/>
          <p:nvPr/>
        </p:nvSpPr>
        <p:spPr>
          <a:xfrm>
            <a:off x="551180" y="824230"/>
            <a:ext cx="8280400" cy="3981450"/>
          </a:xfrm>
          <a:prstGeom prst="rect">
            <a:avLst/>
          </a:prstGeom>
          <a:noFill/>
          <a:ln w="38100">
            <a:solidFill>
              <a:schemeClr val="accent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353060" y="649605"/>
            <a:ext cx="8240395" cy="3958590"/>
          </a:xfrm>
          <a:prstGeom prst="rect">
            <a:avLst/>
          </a:prstGeom>
          <a:noFill/>
          <a:ln w="34925">
            <a:solidFill>
              <a:srgbClr val="52ADF3">
                <a:alpha val="6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171315" y="373380"/>
            <a:ext cx="4191000" cy="1828800"/>
          </a:xfrm>
          <a:prstGeom prst="rect">
            <a:avLst/>
          </a:prstGeom>
        </p:spPr>
      </p:pic>
      <p:sp>
        <p:nvSpPr>
          <p:cNvPr id="5" name="文本框 4"/>
          <p:cNvSpPr txBox="1"/>
          <p:nvPr/>
        </p:nvSpPr>
        <p:spPr>
          <a:xfrm>
            <a:off x="749300" y="648970"/>
            <a:ext cx="2837180" cy="583565"/>
          </a:xfrm>
          <a:prstGeom prst="rect">
            <a:avLst/>
          </a:prstGeom>
          <a:noFill/>
        </p:spPr>
        <p:txBody>
          <a:bodyPr wrap="square" rtlCol="0" anchor="t">
            <a:spAutoFit/>
          </a:bodyPr>
          <a:p>
            <a:r>
              <a:rPr lang="zh-CN" altLang="en-US" sz="1600">
                <a:solidFill>
                  <a:srgbClr val="52ADF3"/>
                </a:solidFill>
              </a:rPr>
              <a:t>项目参与表（ProjectUser）</a:t>
            </a:r>
            <a:r>
              <a:rPr lang="zh-CN" altLang="en-US" sz="1600">
                <a:solidFill>
                  <a:schemeClr val="accent3"/>
                </a:solidFill>
              </a:rPr>
              <a:t>记录项目和参与者的对应关系</a:t>
            </a:r>
            <a:endParaRPr lang="zh-CN" altLang="en-US" sz="1600">
              <a:solidFill>
                <a:schemeClr val="accent3"/>
              </a:solidFill>
            </a:endParaRPr>
          </a:p>
        </p:txBody>
      </p:sp>
      <p:sp>
        <p:nvSpPr>
          <p:cNvPr id="6" name="文本框 5"/>
          <p:cNvSpPr txBox="1"/>
          <p:nvPr/>
        </p:nvSpPr>
        <p:spPr>
          <a:xfrm>
            <a:off x="749300" y="2202180"/>
            <a:ext cx="3509645" cy="583565"/>
          </a:xfrm>
          <a:prstGeom prst="rect">
            <a:avLst/>
          </a:prstGeom>
          <a:noFill/>
        </p:spPr>
        <p:txBody>
          <a:bodyPr wrap="square" rtlCol="0" anchor="t">
            <a:spAutoFit/>
          </a:bodyPr>
          <a:p>
            <a:r>
              <a:rPr lang="zh-CN" altLang="en-US" sz="1600">
                <a:solidFill>
                  <a:srgbClr val="52ADF3"/>
                </a:solidFill>
              </a:rPr>
              <a:t>项目关联内容表（ProjectContext）</a:t>
            </a:r>
            <a:r>
              <a:rPr lang="zh-CN" altLang="en-US" sz="1600">
                <a:solidFill>
                  <a:schemeClr val="accent3"/>
                </a:solidFill>
              </a:rPr>
              <a:t>记录项目和关联内容的对应关系</a:t>
            </a:r>
            <a:endParaRPr lang="zh-CN" altLang="en-US" sz="1600">
              <a:solidFill>
                <a:schemeClr val="accent3"/>
              </a:solidFill>
            </a:endParaRPr>
          </a:p>
        </p:txBody>
      </p:sp>
      <p:pic>
        <p:nvPicPr>
          <p:cNvPr id="7" name="图片 6"/>
          <p:cNvPicPr>
            <a:picLocks noChangeAspect="1"/>
          </p:cNvPicPr>
          <p:nvPr/>
        </p:nvPicPr>
        <p:blipFill>
          <a:blip r:embed="rId2"/>
          <a:stretch>
            <a:fillRect/>
          </a:stretch>
        </p:blipFill>
        <p:spPr>
          <a:xfrm>
            <a:off x="4110990" y="2114550"/>
            <a:ext cx="4324350" cy="1162050"/>
          </a:xfrm>
          <a:prstGeom prst="rect">
            <a:avLst/>
          </a:prstGeom>
        </p:spPr>
      </p:pic>
      <p:sp>
        <p:nvSpPr>
          <p:cNvPr id="8" name="文本框 7"/>
          <p:cNvSpPr txBox="1"/>
          <p:nvPr/>
        </p:nvSpPr>
        <p:spPr>
          <a:xfrm>
            <a:off x="749300" y="3486150"/>
            <a:ext cx="2912745" cy="583565"/>
          </a:xfrm>
          <a:prstGeom prst="rect">
            <a:avLst/>
          </a:prstGeom>
          <a:noFill/>
        </p:spPr>
        <p:txBody>
          <a:bodyPr wrap="square" rtlCol="0" anchor="t">
            <a:spAutoFit/>
          </a:bodyPr>
          <a:p>
            <a:r>
              <a:rPr lang="zh-CN" altLang="en-US" sz="1600">
                <a:solidFill>
                  <a:srgbClr val="52ADF3"/>
                </a:solidFill>
              </a:rPr>
              <a:t>项目标签表（ProjectLabel）</a:t>
            </a:r>
            <a:r>
              <a:rPr lang="zh-CN" altLang="en-US" sz="1600">
                <a:solidFill>
                  <a:schemeClr val="accent3"/>
                </a:solidFill>
              </a:rPr>
              <a:t>记录项目的标签</a:t>
            </a:r>
            <a:endParaRPr lang="zh-CN" altLang="en-US" sz="1600">
              <a:solidFill>
                <a:schemeClr val="accent3"/>
              </a:solidFill>
            </a:endParaRPr>
          </a:p>
        </p:txBody>
      </p:sp>
      <p:pic>
        <p:nvPicPr>
          <p:cNvPr id="9" name="图片 8"/>
          <p:cNvPicPr>
            <a:picLocks noChangeAspect="1"/>
          </p:cNvPicPr>
          <p:nvPr/>
        </p:nvPicPr>
        <p:blipFill>
          <a:blip r:embed="rId3"/>
          <a:stretch>
            <a:fillRect/>
          </a:stretch>
        </p:blipFill>
        <p:spPr>
          <a:xfrm>
            <a:off x="4171315" y="3437255"/>
            <a:ext cx="4178300" cy="1104900"/>
          </a:xfrm>
          <a:prstGeom prst="rect">
            <a:avLst/>
          </a:prstGeom>
        </p:spPr>
      </p:pic>
      <p:sp>
        <p:nvSpPr>
          <p:cNvPr id="11" name="矩形 10"/>
          <p:cNvSpPr/>
          <p:nvPr/>
        </p:nvSpPr>
        <p:spPr>
          <a:xfrm>
            <a:off x="353060" y="174625"/>
            <a:ext cx="8280400" cy="4464050"/>
          </a:xfrm>
          <a:prstGeom prst="rect">
            <a:avLst/>
          </a:prstGeom>
          <a:noFill/>
          <a:ln w="34925">
            <a:solidFill>
              <a:srgbClr val="52ADF3">
                <a:alpha val="6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551180" y="463550"/>
            <a:ext cx="8280400" cy="4464050"/>
          </a:xfrm>
          <a:prstGeom prst="rect">
            <a:avLst/>
          </a:prstGeom>
          <a:noFill/>
          <a:ln w="38100">
            <a:solidFill>
              <a:schemeClr val="accent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13"/>
          <p:cNvSpPr>
            <a:spLocks noGrp="1"/>
          </p:cNvSpPr>
          <p:nvPr/>
        </p:nvSpPr>
        <p:spPr>
          <a:xfrm>
            <a:off x="543560" y="202804"/>
            <a:ext cx="82296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dirty="0">
                <a:solidFill>
                  <a:schemeClr val="bg1"/>
                </a:solidFill>
              </a:rPr>
              <a:t>content</a:t>
            </a:r>
            <a:endParaRPr lang="en-US" dirty="0">
              <a:solidFill>
                <a:schemeClr val="bg1"/>
              </a:solidFill>
            </a:endParaRPr>
          </a:p>
        </p:txBody>
      </p:sp>
      <p:sp>
        <p:nvSpPr>
          <p:cNvPr id="6" name="Title 1"/>
          <p:cNvSpPr txBox="1"/>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1400" dirty="0">
                <a:solidFill>
                  <a:schemeClr val="bg1"/>
                </a:solidFill>
                <a:ea typeface="宋体" panose="02010600030101010101" pitchFamily="2" charset="-122"/>
              </a:rPr>
              <a:t>目      录</a:t>
            </a:r>
            <a:endParaRPr lang="zh-CN" altLang="en-US" sz="1400" dirty="0">
              <a:solidFill>
                <a:schemeClr val="bg1"/>
              </a:solidFill>
              <a:ea typeface="宋体" panose="02010600030101010101" pitchFamily="2" charset="-122"/>
            </a:endParaRPr>
          </a:p>
        </p:txBody>
      </p:sp>
      <p:sp>
        <p:nvSpPr>
          <p:cNvPr id="7" name="Content Placeholder 2"/>
          <p:cNvSpPr>
            <a:spLocks noGrp="1"/>
          </p:cNvSpPr>
          <p:nvPr/>
        </p:nvSpPr>
        <p:spPr>
          <a:xfrm>
            <a:off x="5367856" y="2342799"/>
            <a:ext cx="2448272" cy="5595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dirty="0">
                <a:solidFill>
                  <a:schemeClr val="bg1"/>
                </a:solidFill>
                <a:ea typeface="宋体" panose="02010600030101010101" pitchFamily="2" charset="-122"/>
              </a:rPr>
              <a:t>功能模块层次设计</a:t>
            </a:r>
            <a:endParaRPr lang="zh-CN" altLang="en-US" sz="1800" dirty="0">
              <a:solidFill>
                <a:schemeClr val="bg1"/>
              </a:solidFill>
              <a:ea typeface="宋体" panose="02010600030101010101" pitchFamily="2" charset="-122"/>
            </a:endParaRPr>
          </a:p>
        </p:txBody>
      </p:sp>
      <p:sp>
        <p:nvSpPr>
          <p:cNvPr id="8" name="Title 13"/>
          <p:cNvSpPr txBox="1"/>
          <p:nvPr/>
        </p:nvSpPr>
        <p:spPr>
          <a:xfrm>
            <a:off x="5347335" y="1741170"/>
            <a:ext cx="3061970" cy="667385"/>
          </a:xfrm>
          <a:prstGeom prst="rect">
            <a:avLst/>
          </a:prstGeom>
        </p:spPr>
        <p:txBody>
          <a:bodyPr vert="horz" lIns="91440" tIns="45720" rIns="91440" bIns="45720" rtlCol="0" anchor="ctr">
            <a:normAutofit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750" dirty="0">
                <a:solidFill>
                  <a:schemeClr val="bg1"/>
                </a:solidFill>
              </a:rPr>
              <a:t>Hierarchical design of functional modules</a:t>
            </a:r>
            <a:endParaRPr lang="en-US" sz="1750" dirty="0">
              <a:solidFill>
                <a:schemeClr val="bg1"/>
              </a:solidFill>
            </a:endParaRPr>
          </a:p>
        </p:txBody>
      </p:sp>
      <p:cxnSp>
        <p:nvCxnSpPr>
          <p:cNvPr id="9" name="Straight Connector 4"/>
          <p:cNvCxnSpPr/>
          <p:nvPr/>
        </p:nvCxnSpPr>
        <p:spPr>
          <a:xfrm>
            <a:off x="4572000" y="1471892"/>
            <a:ext cx="0" cy="811826"/>
          </a:xfrm>
          <a:prstGeom prst="line">
            <a:avLst/>
          </a:prstGeom>
          <a:noFill/>
          <a:ln w="9525" cap="flat" cmpd="sng" algn="ctr">
            <a:solidFill>
              <a:sysClr val="window" lastClr="FFFFFF"/>
            </a:solidFill>
            <a:prstDash val="solid"/>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cxnSp>
        <p:nvCxnSpPr>
          <p:cNvPr id="10" name="Straight Connector 401"/>
          <p:cNvCxnSpPr/>
          <p:nvPr/>
        </p:nvCxnSpPr>
        <p:spPr>
          <a:xfrm>
            <a:off x="4572000" y="3507854"/>
            <a:ext cx="0" cy="1635646"/>
          </a:xfrm>
          <a:prstGeom prst="line">
            <a:avLst/>
          </a:prstGeom>
          <a:noFill/>
          <a:ln w="9525" cap="flat" cmpd="sng" algn="ctr">
            <a:solidFill>
              <a:sysClr val="window" lastClr="FFFFFF"/>
            </a:solidFill>
            <a:prstDash val="solid"/>
            <a:headEnd type="oval"/>
            <a:tailEnd type="none"/>
          </a:ln>
          <a:effectLst/>
        </p:spPr>
        <p:style>
          <a:lnRef idx="1">
            <a:schemeClr val="accent1"/>
          </a:lnRef>
          <a:fillRef idx="0">
            <a:schemeClr val="accent1"/>
          </a:fillRef>
          <a:effectRef idx="0">
            <a:schemeClr val="accent1"/>
          </a:effectRef>
          <a:fontRef idx="minor">
            <a:schemeClr val="tx1"/>
          </a:fontRef>
        </p:style>
      </p:cxnSp>
      <p:sp>
        <p:nvSpPr>
          <p:cNvPr id="11" name="Freeform 16"/>
          <p:cNvSpPr>
            <a:spLocks noEditPoints="1"/>
          </p:cNvSpPr>
          <p:nvPr/>
        </p:nvSpPr>
        <p:spPr bwMode="auto">
          <a:xfrm>
            <a:off x="4280408" y="2486094"/>
            <a:ext cx="583185" cy="795253"/>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12" name="Content Placeholder 2"/>
          <p:cNvSpPr txBox="1"/>
          <p:nvPr/>
        </p:nvSpPr>
        <p:spPr>
          <a:xfrm>
            <a:off x="1332370" y="3308381"/>
            <a:ext cx="2448272" cy="5595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Font typeface="Arial" panose="020B0604020202020204" pitchFamily="34" charset="0"/>
              <a:buNone/>
            </a:pPr>
            <a:r>
              <a:rPr lang="zh-CN" altLang="en-US" sz="1800" dirty="0">
                <a:solidFill>
                  <a:schemeClr val="bg1"/>
                </a:solidFill>
                <a:ea typeface="宋体" panose="02010600030101010101" pitchFamily="2" charset="-122"/>
              </a:rPr>
              <a:t>接口设计</a:t>
            </a:r>
            <a:endParaRPr lang="zh-CN" altLang="en-US" sz="1800" dirty="0">
              <a:solidFill>
                <a:schemeClr val="bg1"/>
              </a:solidFill>
              <a:ea typeface="宋体" panose="02010600030101010101" pitchFamily="2" charset="-122"/>
            </a:endParaRPr>
          </a:p>
        </p:txBody>
      </p:sp>
      <p:sp>
        <p:nvSpPr>
          <p:cNvPr id="15" name="Title 13"/>
          <p:cNvSpPr txBox="1"/>
          <p:nvPr/>
        </p:nvSpPr>
        <p:spPr>
          <a:xfrm>
            <a:off x="896217" y="2932932"/>
            <a:ext cx="2884425" cy="44149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US" sz="1555" dirty="0">
                <a:solidFill>
                  <a:schemeClr val="bg1"/>
                </a:solidFill>
              </a:rPr>
              <a:t>interface design</a:t>
            </a:r>
            <a:endParaRPr lang="en-US" sz="1555"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Effect transition="in" filter="fade">
                                      <p:cBhvr>
                                        <p:cTn id="20" dur="500"/>
                                        <p:tgtEl>
                                          <p:spTgt spid="11"/>
                                        </p:tgtEl>
                                      </p:cBhvr>
                                    </p:animEffect>
                                  </p:childTnLst>
                                </p:cTn>
                              </p:par>
                            </p:childTnLst>
                          </p:cTn>
                        </p:par>
                        <p:par>
                          <p:cTn id="21" fill="hold">
                            <p:stCondLst>
                              <p:cond delay="1500"/>
                            </p:stCondLst>
                            <p:childTnLst>
                              <p:par>
                                <p:cTn id="22" presetID="16" presetClass="entr" presetSubtype="2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barn(inVertical)">
                                      <p:cBhvr>
                                        <p:cTn id="27" dur="500"/>
                                        <p:tgtEl>
                                          <p:spTgt spid="7">
                                            <p:txEl>
                                              <p:pRg st="0" end="0"/>
                                            </p:txEl>
                                          </p:spTgt>
                                        </p:tgtEl>
                                      </p:cBhvr>
                                    </p:animEffect>
                                  </p:childTnLst>
                                </p:cTn>
                              </p:par>
                            </p:childTnLst>
                          </p:cTn>
                        </p:par>
                        <p:par>
                          <p:cTn id="28" fill="hold">
                            <p:stCondLst>
                              <p:cond delay="2000"/>
                            </p:stCondLst>
                            <p:childTnLst>
                              <p:par>
                                <p:cTn id="29" presetID="16" presetClass="entr" presetSubtype="21"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inVertical)">
                                      <p:cBhvr>
                                        <p:cTn id="31" dur="500"/>
                                        <p:tgtEl>
                                          <p:spTgt spid="1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up)">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p:bldP spid="8" grpId="0"/>
      <p:bldP spid="11" grpId="0" bldLvl="0" animBg="1"/>
      <p:bldP spid="12"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剪去对角的矩形 3"/>
          <p:cNvSpPr/>
          <p:nvPr/>
        </p:nvSpPr>
        <p:spPr>
          <a:xfrm>
            <a:off x="179070" y="1059815"/>
            <a:ext cx="8785225" cy="3816350"/>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14" name="Title 13"/>
          <p:cNvSpPr>
            <a:spLocks noGrp="1"/>
          </p:cNvSpPr>
          <p:nvPr/>
        </p:nvSpPr>
        <p:spPr>
          <a:xfrm>
            <a:off x="457200" y="205979"/>
            <a:ext cx="807524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rgbClr val="5C5C5C">
                    <a:lumMod val="65000"/>
                    <a:lumOff val="35000"/>
                  </a:srgbClr>
                </a:solidFill>
                <a:latin typeface="Source Sans Pro Light" pitchFamily="34" charset="0"/>
                <a:ea typeface="+mn-ea"/>
                <a:cs typeface="+mn-ea"/>
              </a:defRPr>
            </a:lvl1pPr>
          </a:lstStyle>
          <a:p>
            <a:r>
              <a:rPr lang="zh-CN" altLang="en-US" dirty="0">
                <a:solidFill>
                  <a:srgbClr val="1B6AA3">
                    <a:lumMod val="60000"/>
                    <a:lumOff val="40000"/>
                  </a:srgbClr>
                </a:solidFill>
                <a:ea typeface="宋体" panose="02010600030101010101" pitchFamily="2" charset="-122"/>
              </a:rPr>
              <a:t> </a:t>
            </a:r>
            <a:r>
              <a:rPr lang="en-US" altLang="zh-CN" dirty="0">
                <a:solidFill>
                  <a:srgbClr val="1B6AA3">
                    <a:lumMod val="60000"/>
                    <a:lumOff val="40000"/>
                  </a:srgbClr>
                </a:solidFill>
                <a:ea typeface="宋体" panose="02010600030101010101" pitchFamily="2" charset="-122"/>
              </a:rPr>
              <a:t>2</a:t>
            </a:r>
            <a:r>
              <a:rPr lang="en-US" altLang="zh-CN" dirty="0">
                <a:solidFill>
                  <a:srgbClr val="1B6AA3">
                    <a:lumMod val="60000"/>
                    <a:lumOff val="40000"/>
                  </a:srgbClr>
                </a:solidFill>
                <a:ea typeface="宋体" panose="02010600030101010101" pitchFamily="2" charset="-122"/>
              </a:rPr>
              <a:t>.</a:t>
            </a:r>
            <a:r>
              <a:rPr lang="zh-CN" altLang="en-US" dirty="0">
                <a:solidFill>
                  <a:srgbClr val="1B6AA3">
                    <a:lumMod val="60000"/>
                    <a:lumOff val="40000"/>
                  </a:srgbClr>
                </a:solidFill>
                <a:ea typeface="宋体" panose="02010600030101010101" pitchFamily="2" charset="-122"/>
              </a:rPr>
              <a:t>项目模块</a:t>
            </a:r>
            <a:endParaRPr lang="zh-CN" altLang="en-US" dirty="0">
              <a:solidFill>
                <a:srgbClr val="1B6AA3">
                  <a:lumMod val="60000"/>
                  <a:lumOff val="40000"/>
                </a:srgbClr>
              </a:solidFill>
              <a:ea typeface="宋体" panose="02010600030101010101" pitchFamily="2" charset="-122"/>
            </a:endParaRPr>
          </a:p>
        </p:txBody>
      </p:sp>
      <p:sp>
        <p:nvSpPr>
          <p:cNvPr id="3" name="文本框 2"/>
          <p:cNvSpPr txBox="1"/>
          <p:nvPr/>
        </p:nvSpPr>
        <p:spPr>
          <a:xfrm>
            <a:off x="457200" y="1217295"/>
            <a:ext cx="3462655" cy="3076575"/>
          </a:xfrm>
          <a:prstGeom prst="rect">
            <a:avLst/>
          </a:prstGeom>
          <a:solidFill>
            <a:srgbClr val="52ADF3"/>
          </a:solidFill>
        </p:spPr>
        <p:txBody>
          <a:bodyPr wrap="square" rtlCol="0" anchor="t">
            <a:spAutoFit/>
          </a:bodyPr>
          <a:p>
            <a:r>
              <a:rPr lang="en-US" altLang="zh-CN" sz="2000">
                <a:solidFill>
                  <a:schemeClr val="bg2"/>
                </a:solidFill>
                <a:latin typeface="Open Sans" panose="020B0606030504020204" pitchFamily="34" charset="0"/>
                <a:cs typeface="Open Sans" panose="020B0606030504020204" pitchFamily="34" charset="0"/>
              </a:rPr>
              <a:t>2.2</a:t>
            </a:r>
            <a:r>
              <a:rPr lang="zh-CN" altLang="en-US" sz="2000">
                <a:solidFill>
                  <a:schemeClr val="bg2"/>
                </a:solidFill>
                <a:latin typeface="Open Sans" panose="020B0606030504020204" pitchFamily="34" charset="0"/>
                <a:cs typeface="Open Sans" panose="020B0606030504020204" pitchFamily="34" charset="0"/>
              </a:rPr>
              <a:t>人员信息</a:t>
            </a:r>
            <a:endParaRPr lang="zh-CN" altLang="en-US" sz="2000">
              <a:solidFill>
                <a:schemeClr val="bg2"/>
              </a:solidFill>
              <a:latin typeface="Open Sans" panose="020B0606030504020204" pitchFamily="34" charset="0"/>
              <a:cs typeface="Open Sans" panose="020B0606030504020204" pitchFamily="34" charset="0"/>
            </a:endParaRPr>
          </a:p>
          <a:p>
            <a:endParaRPr lang="zh-CN" altLang="en-US" sz="2000">
              <a:solidFill>
                <a:schemeClr val="bg2"/>
              </a:solidFill>
              <a:latin typeface="Open Sans" panose="020B0606030504020204" pitchFamily="34" charset="0"/>
              <a:cs typeface="Open Sans" panose="020B0606030504020204" pitchFamily="34" charset="0"/>
            </a:endParaRPr>
          </a:p>
          <a:p>
            <a:pPr indent="0">
              <a:buFont typeface="Arial" panose="020B0604020202020204" pitchFamily="34" charset="0"/>
              <a:buNone/>
            </a:pPr>
            <a:r>
              <a:rPr lang="zh-CN" altLang="en-US" sz="1400" b="1">
                <a:solidFill>
                  <a:schemeClr val="bg2"/>
                </a:solidFill>
              </a:rPr>
              <a:t>属性约束：</a:t>
            </a:r>
            <a:endParaRPr lang="zh-CN" altLang="en-US" sz="1400" b="1">
              <a:solidFill>
                <a:schemeClr val="bg2"/>
              </a:solidFill>
            </a:endParaRPr>
          </a:p>
          <a:p>
            <a:pPr marL="285750" indent="-285750">
              <a:buFont typeface="Arial" panose="020B0604020202020204" pitchFamily="34" charset="0"/>
              <a:buChar char="•"/>
            </a:pPr>
            <a:endParaRPr lang="zh-CN" altLang="en-US" sz="1400">
              <a:solidFill>
                <a:schemeClr val="bg2"/>
              </a:solidFill>
            </a:endParaRPr>
          </a:p>
          <a:p>
            <a:pPr marL="285750" indent="-285750">
              <a:buFont typeface="Arial" panose="020B0604020202020204" pitchFamily="34" charset="0"/>
              <a:buChar char="•"/>
            </a:pPr>
            <a:r>
              <a:rPr lang="zh-CN" altLang="en-US" sz="1400">
                <a:solidFill>
                  <a:schemeClr val="bg2"/>
                </a:solidFill>
              </a:rPr>
              <a:t>类型：创建任务=1，删除任务=2，取消任务=3，修改任务=4，加入任务=5，退出任务=6，回复=7，发布消息=8</a:t>
            </a:r>
            <a:endParaRPr lang="zh-CN" altLang="en-US" sz="1400">
              <a:solidFill>
                <a:schemeClr val="bg2"/>
              </a:solidFill>
            </a:endParaRPr>
          </a:p>
          <a:p>
            <a:pPr indent="0">
              <a:buFont typeface="Arial" panose="020B0604020202020204" pitchFamily="34" charset="0"/>
              <a:buNone/>
            </a:pPr>
            <a:endParaRPr lang="zh-CN" altLang="en-US" sz="1400" b="1">
              <a:solidFill>
                <a:schemeClr val="bg2"/>
              </a:solidFill>
            </a:endParaRPr>
          </a:p>
          <a:p>
            <a:pPr indent="0">
              <a:buFont typeface="Arial" panose="020B0604020202020204" pitchFamily="34" charset="0"/>
              <a:buNone/>
            </a:pPr>
            <a:r>
              <a:rPr lang="zh-CN" altLang="en-US" sz="1400" b="1">
                <a:solidFill>
                  <a:schemeClr val="bg2"/>
                </a:solidFill>
              </a:rPr>
              <a:t>实体关联约束：</a:t>
            </a:r>
            <a:endParaRPr lang="zh-CN" altLang="en-US" sz="1400" b="1">
              <a:solidFill>
                <a:schemeClr val="bg2"/>
              </a:solidFill>
            </a:endParaRPr>
          </a:p>
          <a:p>
            <a:pPr marL="285750" indent="-285750">
              <a:buFont typeface="Arial" panose="020B0604020202020204" pitchFamily="34" charset="0"/>
              <a:buChar char="•"/>
            </a:pPr>
            <a:r>
              <a:rPr lang="zh-CN" altLang="en-US" sz="1400">
                <a:solidFill>
                  <a:schemeClr val="bg2"/>
                </a:solidFill>
              </a:rPr>
              <a:t>一个人员可以发布多条动态，一个动态仅由一人发布。</a:t>
            </a:r>
            <a:endParaRPr lang="zh-CN" altLang="en-US" sz="1400">
              <a:solidFill>
                <a:schemeClr val="bg2"/>
              </a:solidFill>
            </a:endParaRPr>
          </a:p>
          <a:p>
            <a:pPr marL="285750" indent="-285750">
              <a:buFont typeface="Arial" panose="020B0604020202020204" pitchFamily="34" charset="0"/>
              <a:buChar char="•"/>
            </a:pPr>
            <a:r>
              <a:rPr lang="zh-CN" altLang="en-US" sz="1400">
                <a:solidFill>
                  <a:schemeClr val="bg2"/>
                </a:solidFill>
              </a:rPr>
              <a:t>一个类型可以有多个被动态拥有，一个动态仅有一种类型。</a:t>
            </a:r>
            <a:endParaRPr lang="zh-CN" altLang="en-US" sz="1400">
              <a:solidFill>
                <a:schemeClr val="bg2"/>
              </a:solidFill>
            </a:endParaRPr>
          </a:p>
        </p:txBody>
      </p:sp>
      <p:pic>
        <p:nvPicPr>
          <p:cNvPr id="2" name="图片 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4178935" y="1336675"/>
            <a:ext cx="4845685" cy="3261995"/>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727710" y="355600"/>
            <a:ext cx="3500120" cy="737235"/>
          </a:xfrm>
          <a:prstGeom prst="rect">
            <a:avLst/>
          </a:prstGeom>
          <a:noFill/>
        </p:spPr>
        <p:txBody>
          <a:bodyPr wrap="square" rtlCol="0" anchor="t">
            <a:spAutoFit/>
          </a:bodyPr>
          <a:p>
            <a:r>
              <a:rPr lang="zh-CN" altLang="en-US" sz="2400">
                <a:solidFill>
                  <a:srgbClr val="52ADF3"/>
                </a:solidFill>
                <a:latin typeface="仓耳青禾体-谷力 W04" panose="02020400000000000000" charset="-122"/>
                <a:ea typeface="仓耳青禾体-谷力 W04" panose="02020400000000000000" charset="-122"/>
                <a:cs typeface="仓耳青禾体-谷力 W04" panose="02020400000000000000" charset="-122"/>
              </a:rPr>
              <a:t>动态表（Action）</a:t>
            </a:r>
            <a:endParaRPr lang="zh-CN" altLang="en-US" sz="2400">
              <a:solidFill>
                <a:srgbClr val="52ADF3"/>
              </a:solidFill>
              <a:latin typeface="仓耳青禾体-谷力 W04" panose="02020400000000000000" charset="-122"/>
              <a:ea typeface="仓耳青禾体-谷力 W04" panose="02020400000000000000" charset="-122"/>
              <a:cs typeface="仓耳青禾体-谷力 W04" panose="02020400000000000000" charset="-122"/>
            </a:endParaRPr>
          </a:p>
          <a:p>
            <a:r>
              <a:rPr lang="en-US" altLang="zh-CN">
                <a:solidFill>
                  <a:schemeClr val="accent4">
                    <a:lumMod val="60000"/>
                    <a:lumOff val="40000"/>
                  </a:schemeClr>
                </a:solidFill>
                <a:latin typeface="仓耳青禾体-谷力 W04" panose="02020400000000000000" charset="-122"/>
                <a:ea typeface="仓耳青禾体-谷力 W04" panose="02020400000000000000" charset="-122"/>
                <a:cs typeface="仓耳青禾体-谷力 W04" panose="02020400000000000000" charset="-122"/>
              </a:rPr>
              <a:t>——</a:t>
            </a:r>
            <a:r>
              <a:rPr lang="zh-CN" altLang="en-US">
                <a:solidFill>
                  <a:schemeClr val="accent4">
                    <a:lumMod val="60000"/>
                    <a:lumOff val="40000"/>
                  </a:schemeClr>
                </a:solidFill>
                <a:latin typeface="仓耳青禾体-谷力 W04" panose="02020400000000000000" charset="-122"/>
                <a:ea typeface="仓耳青禾体-谷力 W04" panose="02020400000000000000" charset="-122"/>
                <a:cs typeface="仓耳青禾体-谷力 W04" panose="02020400000000000000" charset="-122"/>
              </a:rPr>
              <a:t>记录参与者的动态信息</a:t>
            </a:r>
            <a:endParaRPr lang="zh-CN" altLang="en-US">
              <a:solidFill>
                <a:schemeClr val="accent4">
                  <a:lumMod val="60000"/>
                  <a:lumOff val="40000"/>
                </a:schemeClr>
              </a:solidFill>
              <a:latin typeface="仓耳青禾体-谷力 W04" panose="02020400000000000000" charset="-122"/>
              <a:ea typeface="仓耳青禾体-谷力 W04" panose="02020400000000000000" charset="-122"/>
              <a:cs typeface="仓耳青禾体-谷力 W04" panose="02020400000000000000" charset="-122"/>
            </a:endParaRPr>
          </a:p>
        </p:txBody>
      </p:sp>
      <p:sp>
        <p:nvSpPr>
          <p:cNvPr id="2" name="文本框 1"/>
          <p:cNvSpPr txBox="1"/>
          <p:nvPr/>
        </p:nvSpPr>
        <p:spPr>
          <a:xfrm>
            <a:off x="5018405" y="355600"/>
            <a:ext cx="3996690" cy="737235"/>
          </a:xfrm>
          <a:prstGeom prst="rect">
            <a:avLst/>
          </a:prstGeom>
          <a:noFill/>
        </p:spPr>
        <p:txBody>
          <a:bodyPr wrap="square" rtlCol="0" anchor="t">
            <a:spAutoFit/>
          </a:bodyPr>
          <a:p>
            <a:r>
              <a:rPr sz="2400">
                <a:solidFill>
                  <a:srgbClr val="52ADF3"/>
                </a:solidFill>
                <a:latin typeface="仓耳青禾体-谷力 W04" panose="02020400000000000000" charset="-122"/>
                <a:ea typeface="仓耳青禾体-谷力 W04" panose="02020400000000000000" charset="-122"/>
                <a:cs typeface="仓耳青禾体-谷力 W04" panose="02020400000000000000" charset="-122"/>
              </a:rPr>
              <a:t>动态类型表（ActionType）</a:t>
            </a:r>
            <a:endParaRPr sz="2400">
              <a:solidFill>
                <a:srgbClr val="52ADF3"/>
              </a:solidFill>
              <a:latin typeface="仓耳青禾体-谷力 W04" panose="02020400000000000000" charset="-122"/>
              <a:ea typeface="仓耳青禾体-谷力 W04" panose="02020400000000000000" charset="-122"/>
              <a:cs typeface="仓耳青禾体-谷力 W04" panose="02020400000000000000" charset="-122"/>
            </a:endParaRPr>
          </a:p>
          <a:p>
            <a:r>
              <a:rPr lang="en-US">
                <a:solidFill>
                  <a:schemeClr val="accent4">
                    <a:lumMod val="60000"/>
                    <a:lumOff val="40000"/>
                  </a:schemeClr>
                </a:solidFill>
                <a:latin typeface="仓耳青禾体-谷力 W04" panose="02020400000000000000" charset="-122"/>
                <a:ea typeface="仓耳青禾体-谷力 W04" panose="02020400000000000000" charset="-122"/>
                <a:cs typeface="仓耳青禾体-谷力 W04" panose="02020400000000000000" charset="-122"/>
              </a:rPr>
              <a:t>——</a:t>
            </a:r>
            <a:r>
              <a:rPr>
                <a:solidFill>
                  <a:schemeClr val="accent4">
                    <a:lumMod val="60000"/>
                    <a:lumOff val="40000"/>
                  </a:schemeClr>
                </a:solidFill>
                <a:latin typeface="仓耳青禾体-谷力 W04" panose="02020400000000000000" charset="-122"/>
                <a:ea typeface="仓耳青禾体-谷力 W04" panose="02020400000000000000" charset="-122"/>
                <a:cs typeface="仓耳青禾体-谷力 W04" panose="02020400000000000000" charset="-122"/>
              </a:rPr>
              <a:t>记录参与者的动态信息</a:t>
            </a:r>
            <a:endParaRPr>
              <a:solidFill>
                <a:schemeClr val="accent4">
                  <a:lumMod val="60000"/>
                  <a:lumOff val="40000"/>
                </a:schemeClr>
              </a:solidFill>
              <a:latin typeface="仓耳青禾体-谷力 W04" panose="02020400000000000000" charset="-122"/>
              <a:ea typeface="仓耳青禾体-谷力 W04" panose="02020400000000000000" charset="-122"/>
              <a:cs typeface="仓耳青禾体-谷力 W04" panose="02020400000000000000" charset="-122"/>
            </a:endParaRPr>
          </a:p>
        </p:txBody>
      </p:sp>
      <p:cxnSp>
        <p:nvCxnSpPr>
          <p:cNvPr id="4" name="直接连接符 3"/>
          <p:cNvCxnSpPr/>
          <p:nvPr/>
        </p:nvCxnSpPr>
        <p:spPr>
          <a:xfrm>
            <a:off x="4701540" y="219075"/>
            <a:ext cx="0" cy="470535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272415" y="1558290"/>
            <a:ext cx="4320540" cy="1922145"/>
          </a:xfrm>
          <a:prstGeom prst="rect">
            <a:avLst/>
          </a:prstGeom>
        </p:spPr>
      </p:pic>
      <p:pic>
        <p:nvPicPr>
          <p:cNvPr id="5" name="图片 4"/>
          <p:cNvPicPr>
            <a:picLocks noChangeAspect="1"/>
          </p:cNvPicPr>
          <p:nvPr/>
        </p:nvPicPr>
        <p:blipFill>
          <a:blip r:embed="rId2"/>
          <a:stretch>
            <a:fillRect/>
          </a:stretch>
        </p:blipFill>
        <p:spPr>
          <a:xfrm>
            <a:off x="4892675" y="1935480"/>
            <a:ext cx="4069715" cy="1167130"/>
          </a:xfrm>
          <a:prstGeom prst="rect">
            <a:avLst/>
          </a:prstGeom>
        </p:spPr>
      </p:pic>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3"/>
          <p:cNvSpPr>
            <a:spLocks noGrp="1"/>
          </p:cNvSpPr>
          <p:nvPr/>
        </p:nvSpPr>
        <p:spPr>
          <a:xfrm>
            <a:off x="466725" y="205979"/>
            <a:ext cx="807524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rgbClr val="5C5C5C">
                    <a:lumMod val="65000"/>
                    <a:lumOff val="35000"/>
                  </a:srgbClr>
                </a:solidFill>
                <a:latin typeface="Source Sans Pro Light" pitchFamily="34" charset="0"/>
                <a:ea typeface="+mn-ea"/>
                <a:cs typeface="+mn-ea"/>
              </a:defRPr>
            </a:lvl1pPr>
          </a:lstStyle>
          <a:p>
            <a:r>
              <a:rPr lang="zh-CN" altLang="en-US" dirty="0">
                <a:solidFill>
                  <a:srgbClr val="1B6AA3">
                    <a:lumMod val="60000"/>
                    <a:lumOff val="40000"/>
                  </a:srgbClr>
                </a:solidFill>
                <a:ea typeface="宋体" panose="02010600030101010101" pitchFamily="2" charset="-122"/>
              </a:rPr>
              <a:t> </a:t>
            </a:r>
            <a:r>
              <a:rPr lang="en-US" altLang="zh-CN" dirty="0">
                <a:solidFill>
                  <a:srgbClr val="1B6AA3">
                    <a:lumMod val="60000"/>
                    <a:lumOff val="40000"/>
                  </a:srgbClr>
                </a:solidFill>
                <a:ea typeface="宋体" panose="02010600030101010101" pitchFamily="2" charset="-122"/>
              </a:rPr>
              <a:t>3.</a:t>
            </a:r>
            <a:r>
              <a:rPr lang="zh-CN" altLang="en-US" dirty="0">
                <a:solidFill>
                  <a:srgbClr val="1B6AA3">
                    <a:lumMod val="60000"/>
                    <a:lumOff val="40000"/>
                  </a:srgbClr>
                </a:solidFill>
                <a:ea typeface="宋体" panose="02010600030101010101" pitchFamily="2" charset="-122"/>
              </a:rPr>
              <a:t>功能模块</a:t>
            </a:r>
            <a:endParaRPr lang="zh-CN" altLang="en-US" dirty="0">
              <a:solidFill>
                <a:srgbClr val="1B6AA3">
                  <a:lumMod val="60000"/>
                  <a:lumOff val="40000"/>
                </a:srgbClr>
              </a:solidFill>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805815" y="1358265"/>
            <a:ext cx="3850640" cy="3042920"/>
          </a:xfrm>
          <a:prstGeom prst="rect">
            <a:avLst/>
          </a:prstGeom>
        </p:spPr>
      </p:pic>
      <p:pic>
        <p:nvPicPr>
          <p:cNvPr id="8" name="图片 7"/>
          <p:cNvPicPr>
            <a:picLocks noChangeAspect="1"/>
          </p:cNvPicPr>
          <p:nvPr/>
        </p:nvPicPr>
        <p:blipFill>
          <a:blip r:embed="rId2"/>
          <a:stretch>
            <a:fillRect/>
          </a:stretch>
        </p:blipFill>
        <p:spPr>
          <a:xfrm>
            <a:off x="4478655" y="1358265"/>
            <a:ext cx="3701415" cy="3042285"/>
          </a:xfrm>
          <a:prstGeom prst="rect">
            <a:avLst/>
          </a:prstGeom>
        </p:spPr>
      </p:pic>
      <p:sp>
        <p:nvSpPr>
          <p:cNvPr id="11" name="矩形 10"/>
          <p:cNvSpPr/>
          <p:nvPr/>
        </p:nvSpPr>
        <p:spPr>
          <a:xfrm>
            <a:off x="466725" y="1062990"/>
            <a:ext cx="8055610" cy="3584575"/>
          </a:xfrm>
          <a:prstGeom prst="rect">
            <a:avLst/>
          </a:prstGeom>
          <a:noFill/>
          <a:ln w="34925">
            <a:solidFill>
              <a:srgbClr val="52ADF3">
                <a:alpha val="6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704215" y="1240790"/>
            <a:ext cx="8183880" cy="3620135"/>
          </a:xfrm>
          <a:prstGeom prst="rect">
            <a:avLst/>
          </a:prstGeom>
          <a:noFill/>
          <a:ln w="38100">
            <a:solidFill>
              <a:schemeClr val="accent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727710" y="355600"/>
            <a:ext cx="3500120" cy="737235"/>
          </a:xfrm>
          <a:prstGeom prst="rect">
            <a:avLst/>
          </a:prstGeom>
          <a:noFill/>
        </p:spPr>
        <p:txBody>
          <a:bodyPr wrap="square" rtlCol="0" anchor="t">
            <a:spAutoFit/>
          </a:bodyPr>
          <a:p>
            <a:r>
              <a:rPr lang="zh-CN" altLang="en-US" sz="2400">
                <a:solidFill>
                  <a:srgbClr val="52ADF3"/>
                </a:solidFill>
                <a:latin typeface="仓耳青禾体-谷力 W04" panose="02020400000000000000" charset="-122"/>
                <a:ea typeface="仓耳青禾体-谷力 W04" panose="02020400000000000000" charset="-122"/>
                <a:cs typeface="仓耳青禾体-谷力 W04" panose="02020400000000000000" charset="-122"/>
              </a:rPr>
              <a:t>文件管理表（File）</a:t>
            </a:r>
            <a:endParaRPr lang="zh-CN" altLang="en-US" sz="2400">
              <a:solidFill>
                <a:srgbClr val="52ADF3"/>
              </a:solidFill>
              <a:latin typeface="仓耳青禾体-谷力 W04" panose="02020400000000000000" charset="-122"/>
              <a:ea typeface="仓耳青禾体-谷力 W04" panose="02020400000000000000" charset="-122"/>
              <a:cs typeface="仓耳青禾体-谷力 W04" panose="02020400000000000000" charset="-122"/>
            </a:endParaRPr>
          </a:p>
          <a:p>
            <a:r>
              <a:rPr lang="en-US" altLang="zh-CN">
                <a:solidFill>
                  <a:schemeClr val="accent3"/>
                </a:solidFill>
                <a:latin typeface="仓耳青禾体-谷力 W04" panose="02020400000000000000" charset="-122"/>
                <a:ea typeface="仓耳青禾体-谷力 W04" panose="02020400000000000000" charset="-122"/>
                <a:cs typeface="仓耳青禾体-谷力 W04" panose="02020400000000000000" charset="-122"/>
              </a:rPr>
              <a:t>——</a:t>
            </a:r>
            <a:r>
              <a:rPr lang="zh-CN" altLang="en-US">
                <a:solidFill>
                  <a:schemeClr val="accent3"/>
                </a:solidFill>
                <a:latin typeface="仓耳青禾体-谷力 W04" panose="02020400000000000000" charset="-122"/>
                <a:ea typeface="仓耳青禾体-谷力 W04" panose="02020400000000000000" charset="-122"/>
                <a:cs typeface="仓耳青禾体-谷力 W04" panose="02020400000000000000" charset="-122"/>
              </a:rPr>
              <a:t>记录文件情况</a:t>
            </a:r>
            <a:endParaRPr lang="zh-CN" altLang="en-US">
              <a:solidFill>
                <a:schemeClr val="accent3"/>
              </a:solidFill>
              <a:latin typeface="仓耳青禾体-谷力 W04" panose="02020400000000000000" charset="-122"/>
              <a:ea typeface="仓耳青禾体-谷力 W04" panose="02020400000000000000" charset="-122"/>
              <a:cs typeface="仓耳青禾体-谷力 W04" panose="02020400000000000000" charset="-122"/>
            </a:endParaRPr>
          </a:p>
        </p:txBody>
      </p:sp>
      <p:sp>
        <p:nvSpPr>
          <p:cNvPr id="2" name="文本框 1"/>
          <p:cNvSpPr txBox="1"/>
          <p:nvPr/>
        </p:nvSpPr>
        <p:spPr>
          <a:xfrm>
            <a:off x="5018405" y="355600"/>
            <a:ext cx="3081020" cy="737235"/>
          </a:xfrm>
          <a:prstGeom prst="rect">
            <a:avLst/>
          </a:prstGeom>
          <a:noFill/>
        </p:spPr>
        <p:txBody>
          <a:bodyPr wrap="square" rtlCol="0" anchor="t">
            <a:spAutoFit/>
          </a:bodyPr>
          <a:p>
            <a:r>
              <a:rPr sz="2400">
                <a:solidFill>
                  <a:srgbClr val="52ADF3"/>
                </a:solidFill>
                <a:latin typeface="仓耳青禾体-谷力 W04" panose="02020400000000000000" charset="-122"/>
                <a:ea typeface="仓耳青禾体-谷力 W04" panose="02020400000000000000" charset="-122"/>
                <a:cs typeface="仓耳青禾体-谷力 W04" panose="02020400000000000000" charset="-122"/>
              </a:rPr>
              <a:t>日程表（Schedule）</a:t>
            </a:r>
            <a:endParaRPr sz="2400">
              <a:solidFill>
                <a:srgbClr val="52ADF3"/>
              </a:solidFill>
              <a:latin typeface="仓耳青禾体-谷力 W04" panose="02020400000000000000" charset="-122"/>
              <a:ea typeface="仓耳青禾体-谷力 W04" panose="02020400000000000000" charset="-122"/>
              <a:cs typeface="仓耳青禾体-谷力 W04" panose="02020400000000000000" charset="-122"/>
            </a:endParaRPr>
          </a:p>
          <a:p>
            <a:r>
              <a:rPr lang="en-US">
                <a:solidFill>
                  <a:schemeClr val="accent3"/>
                </a:solidFill>
                <a:latin typeface="仓耳青禾体-谷力 W04" panose="02020400000000000000" charset="-122"/>
                <a:ea typeface="仓耳青禾体-谷力 W04" panose="02020400000000000000" charset="-122"/>
                <a:cs typeface="仓耳青禾体-谷力 W04" panose="02020400000000000000" charset="-122"/>
              </a:rPr>
              <a:t>——</a:t>
            </a:r>
            <a:r>
              <a:rPr>
                <a:solidFill>
                  <a:schemeClr val="accent3"/>
                </a:solidFill>
                <a:latin typeface="仓耳青禾体-谷力 W04" panose="02020400000000000000" charset="-122"/>
                <a:ea typeface="仓耳青禾体-谷力 W04" panose="02020400000000000000" charset="-122"/>
                <a:cs typeface="仓耳青禾体-谷力 W04" panose="02020400000000000000" charset="-122"/>
              </a:rPr>
              <a:t>记录用户的日程安排</a:t>
            </a:r>
            <a:endParaRPr>
              <a:solidFill>
                <a:schemeClr val="accent3"/>
              </a:solidFill>
              <a:latin typeface="仓耳青禾体-谷力 W04" panose="02020400000000000000" charset="-122"/>
              <a:ea typeface="仓耳青禾体-谷力 W04" panose="02020400000000000000" charset="-122"/>
              <a:cs typeface="仓耳青禾体-谷力 W04" panose="02020400000000000000" charset="-122"/>
            </a:endParaRPr>
          </a:p>
        </p:txBody>
      </p:sp>
      <p:cxnSp>
        <p:nvCxnSpPr>
          <p:cNvPr id="4" name="直接连接符 3"/>
          <p:cNvCxnSpPr/>
          <p:nvPr/>
        </p:nvCxnSpPr>
        <p:spPr>
          <a:xfrm>
            <a:off x="4701540" y="219075"/>
            <a:ext cx="0" cy="470535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stretch>
            <a:fillRect/>
          </a:stretch>
        </p:blipFill>
        <p:spPr>
          <a:xfrm>
            <a:off x="622935" y="1513205"/>
            <a:ext cx="3945255" cy="1967230"/>
          </a:xfrm>
          <a:prstGeom prst="rect">
            <a:avLst/>
          </a:prstGeom>
        </p:spPr>
      </p:pic>
      <p:pic>
        <p:nvPicPr>
          <p:cNvPr id="8" name="图片 7"/>
          <p:cNvPicPr>
            <a:picLocks noChangeAspect="1"/>
          </p:cNvPicPr>
          <p:nvPr/>
        </p:nvPicPr>
        <p:blipFill>
          <a:blip r:embed="rId2"/>
          <a:stretch>
            <a:fillRect/>
          </a:stretch>
        </p:blipFill>
        <p:spPr>
          <a:xfrm>
            <a:off x="4919980" y="1514475"/>
            <a:ext cx="4001770" cy="1965960"/>
          </a:xfrm>
          <a:prstGeom prst="rect">
            <a:avLst/>
          </a:prstGeom>
        </p:spPr>
      </p:pic>
    </p:spTree>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3"/>
          <p:cNvSpPr>
            <a:spLocks noGrp="1"/>
          </p:cNvSpPr>
          <p:nvPr/>
        </p:nvSpPr>
        <p:spPr>
          <a:xfrm>
            <a:off x="457200" y="205979"/>
            <a:ext cx="807524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rgbClr val="5C5C5C">
                    <a:lumMod val="65000"/>
                    <a:lumOff val="35000"/>
                  </a:srgbClr>
                </a:solidFill>
                <a:latin typeface="Source Sans Pro Light" pitchFamily="34" charset="0"/>
                <a:ea typeface="+mn-ea"/>
                <a:cs typeface="+mn-ea"/>
              </a:defRPr>
            </a:lvl1pPr>
          </a:lstStyle>
          <a:p>
            <a:r>
              <a:rPr lang="zh-CN" altLang="en-US" dirty="0">
                <a:solidFill>
                  <a:srgbClr val="1B6AA3">
                    <a:lumMod val="60000"/>
                    <a:lumOff val="40000"/>
                  </a:srgbClr>
                </a:solidFill>
                <a:ea typeface="宋体" panose="02010600030101010101" pitchFamily="2" charset="-122"/>
              </a:rPr>
              <a:t> </a:t>
            </a:r>
            <a:r>
              <a:rPr lang="en-US" altLang="zh-CN" dirty="0">
                <a:solidFill>
                  <a:srgbClr val="1B6AA3">
                    <a:lumMod val="60000"/>
                    <a:lumOff val="40000"/>
                  </a:srgbClr>
                </a:solidFill>
                <a:ea typeface="宋体" panose="02010600030101010101" pitchFamily="2" charset="-122"/>
              </a:rPr>
              <a:t>3.</a:t>
            </a:r>
            <a:r>
              <a:rPr lang="zh-CN" altLang="en-US" dirty="0">
                <a:solidFill>
                  <a:srgbClr val="1B6AA3">
                    <a:lumMod val="60000"/>
                    <a:lumOff val="40000"/>
                  </a:srgbClr>
                </a:solidFill>
                <a:ea typeface="宋体" panose="02010600030101010101" pitchFamily="2" charset="-122"/>
              </a:rPr>
              <a:t>功能模块</a:t>
            </a:r>
            <a:endParaRPr lang="zh-CN" altLang="en-US" dirty="0">
              <a:solidFill>
                <a:srgbClr val="1B6AA3">
                  <a:lumMod val="60000"/>
                  <a:lumOff val="40000"/>
                </a:srgbClr>
              </a:solidFill>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838960" y="1295400"/>
            <a:ext cx="5095240" cy="3291840"/>
          </a:xfrm>
          <a:prstGeom prst="rect">
            <a:avLst/>
          </a:prstGeom>
        </p:spPr>
      </p:pic>
      <p:sp>
        <p:nvSpPr>
          <p:cNvPr id="11" name="矩形 10"/>
          <p:cNvSpPr/>
          <p:nvPr/>
        </p:nvSpPr>
        <p:spPr>
          <a:xfrm>
            <a:off x="466725" y="1062990"/>
            <a:ext cx="8055610" cy="3584575"/>
          </a:xfrm>
          <a:prstGeom prst="rect">
            <a:avLst/>
          </a:prstGeom>
          <a:noFill/>
          <a:ln w="34925">
            <a:solidFill>
              <a:srgbClr val="52ADF3">
                <a:alpha val="6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704215" y="1240790"/>
            <a:ext cx="8183880" cy="3620135"/>
          </a:xfrm>
          <a:prstGeom prst="rect">
            <a:avLst/>
          </a:prstGeom>
          <a:noFill/>
          <a:ln w="38100">
            <a:solidFill>
              <a:schemeClr val="accent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480060" y="1240790"/>
            <a:ext cx="8183880" cy="3620135"/>
          </a:xfrm>
          <a:prstGeom prst="rect">
            <a:avLst/>
          </a:prstGeom>
          <a:noFill/>
          <a:ln w="38100">
            <a:solidFill>
              <a:schemeClr val="accent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704215" y="261620"/>
            <a:ext cx="3761740" cy="737235"/>
          </a:xfrm>
          <a:prstGeom prst="rect">
            <a:avLst/>
          </a:prstGeom>
          <a:solidFill>
            <a:schemeClr val="bg1"/>
          </a:solidFill>
        </p:spPr>
        <p:txBody>
          <a:bodyPr wrap="square" rtlCol="0" anchor="t">
            <a:spAutoFit/>
          </a:bodyPr>
          <a:p>
            <a:r>
              <a:rPr lang="zh-CN" altLang="en-US" sz="2400">
                <a:solidFill>
                  <a:srgbClr val="52ADF3"/>
                </a:solidFill>
                <a:latin typeface="仓耳青禾体-谷力 W04" panose="02020400000000000000" charset="-122"/>
                <a:ea typeface="仓耳青禾体-谷力 W04" panose="02020400000000000000" charset="-122"/>
                <a:cs typeface="仓耳青禾体-谷力 W04" panose="02020400000000000000" charset="-122"/>
              </a:rPr>
              <a:t>群组表（Group）</a:t>
            </a:r>
            <a:endParaRPr lang="zh-CN" altLang="en-US" sz="2400">
              <a:solidFill>
                <a:srgbClr val="52ADF3"/>
              </a:solidFill>
              <a:latin typeface="仓耳青禾体-谷力 W04" panose="02020400000000000000" charset="-122"/>
              <a:ea typeface="仓耳青禾体-谷力 W04" panose="02020400000000000000" charset="-122"/>
              <a:cs typeface="仓耳青禾体-谷力 W04" panose="02020400000000000000" charset="-122"/>
            </a:endParaRPr>
          </a:p>
          <a:p>
            <a:r>
              <a:rPr lang="en-US" altLang="zh-CN">
                <a:solidFill>
                  <a:schemeClr val="accent2"/>
                </a:solidFill>
                <a:latin typeface="仓耳青禾体-谷力 W04" panose="02020400000000000000" charset="-122"/>
                <a:ea typeface="仓耳青禾体-谷力 W04" panose="02020400000000000000" charset="-122"/>
                <a:cs typeface="仓耳青禾体-谷力 W04" panose="02020400000000000000" charset="-122"/>
              </a:rPr>
              <a:t>——</a:t>
            </a:r>
            <a:r>
              <a:rPr lang="zh-CN" altLang="en-US">
                <a:solidFill>
                  <a:schemeClr val="accent2"/>
                </a:solidFill>
                <a:latin typeface="仓耳青禾体-谷力 W04" panose="02020400000000000000" charset="-122"/>
                <a:ea typeface="仓耳青禾体-谷力 W04" panose="02020400000000000000" charset="-122"/>
                <a:cs typeface="仓耳青禾体-谷力 W04" panose="02020400000000000000" charset="-122"/>
              </a:rPr>
              <a:t>记录群组划分情况组成群聊</a:t>
            </a:r>
            <a:endParaRPr lang="zh-CN" altLang="en-US">
              <a:solidFill>
                <a:schemeClr val="accent2"/>
              </a:solidFill>
              <a:latin typeface="仓耳青禾体-谷力 W04" panose="02020400000000000000" charset="-122"/>
              <a:ea typeface="仓耳青禾体-谷力 W04" panose="02020400000000000000" charset="-122"/>
              <a:cs typeface="仓耳青禾体-谷力 W04" panose="02020400000000000000" charset="-122"/>
            </a:endParaRPr>
          </a:p>
        </p:txBody>
      </p:sp>
      <p:pic>
        <p:nvPicPr>
          <p:cNvPr id="4" name="图片 3"/>
          <p:cNvPicPr>
            <a:picLocks noChangeAspect="1"/>
          </p:cNvPicPr>
          <p:nvPr/>
        </p:nvPicPr>
        <p:blipFill>
          <a:blip r:embed="rId1"/>
          <a:stretch>
            <a:fillRect/>
          </a:stretch>
        </p:blipFill>
        <p:spPr>
          <a:xfrm>
            <a:off x="2060575" y="1438910"/>
            <a:ext cx="5022215" cy="1193800"/>
          </a:xfrm>
          <a:prstGeom prst="rect">
            <a:avLst/>
          </a:prstGeom>
        </p:spPr>
      </p:pic>
      <p:pic>
        <p:nvPicPr>
          <p:cNvPr id="6" name="图片 5"/>
          <p:cNvPicPr>
            <a:picLocks noChangeAspect="1"/>
          </p:cNvPicPr>
          <p:nvPr/>
        </p:nvPicPr>
        <p:blipFill>
          <a:blip r:embed="rId2"/>
          <a:stretch>
            <a:fillRect/>
          </a:stretch>
        </p:blipFill>
        <p:spPr>
          <a:xfrm>
            <a:off x="2009775" y="2870835"/>
            <a:ext cx="5124450" cy="1473200"/>
          </a:xfrm>
          <a:prstGeom prst="rect">
            <a:avLst/>
          </a:prstGeom>
        </p:spPr>
      </p:pic>
      <p:sp>
        <p:nvSpPr>
          <p:cNvPr id="11" name="矩形 10"/>
          <p:cNvSpPr/>
          <p:nvPr/>
        </p:nvSpPr>
        <p:spPr>
          <a:xfrm>
            <a:off x="280670" y="1066165"/>
            <a:ext cx="8189595" cy="3592195"/>
          </a:xfrm>
          <a:prstGeom prst="rect">
            <a:avLst/>
          </a:prstGeom>
          <a:noFill/>
          <a:ln w="34925">
            <a:solidFill>
              <a:srgbClr val="52ADF3">
                <a:alpha val="6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3"/>
          <p:cNvSpPr>
            <a:spLocks noGrp="1"/>
          </p:cNvSpPr>
          <p:nvPr/>
        </p:nvSpPr>
        <p:spPr>
          <a:xfrm>
            <a:off x="457200" y="205979"/>
            <a:ext cx="807524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rgbClr val="5C5C5C">
                    <a:lumMod val="65000"/>
                    <a:lumOff val="35000"/>
                  </a:srgbClr>
                </a:solidFill>
                <a:latin typeface="Source Sans Pro Light" pitchFamily="34" charset="0"/>
                <a:ea typeface="+mn-ea"/>
                <a:cs typeface="+mn-ea"/>
              </a:defRPr>
            </a:lvl1pPr>
          </a:lstStyle>
          <a:p>
            <a:r>
              <a:rPr lang="zh-CN" altLang="en-US" dirty="0">
                <a:solidFill>
                  <a:srgbClr val="1B6AA3">
                    <a:lumMod val="60000"/>
                    <a:lumOff val="40000"/>
                  </a:srgbClr>
                </a:solidFill>
                <a:ea typeface="宋体" panose="02010600030101010101" pitchFamily="2" charset="-122"/>
              </a:rPr>
              <a:t> </a:t>
            </a:r>
            <a:r>
              <a:rPr lang="en-US" altLang="zh-CN" dirty="0">
                <a:solidFill>
                  <a:srgbClr val="1B6AA3">
                    <a:lumMod val="60000"/>
                    <a:lumOff val="40000"/>
                  </a:srgbClr>
                </a:solidFill>
                <a:ea typeface="宋体" panose="02010600030101010101" pitchFamily="2" charset="-122"/>
              </a:rPr>
              <a:t>3.</a:t>
            </a:r>
            <a:r>
              <a:rPr lang="zh-CN" altLang="en-US" dirty="0">
                <a:solidFill>
                  <a:srgbClr val="1B6AA3">
                    <a:lumMod val="60000"/>
                    <a:lumOff val="40000"/>
                  </a:srgbClr>
                </a:solidFill>
                <a:ea typeface="宋体" panose="02010600030101010101" pitchFamily="2" charset="-122"/>
              </a:rPr>
              <a:t>功能模块</a:t>
            </a:r>
            <a:endParaRPr lang="zh-CN" altLang="en-US" dirty="0">
              <a:solidFill>
                <a:srgbClr val="1B6AA3">
                  <a:lumMod val="60000"/>
                  <a:lumOff val="40000"/>
                </a:srgbClr>
              </a:solidFill>
              <a:ea typeface="宋体" panose="02010600030101010101" pitchFamily="2" charset="-122"/>
            </a:endParaRPr>
          </a:p>
        </p:txBody>
      </p:sp>
      <p:sp>
        <p:nvSpPr>
          <p:cNvPr id="11" name="矩形 10"/>
          <p:cNvSpPr/>
          <p:nvPr/>
        </p:nvSpPr>
        <p:spPr>
          <a:xfrm>
            <a:off x="466725" y="1062990"/>
            <a:ext cx="8055610" cy="3584575"/>
          </a:xfrm>
          <a:prstGeom prst="rect">
            <a:avLst/>
          </a:prstGeom>
          <a:noFill/>
          <a:ln w="34925">
            <a:solidFill>
              <a:srgbClr val="52ADF3">
                <a:alpha val="6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704215" y="1240790"/>
            <a:ext cx="8183880" cy="3620135"/>
          </a:xfrm>
          <a:prstGeom prst="rect">
            <a:avLst/>
          </a:prstGeom>
          <a:noFill/>
          <a:ln w="38100">
            <a:solidFill>
              <a:schemeClr val="accent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817245" y="1475105"/>
            <a:ext cx="3672205" cy="1918335"/>
          </a:xfrm>
          <a:prstGeom prst="rect">
            <a:avLst/>
          </a:prstGeom>
        </p:spPr>
      </p:pic>
      <p:pic>
        <p:nvPicPr>
          <p:cNvPr id="5" name="图片 4"/>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3749040" y="2070735"/>
            <a:ext cx="4540250" cy="2425700"/>
          </a:xfrm>
          <a:prstGeom prst="rect">
            <a:avLst/>
          </a:prstGeom>
        </p:spPr>
      </p:pic>
      <p:pic>
        <p:nvPicPr>
          <p:cNvPr id="6" name="图片 5"/>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4375785" y="1240790"/>
            <a:ext cx="4043045" cy="1230630"/>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771900" y="1350645"/>
            <a:ext cx="2329815" cy="1684020"/>
          </a:xfrm>
          <a:prstGeom prst="rect">
            <a:avLst/>
          </a:prstGeom>
          <a:noFill/>
        </p:spPr>
        <p:txBody>
          <a:bodyPr wrap="square" rtlCol="0">
            <a:spAutoFit/>
          </a:bodyPr>
          <a:lstStyle/>
          <a:p>
            <a:r>
              <a:rPr lang="en-US" altLang="zh-CN" sz="10350" b="1" dirty="0">
                <a:solidFill>
                  <a:srgbClr val="258DDB"/>
                </a:solidFill>
                <a:latin typeface="Open Sans" panose="020B0606030504020204" pitchFamily="34" charset="0"/>
                <a:ea typeface="Open Sans" panose="020B0606030504020204" pitchFamily="34" charset="0"/>
                <a:cs typeface="Open Sans" panose="020B0606030504020204" pitchFamily="34" charset="0"/>
              </a:rPr>
              <a:t>05</a:t>
            </a:r>
            <a:endParaRPr lang="en-US" altLang="zh-CN" sz="10350" b="1" dirty="0">
              <a:solidFill>
                <a:srgbClr val="258DD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矩形 8"/>
          <p:cNvSpPr/>
          <p:nvPr/>
        </p:nvSpPr>
        <p:spPr>
          <a:xfrm>
            <a:off x="2687782" y="2382982"/>
            <a:ext cx="3643745" cy="13577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文本框 11"/>
          <p:cNvSpPr txBox="1"/>
          <p:nvPr/>
        </p:nvSpPr>
        <p:spPr>
          <a:xfrm>
            <a:off x="3329305" y="2754630"/>
            <a:ext cx="2901315" cy="368300"/>
          </a:xfrm>
          <a:prstGeom prst="rect">
            <a:avLst/>
          </a:prstGeom>
          <a:noFill/>
        </p:spPr>
        <p:txBody>
          <a:bodyPr wrap="square" rtlCol="0">
            <a:spAutoFit/>
          </a:bodyPr>
          <a:lstStyle/>
          <a:p>
            <a:pPr algn="ctr"/>
            <a:r>
              <a:rPr lang="en-US" altLang="zh-CN" b="1" dirty="0">
                <a:solidFill>
                  <a:schemeClr val="bg1">
                    <a:lumMod val="75000"/>
                  </a:schemeClr>
                </a:solidFill>
              </a:rPr>
              <a:t>改进的类图</a:t>
            </a:r>
            <a:endParaRPr lang="en-US" altLang="zh-CN" b="1" dirty="0">
              <a:solidFill>
                <a:schemeClr val="bg1">
                  <a:lumMod val="75000"/>
                </a:schemeClr>
              </a:solidFill>
            </a:endParaRPr>
          </a:p>
        </p:txBody>
      </p:sp>
      <p:sp>
        <p:nvSpPr>
          <p:cNvPr id="13" name="矩形 12"/>
          <p:cNvSpPr/>
          <p:nvPr/>
        </p:nvSpPr>
        <p:spPr>
          <a:xfrm>
            <a:off x="3546972" y="1300960"/>
            <a:ext cx="2050056" cy="218749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4" name="组合 13"/>
          <p:cNvGrpSpPr/>
          <p:nvPr/>
        </p:nvGrpSpPr>
        <p:grpSpPr>
          <a:xfrm>
            <a:off x="3772109" y="2322749"/>
            <a:ext cx="1885226" cy="1232144"/>
            <a:chOff x="6501056" y="2340604"/>
            <a:chExt cx="2513635" cy="1642858"/>
          </a:xfrm>
        </p:grpSpPr>
        <p:cxnSp>
          <p:nvCxnSpPr>
            <p:cNvPr id="16" name="直接连接符 15"/>
            <p:cNvCxnSpPr/>
            <p:nvPr/>
          </p:nvCxnSpPr>
          <p:spPr>
            <a:xfrm>
              <a:off x="9014691" y="2340604"/>
              <a:ext cx="0" cy="164285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7" name="直接连接符 16"/>
            <p:cNvCxnSpPr/>
            <p:nvPr/>
          </p:nvCxnSpPr>
          <p:spPr>
            <a:xfrm flipH="1">
              <a:off x="6501056" y="3983462"/>
              <a:ext cx="2513635"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grpSp>
      <p:sp>
        <p:nvSpPr>
          <p:cNvPr id="18" name="Rectangle 23"/>
          <p:cNvSpPr/>
          <p:nvPr/>
        </p:nvSpPr>
        <p:spPr>
          <a:xfrm>
            <a:off x="3633470" y="3061970"/>
            <a:ext cx="2181860" cy="645160"/>
          </a:xfrm>
          <a:prstGeom prst="rect">
            <a:avLst/>
          </a:prstGeom>
        </p:spPr>
        <p:txBody>
          <a:bodyPr wrap="square">
            <a:spAutoFit/>
          </a:bodyPr>
          <a:lstStyle/>
          <a:p>
            <a:pPr algn="ctr">
              <a:defRPr/>
            </a:pPr>
            <a:r>
              <a:rPr lang="en-US" noProof="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Improved class diagram</a:t>
            </a:r>
            <a:endParaRPr lang="en-US" noProof="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ransition spd="med" advTm="4096">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500"/>
                                        <p:tgtEl>
                                          <p:spTgt spid="1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anim calcmode="lin" valueType="num">
                                      <p:cBhvr>
                                        <p:cTn id="22" dur="500" fill="hold"/>
                                        <p:tgtEl>
                                          <p:spTgt spid="18"/>
                                        </p:tgtEl>
                                        <p:attrNameLst>
                                          <p:attrName>ppt_x</p:attrName>
                                        </p:attrNameLst>
                                      </p:cBhvr>
                                      <p:tavLst>
                                        <p:tav tm="0">
                                          <p:val>
                                            <p:strVal val="#ppt_x"/>
                                          </p:val>
                                        </p:tav>
                                        <p:tav tm="100000">
                                          <p:val>
                                            <p:strVal val="#ppt_x"/>
                                          </p:val>
                                        </p:tav>
                                      </p:tavLst>
                                    </p:anim>
                                    <p:anim calcmode="lin" valueType="num">
                                      <p:cBhvr>
                                        <p:cTn id="23" dur="500" fill="hold"/>
                                        <p:tgtEl>
                                          <p:spTgt spid="18"/>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6" presetClass="entr" presetSubtype="16"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bldLvl="0" animBg="1"/>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237615" y="207010"/>
            <a:ext cx="6383020" cy="4729480"/>
          </a:xfrm>
          <a:prstGeom prst="rect">
            <a:avLst/>
          </a:prstGeom>
        </p:spPr>
      </p:pic>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7655" y="1146810"/>
            <a:ext cx="2448560" cy="385445"/>
          </a:xfrm>
        </p:spPr>
        <p:txBody>
          <a:bodyPr>
            <a:noAutofit/>
          </a:bodyPr>
          <a:lstStyle/>
          <a:p>
            <a:pPr marL="0" indent="0">
              <a:buNone/>
            </a:pPr>
            <a:r>
              <a:rPr lang="zh-CN" altLang="en-US" sz="1800" dirty="0">
                <a:solidFill>
                  <a:schemeClr val="bg1"/>
                </a:solidFill>
                <a:ea typeface="宋体" panose="02010600030101010101" pitchFamily="2" charset="-122"/>
              </a:rPr>
              <a:t>系统安全性和健壮性</a:t>
            </a:r>
            <a:endParaRPr lang="zh-CN" altLang="en-US" sz="1800" dirty="0">
              <a:solidFill>
                <a:schemeClr val="bg1"/>
              </a:solidFill>
              <a:ea typeface="宋体" panose="02010600030101010101" pitchFamily="2" charset="-122"/>
            </a:endParaRPr>
          </a:p>
        </p:txBody>
      </p:sp>
      <p:sp>
        <p:nvSpPr>
          <p:cNvPr id="4" name="Title 13"/>
          <p:cNvSpPr txBox="1"/>
          <p:nvPr/>
        </p:nvSpPr>
        <p:spPr>
          <a:xfrm>
            <a:off x="5347335" y="681990"/>
            <a:ext cx="3207385" cy="530860"/>
          </a:xfrm>
          <a:prstGeom prst="rect">
            <a:avLst/>
          </a:prstGeom>
        </p:spPr>
        <p:txBody>
          <a:bodyPr vert="horz" lIns="91440" tIns="45720" rIns="91440" bIns="45720" rtlCol="0" anchor="ctr">
            <a:normAutofit fontScale="7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solidFill>
                  <a:schemeClr val="bg1"/>
                </a:solidFill>
              </a:rPr>
              <a:t>System security &amp; robustness</a:t>
            </a:r>
            <a:endParaRPr lang="en-US" sz="2000" dirty="0">
              <a:solidFill>
                <a:schemeClr val="bg1"/>
              </a:solidFill>
            </a:endParaRPr>
          </a:p>
        </p:txBody>
      </p:sp>
      <p:cxnSp>
        <p:nvCxnSpPr>
          <p:cNvPr id="7" name="Straight Connector 4"/>
          <p:cNvCxnSpPr/>
          <p:nvPr/>
        </p:nvCxnSpPr>
        <p:spPr>
          <a:xfrm>
            <a:off x="4572000" y="0"/>
            <a:ext cx="0" cy="811826"/>
          </a:xfrm>
          <a:prstGeom prst="line">
            <a:avLst/>
          </a:prstGeom>
          <a:ln>
            <a:solidFill>
              <a:schemeClr val="bg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 name="Straight Connector 401"/>
          <p:cNvCxnSpPr/>
          <p:nvPr/>
        </p:nvCxnSpPr>
        <p:spPr>
          <a:xfrm>
            <a:off x="4572000" y="2066552"/>
            <a:ext cx="0" cy="937246"/>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p:nvPr/>
        </p:nvSpPr>
        <p:spPr>
          <a:xfrm>
            <a:off x="977265" y="2635250"/>
            <a:ext cx="2722880" cy="5594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800" dirty="0">
                <a:solidFill>
                  <a:schemeClr val="bg1"/>
                </a:solidFill>
                <a:ea typeface="宋体" panose="02010600030101010101" pitchFamily="2" charset="-122"/>
              </a:rPr>
              <a:t>ER图和表结构设计</a:t>
            </a:r>
            <a:endParaRPr lang="zh-CN" altLang="en-US" sz="1800" dirty="0">
              <a:solidFill>
                <a:schemeClr val="bg1"/>
              </a:solidFill>
              <a:ea typeface="宋体" panose="02010600030101010101" pitchFamily="2" charset="-122"/>
            </a:endParaRPr>
          </a:p>
        </p:txBody>
      </p:sp>
      <p:sp>
        <p:nvSpPr>
          <p:cNvPr id="11" name="Title 13"/>
          <p:cNvSpPr txBox="1"/>
          <p:nvPr/>
        </p:nvSpPr>
        <p:spPr>
          <a:xfrm>
            <a:off x="501650" y="2066290"/>
            <a:ext cx="3295650" cy="586740"/>
          </a:xfrm>
          <a:prstGeom prst="rect">
            <a:avLst/>
          </a:prstGeom>
        </p:spPr>
        <p:txBody>
          <a:bodyPr vert="horz" lIns="91440" tIns="45720" rIns="91440" bIns="45720" rtlCol="0" anchor="ctr">
            <a:normAutofit fontScale="7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US" sz="2000" dirty="0">
                <a:solidFill>
                  <a:schemeClr val="bg1"/>
                </a:solidFill>
              </a:rPr>
              <a:t>Er chart &amp; table structure design</a:t>
            </a:r>
            <a:endParaRPr lang="en-US" sz="2000" dirty="0">
              <a:solidFill>
                <a:schemeClr val="bg1"/>
              </a:solidFill>
            </a:endParaRPr>
          </a:p>
        </p:txBody>
      </p:sp>
      <p:sp>
        <p:nvSpPr>
          <p:cNvPr id="12" name="Freeform 6"/>
          <p:cNvSpPr>
            <a:spLocks noEditPoints="1"/>
          </p:cNvSpPr>
          <p:nvPr/>
        </p:nvSpPr>
        <p:spPr bwMode="auto">
          <a:xfrm>
            <a:off x="4199401" y="1086878"/>
            <a:ext cx="745198" cy="745198"/>
          </a:xfrm>
          <a:custGeom>
            <a:avLst/>
            <a:gdLst>
              <a:gd name="T0" fmla="*/ 280 w 320"/>
              <a:gd name="T1" fmla="*/ 0 h 320"/>
              <a:gd name="T2" fmla="*/ 119 w 320"/>
              <a:gd name="T3" fmla="*/ 0 h 320"/>
              <a:gd name="T4" fmla="*/ 80 w 320"/>
              <a:gd name="T5" fmla="*/ 39 h 320"/>
              <a:gd name="T6" fmla="*/ 80 w 320"/>
              <a:gd name="T7" fmla="*/ 200 h 320"/>
              <a:gd name="T8" fmla="*/ 120 w 320"/>
              <a:gd name="T9" fmla="*/ 240 h 320"/>
              <a:gd name="T10" fmla="*/ 280 w 320"/>
              <a:gd name="T11" fmla="*/ 240 h 320"/>
              <a:gd name="T12" fmla="*/ 320 w 320"/>
              <a:gd name="T13" fmla="*/ 200 h 320"/>
              <a:gd name="T14" fmla="*/ 320 w 320"/>
              <a:gd name="T15" fmla="*/ 40 h 320"/>
              <a:gd name="T16" fmla="*/ 280 w 320"/>
              <a:gd name="T17" fmla="*/ 0 h 320"/>
              <a:gd name="T18" fmla="*/ 280 w 320"/>
              <a:gd name="T19" fmla="*/ 200 h 320"/>
              <a:gd name="T20" fmla="*/ 120 w 320"/>
              <a:gd name="T21" fmla="*/ 200 h 320"/>
              <a:gd name="T22" fmla="*/ 120 w 320"/>
              <a:gd name="T23" fmla="*/ 40 h 320"/>
              <a:gd name="T24" fmla="*/ 280 w 320"/>
              <a:gd name="T25" fmla="*/ 40 h 320"/>
              <a:gd name="T26" fmla="*/ 280 w 320"/>
              <a:gd name="T27" fmla="*/ 200 h 320"/>
              <a:gd name="T28" fmla="*/ 40 w 320"/>
              <a:gd name="T29" fmla="*/ 160 h 320"/>
              <a:gd name="T30" fmla="*/ 0 w 320"/>
              <a:gd name="T31" fmla="*/ 160 h 320"/>
              <a:gd name="T32" fmla="*/ 0 w 320"/>
              <a:gd name="T33" fmla="*/ 280 h 320"/>
              <a:gd name="T34" fmla="*/ 40 w 320"/>
              <a:gd name="T35" fmla="*/ 320 h 320"/>
              <a:gd name="T36" fmla="*/ 160 w 320"/>
              <a:gd name="T37" fmla="*/ 320 h 320"/>
              <a:gd name="T38" fmla="*/ 160 w 320"/>
              <a:gd name="T39" fmla="*/ 280 h 320"/>
              <a:gd name="T40" fmla="*/ 40 w 320"/>
              <a:gd name="T41" fmla="*/ 280 h 320"/>
              <a:gd name="T42" fmla="*/ 40 w 320"/>
              <a:gd name="T43" fmla="*/ 16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119" y="0"/>
                  <a:pt x="119" y="0"/>
                  <a:pt x="119" y="0"/>
                </a:cubicBezTo>
                <a:cubicBezTo>
                  <a:pt x="97" y="0"/>
                  <a:pt x="80" y="17"/>
                  <a:pt x="80" y="39"/>
                </a:cubicBezTo>
                <a:cubicBezTo>
                  <a:pt x="80" y="200"/>
                  <a:pt x="80" y="200"/>
                  <a:pt x="80" y="200"/>
                </a:cubicBezTo>
                <a:cubicBezTo>
                  <a:pt x="80" y="222"/>
                  <a:pt x="98" y="240"/>
                  <a:pt x="120" y="240"/>
                </a:cubicBezTo>
                <a:cubicBezTo>
                  <a:pt x="280" y="240"/>
                  <a:pt x="280" y="240"/>
                  <a:pt x="280" y="240"/>
                </a:cubicBezTo>
                <a:cubicBezTo>
                  <a:pt x="302" y="240"/>
                  <a:pt x="320" y="222"/>
                  <a:pt x="320" y="200"/>
                </a:cubicBezTo>
                <a:cubicBezTo>
                  <a:pt x="320" y="40"/>
                  <a:pt x="320" y="40"/>
                  <a:pt x="320" y="40"/>
                </a:cubicBezTo>
                <a:cubicBezTo>
                  <a:pt x="320" y="18"/>
                  <a:pt x="302" y="0"/>
                  <a:pt x="280" y="0"/>
                </a:cubicBezTo>
                <a:close/>
                <a:moveTo>
                  <a:pt x="280" y="200"/>
                </a:moveTo>
                <a:cubicBezTo>
                  <a:pt x="120" y="200"/>
                  <a:pt x="120" y="200"/>
                  <a:pt x="120" y="200"/>
                </a:cubicBezTo>
                <a:cubicBezTo>
                  <a:pt x="120" y="40"/>
                  <a:pt x="120" y="40"/>
                  <a:pt x="120" y="40"/>
                </a:cubicBezTo>
                <a:cubicBezTo>
                  <a:pt x="280" y="40"/>
                  <a:pt x="280" y="40"/>
                  <a:pt x="280" y="40"/>
                </a:cubicBezTo>
                <a:lnTo>
                  <a:pt x="280" y="200"/>
                </a:lnTo>
                <a:close/>
                <a:moveTo>
                  <a:pt x="40" y="160"/>
                </a:moveTo>
                <a:cubicBezTo>
                  <a:pt x="0" y="160"/>
                  <a:pt x="0" y="160"/>
                  <a:pt x="0" y="160"/>
                </a:cubicBezTo>
                <a:cubicBezTo>
                  <a:pt x="0" y="280"/>
                  <a:pt x="0" y="280"/>
                  <a:pt x="0" y="280"/>
                </a:cubicBezTo>
                <a:cubicBezTo>
                  <a:pt x="0" y="302"/>
                  <a:pt x="18" y="320"/>
                  <a:pt x="40" y="320"/>
                </a:cubicBezTo>
                <a:cubicBezTo>
                  <a:pt x="160" y="320"/>
                  <a:pt x="160" y="320"/>
                  <a:pt x="160" y="320"/>
                </a:cubicBezTo>
                <a:cubicBezTo>
                  <a:pt x="160" y="280"/>
                  <a:pt x="160" y="280"/>
                  <a:pt x="160" y="280"/>
                </a:cubicBezTo>
                <a:cubicBezTo>
                  <a:pt x="40" y="280"/>
                  <a:pt x="40" y="280"/>
                  <a:pt x="40" y="280"/>
                </a:cubicBezTo>
                <a:lnTo>
                  <a:pt x="40" y="160"/>
                </a:ln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13" name="Freeform 21"/>
          <p:cNvSpPr>
            <a:spLocks noEditPoints="1"/>
          </p:cNvSpPr>
          <p:nvPr/>
        </p:nvSpPr>
        <p:spPr bwMode="auto">
          <a:xfrm>
            <a:off x="4153434" y="3194704"/>
            <a:ext cx="837133" cy="745198"/>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1"/>
          </a:solidFill>
          <a:ln>
            <a:noFill/>
          </a:ln>
        </p:spPr>
        <p:txBody>
          <a:bodyPr vert="horz" wrap="square" lIns="91440" tIns="45720" rIns="91440" bIns="45720" numCol="1" anchor="t" anchorCtr="0" compatLnSpc="1"/>
          <a:lstStyle/>
          <a:p>
            <a:endParaRPr lang="en-US" dirty="0"/>
          </a:p>
        </p:txBody>
      </p:sp>
      <p:cxnSp>
        <p:nvCxnSpPr>
          <p:cNvPr id="14" name="Straight Connector 9"/>
          <p:cNvCxnSpPr/>
          <p:nvPr/>
        </p:nvCxnSpPr>
        <p:spPr>
          <a:xfrm>
            <a:off x="4572000" y="4011910"/>
            <a:ext cx="0" cy="1131590"/>
          </a:xfrm>
          <a:prstGeom prst="line">
            <a:avLst/>
          </a:prstGeom>
          <a:ln>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5" name="Title 13"/>
          <p:cNvSpPr txBox="1"/>
          <p:nvPr/>
        </p:nvSpPr>
        <p:spPr>
          <a:xfrm>
            <a:off x="5347335" y="3743960"/>
            <a:ext cx="2787015" cy="360680"/>
          </a:xfrm>
          <a:prstGeom prst="rect">
            <a:avLst/>
          </a:prstGeom>
        </p:spPr>
        <p:txBody>
          <a:bodyPr vert="horz" lIns="91440" tIns="45720" rIns="91440" bIns="45720" rtlCol="0" anchor="ctr">
            <a:normAutofit fontScale="7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solidFill>
                  <a:schemeClr val="bg1"/>
                </a:solidFill>
              </a:rPr>
              <a:t>Improved class diagram</a:t>
            </a:r>
            <a:endParaRPr lang="en-US" sz="2000" dirty="0">
              <a:solidFill>
                <a:schemeClr val="bg1"/>
              </a:solidFill>
            </a:endParaRPr>
          </a:p>
        </p:txBody>
      </p:sp>
      <p:sp>
        <p:nvSpPr>
          <p:cNvPr id="16" name="Content Placeholder 2"/>
          <p:cNvSpPr>
            <a:spLocks noGrp="1"/>
          </p:cNvSpPr>
          <p:nvPr/>
        </p:nvSpPr>
        <p:spPr>
          <a:xfrm>
            <a:off x="5454015" y="4104640"/>
            <a:ext cx="2885440" cy="38544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dirty="0">
                <a:solidFill>
                  <a:schemeClr val="bg1"/>
                </a:solidFill>
                <a:ea typeface="宋体" panose="02010600030101010101" pitchFamily="2" charset="-122"/>
              </a:rPr>
              <a:t>改进的类图</a:t>
            </a:r>
            <a:endParaRPr lang="zh-CN" altLang="en-US" sz="1800" dirty="0">
              <a:solidFill>
                <a:schemeClr val="bg1"/>
              </a:solidFill>
              <a:ea typeface="宋体" panose="0201060003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childTnLst>
                          </p:cTn>
                        </p:par>
                        <p:par>
                          <p:cTn id="27" fill="hold">
                            <p:stCondLst>
                              <p:cond delay="2000"/>
                            </p:stCondLst>
                            <p:childTnLst>
                              <p:par>
                                <p:cTn id="28" presetID="16" presetClass="entr" presetSubtype="21"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inVertical)">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childTnLst>
                          </p:cTn>
                        </p:par>
                        <p:par>
                          <p:cTn id="39" fill="hold">
                            <p:stCondLst>
                              <p:cond delay="500"/>
                            </p:stCondLst>
                            <p:childTnLst>
                              <p:par>
                                <p:cTn id="40" presetID="16" presetClass="entr" presetSubtype="21"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arn(inVertical)">
                                      <p:cBhvr>
                                        <p:cTn id="42" dur="500"/>
                                        <p:tgtEl>
                                          <p:spTgt spid="15"/>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arn(inVertical)">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P spid="11" grpId="0"/>
      <p:bldP spid="12" grpId="0" bldLvl="0" animBg="1"/>
      <p:bldP spid="13" grpId="0" bldLvl="0" animBg="1"/>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771900" y="1350645"/>
            <a:ext cx="2329815" cy="1684020"/>
          </a:xfrm>
          <a:prstGeom prst="rect">
            <a:avLst/>
          </a:prstGeom>
          <a:noFill/>
        </p:spPr>
        <p:txBody>
          <a:bodyPr wrap="square" rtlCol="0">
            <a:spAutoFit/>
          </a:bodyPr>
          <a:lstStyle/>
          <a:p>
            <a:r>
              <a:rPr lang="en-US" altLang="zh-CN" sz="10350" b="1" dirty="0">
                <a:solidFill>
                  <a:srgbClr val="258DDB"/>
                </a:solidFill>
                <a:latin typeface="Open Sans" panose="020B0606030504020204" pitchFamily="34" charset="0"/>
                <a:ea typeface="Open Sans" panose="020B0606030504020204" pitchFamily="34" charset="0"/>
                <a:cs typeface="Open Sans" panose="020B0606030504020204" pitchFamily="34" charset="0"/>
              </a:rPr>
              <a:t>06</a:t>
            </a:r>
            <a:endParaRPr lang="en-US" altLang="zh-CN" sz="10350" b="1" dirty="0">
              <a:solidFill>
                <a:srgbClr val="258DD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矩形 8"/>
          <p:cNvSpPr/>
          <p:nvPr/>
        </p:nvSpPr>
        <p:spPr>
          <a:xfrm>
            <a:off x="2687782" y="2382982"/>
            <a:ext cx="3643745" cy="13577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文本框 11"/>
          <p:cNvSpPr txBox="1"/>
          <p:nvPr/>
        </p:nvSpPr>
        <p:spPr>
          <a:xfrm>
            <a:off x="3382010" y="2925445"/>
            <a:ext cx="2887345" cy="368300"/>
          </a:xfrm>
          <a:prstGeom prst="rect">
            <a:avLst/>
          </a:prstGeom>
          <a:noFill/>
        </p:spPr>
        <p:txBody>
          <a:bodyPr wrap="square" rtlCol="0">
            <a:spAutoFit/>
          </a:bodyPr>
          <a:lstStyle/>
          <a:p>
            <a:pPr algn="ctr"/>
            <a:r>
              <a:rPr lang="en-US" altLang="zh-CN" b="1" dirty="0">
                <a:solidFill>
                  <a:schemeClr val="bg1">
                    <a:lumMod val="75000"/>
                  </a:schemeClr>
                </a:solidFill>
              </a:rPr>
              <a:t>计划时间安排、分工安排</a:t>
            </a:r>
            <a:endParaRPr lang="en-US" altLang="zh-CN" b="1" dirty="0">
              <a:solidFill>
                <a:schemeClr val="bg1">
                  <a:lumMod val="75000"/>
                </a:schemeClr>
              </a:solidFill>
            </a:endParaRPr>
          </a:p>
        </p:txBody>
      </p:sp>
      <p:sp>
        <p:nvSpPr>
          <p:cNvPr id="13" name="矩形 12"/>
          <p:cNvSpPr/>
          <p:nvPr/>
        </p:nvSpPr>
        <p:spPr>
          <a:xfrm>
            <a:off x="3546972" y="1300960"/>
            <a:ext cx="2050056" cy="218749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4" name="组合 13"/>
          <p:cNvGrpSpPr/>
          <p:nvPr/>
        </p:nvGrpSpPr>
        <p:grpSpPr>
          <a:xfrm>
            <a:off x="3772109" y="2322749"/>
            <a:ext cx="1885226" cy="1232144"/>
            <a:chOff x="6501056" y="2340604"/>
            <a:chExt cx="2513635" cy="1642858"/>
          </a:xfrm>
        </p:grpSpPr>
        <p:cxnSp>
          <p:nvCxnSpPr>
            <p:cNvPr id="16" name="直接连接符 15"/>
            <p:cNvCxnSpPr/>
            <p:nvPr/>
          </p:nvCxnSpPr>
          <p:spPr>
            <a:xfrm>
              <a:off x="9014691" y="2340604"/>
              <a:ext cx="0" cy="164285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7" name="直接连接符 16"/>
            <p:cNvCxnSpPr/>
            <p:nvPr/>
          </p:nvCxnSpPr>
          <p:spPr>
            <a:xfrm flipH="1">
              <a:off x="6501056" y="3983462"/>
              <a:ext cx="2513635"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grpSp>
      <p:sp>
        <p:nvSpPr>
          <p:cNvPr id="18" name="Rectangle 23"/>
          <p:cNvSpPr/>
          <p:nvPr/>
        </p:nvSpPr>
        <p:spPr>
          <a:xfrm>
            <a:off x="3605530" y="3293745"/>
            <a:ext cx="2440305" cy="645160"/>
          </a:xfrm>
          <a:prstGeom prst="rect">
            <a:avLst/>
          </a:prstGeom>
        </p:spPr>
        <p:txBody>
          <a:bodyPr wrap="square">
            <a:spAutoFit/>
          </a:bodyPr>
          <a:lstStyle/>
          <a:p>
            <a:pPr algn="ctr">
              <a:defRPr/>
            </a:pPr>
            <a:r>
              <a:rPr lang="en-US" noProof="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Time arrangement &amp;Division of work</a:t>
            </a:r>
            <a:endParaRPr lang="en-US" noProof="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ransition spd="med" advTm="4096">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500"/>
                                        <p:tgtEl>
                                          <p:spTgt spid="1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anim calcmode="lin" valueType="num">
                                      <p:cBhvr>
                                        <p:cTn id="22" dur="500" fill="hold"/>
                                        <p:tgtEl>
                                          <p:spTgt spid="18"/>
                                        </p:tgtEl>
                                        <p:attrNameLst>
                                          <p:attrName>ppt_x</p:attrName>
                                        </p:attrNameLst>
                                      </p:cBhvr>
                                      <p:tavLst>
                                        <p:tav tm="0">
                                          <p:val>
                                            <p:strVal val="#ppt_x"/>
                                          </p:val>
                                        </p:tav>
                                        <p:tav tm="100000">
                                          <p:val>
                                            <p:strVal val="#ppt_x"/>
                                          </p:val>
                                        </p:tav>
                                      </p:tavLst>
                                    </p:anim>
                                    <p:anim calcmode="lin" valueType="num">
                                      <p:cBhvr>
                                        <p:cTn id="23" dur="500" fill="hold"/>
                                        <p:tgtEl>
                                          <p:spTgt spid="18"/>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6" presetClass="entr" presetSubtype="16"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bldLvl="0" animBg="1"/>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01"/>
          <p:cNvPicPr>
            <a:picLocks noChangeAspect="1"/>
          </p:cNvPicPr>
          <p:nvPr/>
        </p:nvPicPr>
        <p:blipFill>
          <a:blip r:embed="rId1"/>
          <a:stretch>
            <a:fillRect/>
          </a:stretch>
        </p:blipFill>
        <p:spPr>
          <a:xfrm>
            <a:off x="22225" y="1153795"/>
            <a:ext cx="9099550" cy="3342640"/>
          </a:xfrm>
          <a:prstGeom prst="rect">
            <a:avLst/>
          </a:prstGeom>
          <a:ln>
            <a:solidFill>
              <a:schemeClr val="accent1"/>
            </a:solidFill>
          </a:ln>
        </p:spPr>
      </p:pic>
      <p:sp>
        <p:nvSpPr>
          <p:cNvPr id="3" name="Title 13"/>
          <p:cNvSpPr>
            <a:spLocks noGrp="1"/>
          </p:cNvSpPr>
          <p:nvPr/>
        </p:nvSpPr>
        <p:spPr>
          <a:xfrm>
            <a:off x="457200" y="250825"/>
            <a:ext cx="3081655" cy="857250"/>
          </a:xfrm>
          <a:prstGeom prst="rect">
            <a:avLst/>
          </a:prstGeom>
        </p:spPr>
        <p:txBody>
          <a:bodyPr vert="horz" lIns="91440" tIns="45720" rIns="91440" bIns="45720" rtlCol="0" anchor="ctr"/>
          <a:lstStyle>
            <a:lvl1pPr algn="l" defTabSz="914400" rtl="0" eaLnBrk="1" latinLnBrk="0" hangingPunct="1">
              <a:spcBef>
                <a:spcPct val="0"/>
              </a:spcBef>
              <a:buNone/>
              <a:defRPr sz="3200" b="0" kern="1200">
                <a:solidFill>
                  <a:srgbClr val="5C5C5C">
                    <a:lumMod val="65000"/>
                    <a:lumOff val="35000"/>
                  </a:srgbClr>
                </a:solidFill>
                <a:latin typeface="Source Sans Pro Light" pitchFamily="34" charset="0"/>
                <a:ea typeface="+mn-ea"/>
                <a:cs typeface="+mn-ea"/>
              </a:defRPr>
            </a:lvl1pPr>
          </a:lstStyle>
          <a:p>
            <a:r>
              <a:rPr lang="zh-CN" altLang="en-US" sz="2400" dirty="0">
                <a:solidFill>
                  <a:srgbClr val="1B6AA3">
                    <a:lumMod val="60000"/>
                    <a:lumOff val="40000"/>
                  </a:srgbClr>
                </a:solidFill>
                <a:ea typeface="宋体" panose="02010600030101010101" pitchFamily="2" charset="-122"/>
              </a:rPr>
              <a:t>时间安排</a:t>
            </a:r>
            <a:r>
              <a:rPr lang="en-US" altLang="zh-CN" sz="2400" dirty="0">
                <a:solidFill>
                  <a:srgbClr val="1B6AA3">
                    <a:lumMod val="60000"/>
                    <a:lumOff val="40000"/>
                  </a:srgbClr>
                </a:solidFill>
                <a:ea typeface="宋体" panose="02010600030101010101" pitchFamily="2" charset="-122"/>
              </a:rPr>
              <a:t>——</a:t>
            </a:r>
            <a:r>
              <a:rPr lang="zh-CN" altLang="en-US" sz="2400" dirty="0">
                <a:solidFill>
                  <a:srgbClr val="1B6AA3">
                    <a:lumMod val="60000"/>
                    <a:lumOff val="40000"/>
                  </a:srgbClr>
                </a:solidFill>
                <a:ea typeface="宋体" panose="02010600030101010101" pitchFamily="2" charset="-122"/>
              </a:rPr>
              <a:t>总体</a:t>
            </a:r>
            <a:endParaRPr lang="zh-CN" altLang="en-US" sz="2400" dirty="0">
              <a:solidFill>
                <a:srgbClr val="1B6AA3">
                  <a:lumMod val="60000"/>
                  <a:lumOff val="40000"/>
                </a:srgbClr>
              </a:solidFill>
              <a:ea typeface="宋体" panose="02010600030101010101" pitchFamily="2"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02"/>
          <p:cNvPicPr>
            <a:picLocks noChangeAspect="1"/>
          </p:cNvPicPr>
          <p:nvPr/>
        </p:nvPicPr>
        <p:blipFill>
          <a:blip r:embed="rId1"/>
          <a:stretch>
            <a:fillRect/>
          </a:stretch>
        </p:blipFill>
        <p:spPr>
          <a:xfrm>
            <a:off x="20320" y="945515"/>
            <a:ext cx="9102725" cy="3377565"/>
          </a:xfrm>
          <a:prstGeom prst="rect">
            <a:avLst/>
          </a:prstGeom>
        </p:spPr>
      </p:pic>
      <p:sp>
        <p:nvSpPr>
          <p:cNvPr id="3" name="Title 13"/>
          <p:cNvSpPr>
            <a:spLocks noGrp="1"/>
          </p:cNvSpPr>
          <p:nvPr/>
        </p:nvSpPr>
        <p:spPr>
          <a:xfrm>
            <a:off x="457200" y="250825"/>
            <a:ext cx="3221355" cy="857250"/>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200" b="0" kern="1200">
                <a:solidFill>
                  <a:srgbClr val="5C5C5C">
                    <a:lumMod val="65000"/>
                    <a:lumOff val="35000"/>
                  </a:srgbClr>
                </a:solidFill>
                <a:latin typeface="Source Sans Pro Light" pitchFamily="34" charset="0"/>
                <a:ea typeface="+mn-ea"/>
                <a:cs typeface="+mn-ea"/>
              </a:defRPr>
            </a:lvl1pPr>
          </a:lstStyle>
          <a:p>
            <a:r>
              <a:rPr lang="zh-CN" altLang="en-US" sz="2800" dirty="0">
                <a:solidFill>
                  <a:srgbClr val="1B6AA3">
                    <a:lumMod val="60000"/>
                    <a:lumOff val="40000"/>
                  </a:srgbClr>
                </a:solidFill>
                <a:ea typeface="宋体" panose="02010600030101010101" pitchFamily="2" charset="-122"/>
              </a:rPr>
              <a:t>时间安排</a:t>
            </a:r>
            <a:r>
              <a:rPr lang="en-US" altLang="zh-CN" sz="2800" dirty="0">
                <a:solidFill>
                  <a:srgbClr val="1B6AA3">
                    <a:lumMod val="60000"/>
                    <a:lumOff val="40000"/>
                  </a:srgbClr>
                </a:solidFill>
                <a:ea typeface="宋体" panose="02010600030101010101" pitchFamily="2" charset="-122"/>
              </a:rPr>
              <a:t>——Part1</a:t>
            </a:r>
            <a:endParaRPr lang="en-US" altLang="zh-CN" sz="2800" dirty="0">
              <a:solidFill>
                <a:srgbClr val="1B6AA3">
                  <a:lumMod val="60000"/>
                  <a:lumOff val="40000"/>
                </a:srgbClr>
              </a:solidFill>
              <a:ea typeface="宋体" panose="02010600030101010101" pitchFamily="2"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03"/>
          <p:cNvPicPr>
            <a:picLocks noChangeAspect="1"/>
          </p:cNvPicPr>
          <p:nvPr/>
        </p:nvPicPr>
        <p:blipFill>
          <a:blip r:embed="rId1"/>
          <a:stretch>
            <a:fillRect/>
          </a:stretch>
        </p:blipFill>
        <p:spPr>
          <a:xfrm>
            <a:off x="0" y="883920"/>
            <a:ext cx="9124950" cy="2950210"/>
          </a:xfrm>
          <a:prstGeom prst="rect">
            <a:avLst/>
          </a:prstGeom>
        </p:spPr>
      </p:pic>
      <p:sp>
        <p:nvSpPr>
          <p:cNvPr id="3" name="Title 13"/>
          <p:cNvSpPr>
            <a:spLocks noGrp="1"/>
          </p:cNvSpPr>
          <p:nvPr/>
        </p:nvSpPr>
        <p:spPr>
          <a:xfrm>
            <a:off x="457200" y="250825"/>
            <a:ext cx="3385185" cy="857250"/>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200" b="0" kern="1200">
                <a:solidFill>
                  <a:srgbClr val="5C5C5C">
                    <a:lumMod val="65000"/>
                    <a:lumOff val="35000"/>
                  </a:srgbClr>
                </a:solidFill>
                <a:latin typeface="Source Sans Pro Light" pitchFamily="34" charset="0"/>
                <a:ea typeface="+mn-ea"/>
                <a:cs typeface="+mn-ea"/>
              </a:defRPr>
            </a:lvl1pPr>
          </a:lstStyle>
          <a:p>
            <a:r>
              <a:rPr lang="zh-CN" altLang="en-US" sz="2800" dirty="0">
                <a:solidFill>
                  <a:srgbClr val="1B6AA3">
                    <a:lumMod val="60000"/>
                    <a:lumOff val="40000"/>
                  </a:srgbClr>
                </a:solidFill>
                <a:ea typeface="宋体" panose="02010600030101010101" pitchFamily="2" charset="-122"/>
              </a:rPr>
              <a:t>时间安排</a:t>
            </a:r>
            <a:r>
              <a:rPr lang="en-US" altLang="zh-CN" sz="2800" dirty="0">
                <a:solidFill>
                  <a:srgbClr val="1B6AA3">
                    <a:lumMod val="60000"/>
                    <a:lumOff val="40000"/>
                  </a:srgbClr>
                </a:solidFill>
                <a:ea typeface="宋体" panose="02010600030101010101" pitchFamily="2" charset="-122"/>
              </a:rPr>
              <a:t>——part2</a:t>
            </a:r>
            <a:endParaRPr lang="en-US" altLang="zh-CN" sz="2800" dirty="0">
              <a:solidFill>
                <a:srgbClr val="1B6AA3">
                  <a:lumMod val="60000"/>
                  <a:lumOff val="40000"/>
                </a:srgbClr>
              </a:solidFill>
              <a:ea typeface="宋体" panose="02010600030101010101" pitchFamily="2"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05"/>
          <p:cNvPicPr>
            <a:picLocks noChangeAspect="1"/>
          </p:cNvPicPr>
          <p:nvPr/>
        </p:nvPicPr>
        <p:blipFill>
          <a:blip r:embed="rId1"/>
          <a:stretch>
            <a:fillRect/>
          </a:stretch>
        </p:blipFill>
        <p:spPr>
          <a:xfrm>
            <a:off x="33655" y="845820"/>
            <a:ext cx="9076690" cy="3451860"/>
          </a:xfrm>
          <a:prstGeom prst="rect">
            <a:avLst/>
          </a:prstGeom>
        </p:spPr>
      </p:pic>
      <p:sp>
        <p:nvSpPr>
          <p:cNvPr id="2" name="Title 13"/>
          <p:cNvSpPr>
            <a:spLocks noGrp="1"/>
          </p:cNvSpPr>
          <p:nvPr/>
        </p:nvSpPr>
        <p:spPr>
          <a:xfrm>
            <a:off x="263525" y="131445"/>
            <a:ext cx="3221355" cy="857250"/>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200" b="0" kern="1200">
                <a:solidFill>
                  <a:srgbClr val="5C5C5C">
                    <a:lumMod val="65000"/>
                    <a:lumOff val="35000"/>
                  </a:srgbClr>
                </a:solidFill>
                <a:latin typeface="Source Sans Pro Light" pitchFamily="34" charset="0"/>
                <a:ea typeface="+mn-ea"/>
                <a:cs typeface="+mn-ea"/>
              </a:defRPr>
            </a:lvl1pPr>
          </a:lstStyle>
          <a:p>
            <a:r>
              <a:rPr lang="zh-CN" altLang="en-US" sz="2800" dirty="0">
                <a:solidFill>
                  <a:srgbClr val="1B6AA3">
                    <a:lumMod val="60000"/>
                    <a:lumOff val="40000"/>
                  </a:srgbClr>
                </a:solidFill>
                <a:ea typeface="宋体" panose="02010600030101010101" pitchFamily="2" charset="-122"/>
              </a:rPr>
              <a:t>时间安排</a:t>
            </a:r>
            <a:r>
              <a:rPr lang="en-US" altLang="zh-CN" sz="2800" dirty="0">
                <a:solidFill>
                  <a:srgbClr val="1B6AA3">
                    <a:lumMod val="60000"/>
                    <a:lumOff val="40000"/>
                  </a:srgbClr>
                </a:solidFill>
                <a:ea typeface="宋体" panose="02010600030101010101" pitchFamily="2" charset="-122"/>
              </a:rPr>
              <a:t>——Part3</a:t>
            </a:r>
            <a:endParaRPr lang="en-US" altLang="zh-CN" sz="2800" dirty="0">
              <a:solidFill>
                <a:srgbClr val="1B6AA3">
                  <a:lumMod val="60000"/>
                  <a:lumOff val="40000"/>
                </a:srgbClr>
              </a:solidFill>
              <a:ea typeface="宋体" panose="02010600030101010101" pitchFamily="2"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06"/>
          <p:cNvPicPr>
            <a:picLocks noChangeAspect="1"/>
          </p:cNvPicPr>
          <p:nvPr/>
        </p:nvPicPr>
        <p:blipFill>
          <a:blip r:embed="rId1"/>
          <a:stretch>
            <a:fillRect/>
          </a:stretch>
        </p:blipFill>
        <p:spPr>
          <a:xfrm>
            <a:off x="0" y="774065"/>
            <a:ext cx="9245600" cy="3714750"/>
          </a:xfrm>
          <a:prstGeom prst="rect">
            <a:avLst/>
          </a:prstGeom>
        </p:spPr>
      </p:pic>
      <p:sp>
        <p:nvSpPr>
          <p:cNvPr id="3" name="Title 13"/>
          <p:cNvSpPr>
            <a:spLocks noGrp="1"/>
          </p:cNvSpPr>
          <p:nvPr/>
        </p:nvSpPr>
        <p:spPr>
          <a:xfrm>
            <a:off x="263525" y="131445"/>
            <a:ext cx="3221355" cy="857250"/>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200" b="0" kern="1200">
                <a:solidFill>
                  <a:srgbClr val="5C5C5C">
                    <a:lumMod val="65000"/>
                    <a:lumOff val="35000"/>
                  </a:srgbClr>
                </a:solidFill>
                <a:latin typeface="Source Sans Pro Light" pitchFamily="34" charset="0"/>
                <a:ea typeface="+mn-ea"/>
                <a:cs typeface="+mn-ea"/>
              </a:defRPr>
            </a:lvl1pPr>
          </a:lstStyle>
          <a:p>
            <a:r>
              <a:rPr lang="zh-CN" altLang="en-US" sz="2800" dirty="0">
                <a:solidFill>
                  <a:srgbClr val="1B6AA3">
                    <a:lumMod val="60000"/>
                    <a:lumOff val="40000"/>
                  </a:srgbClr>
                </a:solidFill>
                <a:ea typeface="宋体" panose="02010600030101010101" pitchFamily="2" charset="-122"/>
              </a:rPr>
              <a:t>时间安排</a:t>
            </a:r>
            <a:r>
              <a:rPr lang="en-US" altLang="zh-CN" sz="2800" dirty="0">
                <a:solidFill>
                  <a:srgbClr val="1B6AA3">
                    <a:lumMod val="60000"/>
                    <a:lumOff val="40000"/>
                  </a:srgbClr>
                </a:solidFill>
                <a:ea typeface="宋体" panose="02010600030101010101" pitchFamily="2" charset="-122"/>
              </a:rPr>
              <a:t>——Part4</a:t>
            </a:r>
            <a:endParaRPr lang="en-US" altLang="zh-CN" sz="2800" dirty="0">
              <a:solidFill>
                <a:srgbClr val="1B6AA3">
                  <a:lumMod val="60000"/>
                  <a:lumOff val="40000"/>
                </a:srgbClr>
              </a:solidFill>
              <a:ea typeface="宋体" panose="02010600030101010101" pitchFamily="2"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 name="组合 16"/>
          <p:cNvGrpSpPr/>
          <p:nvPr/>
        </p:nvGrpSpPr>
        <p:grpSpPr>
          <a:xfrm>
            <a:off x="856615" y="1308735"/>
            <a:ext cx="7560310" cy="3081020"/>
            <a:chOff x="1247" y="1926"/>
            <a:chExt cx="11906" cy="4852"/>
          </a:xfrm>
        </p:grpSpPr>
        <p:sp>
          <p:nvSpPr>
            <p:cNvPr id="18" name="Rectangle 44"/>
            <p:cNvSpPr/>
            <p:nvPr/>
          </p:nvSpPr>
          <p:spPr>
            <a:xfrm>
              <a:off x="1247" y="4874"/>
              <a:ext cx="11906" cy="567"/>
            </a:xfrm>
            <a:prstGeom prst="rect">
              <a:avLst/>
            </a:prstGeom>
            <a:solidFill>
              <a:sysClr val="window" lastClr="FFFFFF">
                <a:lumMod val="95000"/>
              </a:sysClr>
            </a:solidFill>
            <a:ln w="25400" cap="flat" cmpd="sng" algn="ctr">
              <a:noFill/>
              <a:prstDash val="solid"/>
            </a:ln>
            <a:effectLst/>
          </p:spPr>
          <p:txBody>
            <a:bodyPr rtlCol="0" anchor="ctr"/>
            <a:p>
              <a:pPr algn="ctr"/>
              <a:endParaRPr lang="en-US"/>
            </a:p>
          </p:txBody>
        </p:sp>
        <p:sp>
          <p:nvSpPr>
            <p:cNvPr id="20" name="Rectangle 42"/>
            <p:cNvSpPr/>
            <p:nvPr/>
          </p:nvSpPr>
          <p:spPr>
            <a:xfrm>
              <a:off x="1247" y="3536"/>
              <a:ext cx="11906" cy="567"/>
            </a:xfrm>
            <a:prstGeom prst="rect">
              <a:avLst/>
            </a:prstGeom>
            <a:solidFill>
              <a:sysClr val="window" lastClr="FFFFFF">
                <a:lumMod val="95000"/>
              </a:sysClr>
            </a:solidFill>
            <a:ln w="25400" cap="flat" cmpd="sng" algn="ctr">
              <a:noFill/>
              <a:prstDash val="solid"/>
            </a:ln>
            <a:effectLst/>
          </p:spPr>
          <p:txBody>
            <a:bodyPr rtlCol="0" anchor="ctr"/>
            <a:p>
              <a:pPr algn="ctr"/>
              <a:endParaRPr lang="en-US"/>
            </a:p>
          </p:txBody>
        </p:sp>
        <p:sp>
          <p:nvSpPr>
            <p:cNvPr id="21" name="Rectangle 1"/>
            <p:cNvSpPr/>
            <p:nvPr/>
          </p:nvSpPr>
          <p:spPr>
            <a:xfrm>
              <a:off x="1247" y="2198"/>
              <a:ext cx="11906" cy="567"/>
            </a:xfrm>
            <a:prstGeom prst="rect">
              <a:avLst/>
            </a:prstGeom>
            <a:solidFill>
              <a:sysClr val="window" lastClr="FFFFFF">
                <a:lumMod val="95000"/>
              </a:sysClr>
            </a:solidFill>
            <a:ln w="25400" cap="flat" cmpd="sng" algn="ctr">
              <a:noFill/>
              <a:prstDash val="solid"/>
            </a:ln>
            <a:effectLst/>
          </p:spPr>
          <p:txBody>
            <a:bodyPr rtlCol="0" anchor="ctr"/>
            <a:p>
              <a:pPr algn="ctr"/>
              <a:endParaRPr lang="en-US"/>
            </a:p>
          </p:txBody>
        </p:sp>
        <p:cxnSp>
          <p:nvCxnSpPr>
            <p:cNvPr id="22" name="Straight Connector 8"/>
            <p:cNvCxnSpPr/>
            <p:nvPr/>
          </p:nvCxnSpPr>
          <p:spPr>
            <a:xfrm>
              <a:off x="1247" y="1926"/>
              <a:ext cx="11906" cy="0"/>
            </a:xfrm>
            <a:prstGeom prst="line">
              <a:avLst/>
            </a:prstGeom>
            <a:noFill/>
            <a:ln w="9525" cap="flat" cmpd="sng" algn="ctr">
              <a:solidFill>
                <a:sysClr val="window" lastClr="FFFFFF">
                  <a:lumMod val="95000"/>
                </a:sysClr>
              </a:solidFill>
              <a:prstDash val="solid"/>
            </a:ln>
            <a:effectLst/>
          </p:spPr>
        </p:cxnSp>
        <p:sp>
          <p:nvSpPr>
            <p:cNvPr id="23" name="Rectangle 44"/>
            <p:cNvSpPr/>
            <p:nvPr/>
          </p:nvSpPr>
          <p:spPr>
            <a:xfrm>
              <a:off x="1247" y="6212"/>
              <a:ext cx="11906" cy="567"/>
            </a:xfrm>
            <a:prstGeom prst="rect">
              <a:avLst/>
            </a:prstGeom>
            <a:solidFill>
              <a:sysClr val="window" lastClr="FFFFFF">
                <a:lumMod val="95000"/>
              </a:sysClr>
            </a:solidFill>
            <a:ln w="25400" cap="flat" cmpd="sng" algn="ctr">
              <a:noFill/>
              <a:prstDash val="solid"/>
            </a:ln>
            <a:effectLst/>
          </p:spPr>
          <p:txBody>
            <a:bodyPr rtlCol="0" anchor="ctr"/>
            <a:p>
              <a:pPr algn="ctr"/>
              <a:endParaRPr lang="en-US"/>
            </a:p>
          </p:txBody>
        </p:sp>
      </p:grpSp>
      <p:sp>
        <p:nvSpPr>
          <p:cNvPr id="24" name="Title 13"/>
          <p:cNvSpPr>
            <a:spLocks noGrp="1"/>
          </p:cNvSpPr>
          <p:nvPr/>
        </p:nvSpPr>
        <p:spPr>
          <a:xfrm>
            <a:off x="534670" y="172959"/>
            <a:ext cx="807524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rgbClr val="5C5C5C">
                    <a:lumMod val="65000"/>
                    <a:lumOff val="35000"/>
                  </a:srgbClr>
                </a:solidFill>
                <a:latin typeface="Source Sans Pro Light" pitchFamily="34" charset="0"/>
                <a:ea typeface="+mn-ea"/>
                <a:cs typeface="+mn-ea"/>
              </a:defRPr>
            </a:lvl1pPr>
          </a:lstStyle>
          <a:p>
            <a:r>
              <a:rPr lang="zh-CN" altLang="en-US" dirty="0">
                <a:solidFill>
                  <a:srgbClr val="1B6AA3">
                    <a:lumMod val="60000"/>
                    <a:lumOff val="40000"/>
                  </a:srgbClr>
                </a:solidFill>
                <a:ea typeface="宋体" panose="02010600030101010101" pitchFamily="2" charset="-122"/>
              </a:rPr>
              <a:t>组员</a:t>
            </a:r>
            <a:r>
              <a:rPr lang="zh-CN" dirty="0">
                <a:solidFill>
                  <a:srgbClr val="1B6AA3">
                    <a:lumMod val="60000"/>
                    <a:lumOff val="40000"/>
                  </a:srgbClr>
                </a:solidFill>
                <a:ea typeface="宋体" panose="02010600030101010101" pitchFamily="2" charset="-122"/>
              </a:rPr>
              <a:t>职责安排</a:t>
            </a:r>
            <a:endParaRPr lang="zh-CN" dirty="0">
              <a:solidFill>
                <a:srgbClr val="1B6AA3">
                  <a:lumMod val="60000"/>
                  <a:lumOff val="40000"/>
                </a:srgbClr>
              </a:solidFill>
              <a:ea typeface="宋体" panose="02010600030101010101" pitchFamily="2" charset="-122"/>
            </a:endParaRPr>
          </a:p>
        </p:txBody>
      </p:sp>
      <p:grpSp>
        <p:nvGrpSpPr>
          <p:cNvPr id="25" name="Group 4"/>
          <p:cNvGrpSpPr/>
          <p:nvPr/>
        </p:nvGrpSpPr>
        <p:grpSpPr>
          <a:xfrm>
            <a:off x="977579" y="930823"/>
            <a:ext cx="1475474" cy="3527014"/>
            <a:chOff x="961069" y="1545503"/>
            <a:chExt cx="1475474" cy="3527014"/>
          </a:xfrm>
        </p:grpSpPr>
        <p:sp>
          <p:nvSpPr>
            <p:cNvPr id="26" name="Content Placeholder 2"/>
            <p:cNvSpPr txBox="1"/>
            <p:nvPr/>
          </p:nvSpPr>
          <p:spPr>
            <a:xfrm>
              <a:off x="961069" y="1985782"/>
              <a:ext cx="1475474" cy="308673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ysClr val="window" lastClr="FFFFFF">
                      <a:lumMod val="65000"/>
                    </a:sysClr>
                  </a:solidFill>
                  <a:latin typeface="Calibri" panose="020F0502020204030204" charset="0"/>
                  <a:ea typeface="+mn-ea"/>
                  <a:cs typeface="+mn-ea"/>
                </a:defRPr>
              </a:lvl1pPr>
              <a:lvl2pPr marL="742950" indent="-285750" algn="l" defTabSz="914400" rtl="0" eaLnBrk="1" latinLnBrk="0" hangingPunct="1">
                <a:spcBef>
                  <a:spcPct val="20000"/>
                </a:spcBef>
                <a:buFont typeface="Arial" panose="020B0604020202020204" pitchFamily="34" charset="0"/>
                <a:buChar char="–"/>
                <a:defRPr sz="1200" kern="1200">
                  <a:solidFill>
                    <a:sysClr val="window" lastClr="FFFFFF">
                      <a:lumMod val="65000"/>
                    </a:sysClr>
                  </a:solidFill>
                  <a:latin typeface="Calibri" panose="020F0502020204030204" charset="0"/>
                  <a:ea typeface="+mn-ea"/>
                  <a:cs typeface="+mn-ea"/>
                </a:defRPr>
              </a:lvl2pPr>
              <a:lvl3pPr marL="1143000" indent="-228600" algn="l" defTabSz="914400" rtl="0" eaLnBrk="1" latinLnBrk="0" hangingPunct="1">
                <a:spcBef>
                  <a:spcPct val="20000"/>
                </a:spcBef>
                <a:buFont typeface="Arial" panose="020B0604020202020204" pitchFamily="34" charset="0"/>
                <a:buChar char="•"/>
                <a:defRPr sz="1100" kern="1200">
                  <a:solidFill>
                    <a:sysClr val="window" lastClr="FFFFFF">
                      <a:lumMod val="65000"/>
                    </a:sysClr>
                  </a:solidFill>
                  <a:latin typeface="Calibri" panose="020F0502020204030204" charset="0"/>
                  <a:ea typeface="+mn-ea"/>
                  <a:cs typeface="+mn-ea"/>
                </a:defRPr>
              </a:lvl3pPr>
              <a:lvl4pPr marL="1600200" indent="-228600" algn="l" defTabSz="914400" rtl="0" eaLnBrk="1" latinLnBrk="0" hangingPunct="1">
                <a:spcBef>
                  <a:spcPct val="20000"/>
                </a:spcBef>
                <a:buFont typeface="Arial" panose="020B0604020202020204" pitchFamily="34" charset="0"/>
                <a:buChar char="–"/>
                <a:defRPr sz="1050" kern="1200">
                  <a:solidFill>
                    <a:sysClr val="window" lastClr="FFFFFF">
                      <a:lumMod val="65000"/>
                    </a:sysClr>
                  </a:solidFill>
                  <a:latin typeface="Calibri" panose="020F0502020204030204" charset="0"/>
                  <a:ea typeface="+mn-ea"/>
                  <a:cs typeface="+mn-ea"/>
                </a:defRPr>
              </a:lvl4pPr>
              <a:lvl5pPr marL="2057400" indent="-228600" algn="l" defTabSz="914400" rtl="0" eaLnBrk="1" latinLnBrk="0" hangingPunct="1">
                <a:spcBef>
                  <a:spcPct val="20000"/>
                </a:spcBef>
                <a:buFont typeface="Arial" panose="020B0604020202020204" pitchFamily="34" charset="0"/>
                <a:buChar char="»"/>
                <a:defRPr sz="1050" kern="1200">
                  <a:solidFill>
                    <a:sysClr val="window" lastClr="FFFFFF">
                      <a:lumMod val="65000"/>
                    </a:sysClr>
                  </a:solidFill>
                  <a:latin typeface="Calibri" panose="020F0502020204030204" charset="0"/>
                  <a:ea typeface="+mn-ea"/>
                  <a:cs typeface="+mn-ea"/>
                </a:defRPr>
              </a:lvl5pPr>
              <a:lvl6pPr marL="2514600" indent="-228600" algn="l" defTabSz="914400" rtl="0" eaLnBrk="1" latinLnBrk="0" hangingPunct="1">
                <a:spcBef>
                  <a:spcPct val="20000"/>
                </a:spcBef>
                <a:buFont typeface="Arial" panose="020B0604020202020204" pitchFamily="34" charset="0"/>
                <a:buChar char="•"/>
                <a:defRPr sz="2000" kern="1200">
                  <a:solidFill>
                    <a:srgbClr val="5C5C5C"/>
                  </a:solidFill>
                  <a:latin typeface="Calibri" panose="020F050202020403020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2000" kern="1200">
                  <a:solidFill>
                    <a:srgbClr val="5C5C5C"/>
                  </a:solidFill>
                  <a:latin typeface="Calibri" panose="020F0502020204030204" charset="0"/>
                  <a:ea typeface="+mn-ea"/>
                  <a:cs typeface="+mn-ea"/>
                </a:defRPr>
              </a:lvl7pPr>
              <a:lvl8pPr marL="3429000" indent="-228600" algn="l" defTabSz="914400" rtl="0" eaLnBrk="1" latinLnBrk="0" hangingPunct="1">
                <a:spcBef>
                  <a:spcPct val="20000"/>
                </a:spcBef>
                <a:buFont typeface="Arial" panose="020B0604020202020204" pitchFamily="34" charset="0"/>
                <a:buChar char="•"/>
                <a:defRPr sz="2000" kern="1200">
                  <a:solidFill>
                    <a:srgbClr val="5C5C5C"/>
                  </a:solidFill>
                  <a:latin typeface="Calibri" panose="020F050202020403020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2000" kern="1200">
                  <a:solidFill>
                    <a:srgbClr val="5C5C5C"/>
                  </a:solidFill>
                  <a:latin typeface="Calibri" panose="020F0502020204030204" charset="0"/>
                  <a:ea typeface="+mn-ea"/>
                  <a:cs typeface="+mn-ea"/>
                </a:defRPr>
              </a:lvl9pPr>
            </a:lstStyle>
            <a:p>
              <a:pPr marL="0" indent="0">
                <a:lnSpc>
                  <a:spcPct val="250000"/>
                </a:lnSpc>
                <a:buNone/>
              </a:pPr>
              <a:r>
                <a:rPr lang="en-US" sz="1100" b="1" dirty="0"/>
                <a:t>021700511黄晨阳</a:t>
              </a:r>
              <a:br>
                <a:rPr lang="en-US" sz="1100" b="1" dirty="0"/>
              </a:br>
              <a:r>
                <a:rPr lang="en-US" sz="1100" b="1" dirty="0"/>
                <a:t>061700150周方旭</a:t>
              </a:r>
              <a:br>
                <a:rPr lang="en-US" sz="1100" b="1" dirty="0"/>
              </a:br>
              <a:r>
                <a:rPr lang="en-US" sz="1100" b="1" dirty="0"/>
                <a:t>071703434张钰荟081700316林杰221600208黄毅洋</a:t>
              </a:r>
              <a:br>
                <a:rPr lang="en-US" sz="1100" b="1" dirty="0"/>
              </a:br>
              <a:r>
                <a:rPr lang="en-US" sz="1100" b="1" dirty="0"/>
                <a:t>221701103衡天宇</a:t>
              </a:r>
              <a:endParaRPr lang="en-US" sz="1100" b="1" dirty="0"/>
            </a:p>
            <a:p>
              <a:pPr marL="0" indent="0">
                <a:lnSpc>
                  <a:spcPct val="250000"/>
                </a:lnSpc>
                <a:buNone/>
              </a:pPr>
              <a:r>
                <a:rPr lang="en-US" sz="1100" b="1" dirty="0"/>
                <a:t>221701201余璐</a:t>
              </a:r>
              <a:endParaRPr lang="en-US" sz="1100" b="1" dirty="0"/>
            </a:p>
          </p:txBody>
        </p:sp>
        <p:sp>
          <p:nvSpPr>
            <p:cNvPr id="27" name="Title 13"/>
            <p:cNvSpPr txBox="1"/>
            <p:nvPr/>
          </p:nvSpPr>
          <p:spPr>
            <a:xfrm>
              <a:off x="987721" y="1545503"/>
              <a:ext cx="1422170" cy="337185"/>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rgbClr val="5C5C5C">
                      <a:lumMod val="65000"/>
                      <a:lumOff val="35000"/>
                    </a:srgbClr>
                  </a:solidFill>
                  <a:latin typeface="Source Sans Pro Light" pitchFamily="34" charset="0"/>
                  <a:ea typeface="+mn-ea"/>
                  <a:cs typeface="+mn-ea"/>
                </a:defRPr>
              </a:lvl1pPr>
            </a:lstStyle>
            <a:p>
              <a:r>
                <a:rPr lang="zh-CN" altLang="en-US" sz="1600" b="1" dirty="0">
                  <a:solidFill>
                    <a:srgbClr val="1B6AA3">
                      <a:lumMod val="60000"/>
                      <a:lumOff val="40000"/>
                    </a:srgbClr>
                  </a:solidFill>
                  <a:latin typeface="仓耳青禾体-谷力 W04" panose="02020400000000000000" charset="-122"/>
                  <a:ea typeface="仓耳青禾体-谷力 W04" panose="02020400000000000000" charset="-122"/>
                </a:rPr>
                <a:t>学号姓名</a:t>
              </a:r>
              <a:endParaRPr lang="zh-CN" altLang="en-US" sz="1600" b="1" dirty="0">
                <a:solidFill>
                  <a:srgbClr val="1B6AA3">
                    <a:lumMod val="60000"/>
                    <a:lumOff val="40000"/>
                  </a:srgbClr>
                </a:solidFill>
                <a:latin typeface="仓耳青禾体-谷力 W04" panose="02020400000000000000" charset="-122"/>
                <a:ea typeface="仓耳青禾体-谷力 W04" panose="02020400000000000000" charset="-122"/>
              </a:endParaRPr>
            </a:p>
          </p:txBody>
        </p:sp>
      </p:grpSp>
      <p:grpSp>
        <p:nvGrpSpPr>
          <p:cNvPr id="40" name="Group 4"/>
          <p:cNvGrpSpPr/>
          <p:nvPr/>
        </p:nvGrpSpPr>
        <p:grpSpPr>
          <a:xfrm>
            <a:off x="3411856" y="931163"/>
            <a:ext cx="2609850" cy="3530149"/>
            <a:chOff x="987635" y="1504886"/>
            <a:chExt cx="1475474" cy="4380610"/>
          </a:xfrm>
        </p:grpSpPr>
        <p:sp>
          <p:nvSpPr>
            <p:cNvPr id="41" name="Content Placeholder 2"/>
            <p:cNvSpPr txBox="1"/>
            <p:nvPr/>
          </p:nvSpPr>
          <p:spPr>
            <a:xfrm>
              <a:off x="987635" y="1951111"/>
              <a:ext cx="1475474" cy="3934385"/>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ysClr val="window" lastClr="FFFFFF">
                      <a:lumMod val="65000"/>
                    </a:sysClr>
                  </a:solidFill>
                  <a:latin typeface="Calibri" panose="020F0502020204030204" charset="0"/>
                  <a:ea typeface="+mn-ea"/>
                  <a:cs typeface="+mn-ea"/>
                </a:defRPr>
              </a:lvl1pPr>
              <a:lvl2pPr marL="742950" indent="-285750" algn="l" defTabSz="914400" rtl="0" eaLnBrk="1" latinLnBrk="0" hangingPunct="1">
                <a:spcBef>
                  <a:spcPct val="20000"/>
                </a:spcBef>
                <a:buFont typeface="Arial" panose="020B0604020202020204" pitchFamily="34" charset="0"/>
                <a:buChar char="–"/>
                <a:defRPr sz="1200" kern="1200">
                  <a:solidFill>
                    <a:sysClr val="window" lastClr="FFFFFF">
                      <a:lumMod val="65000"/>
                    </a:sysClr>
                  </a:solidFill>
                  <a:latin typeface="Calibri" panose="020F0502020204030204" charset="0"/>
                  <a:ea typeface="+mn-ea"/>
                  <a:cs typeface="+mn-ea"/>
                </a:defRPr>
              </a:lvl2pPr>
              <a:lvl3pPr marL="1143000" indent="-228600" algn="l" defTabSz="914400" rtl="0" eaLnBrk="1" latinLnBrk="0" hangingPunct="1">
                <a:spcBef>
                  <a:spcPct val="20000"/>
                </a:spcBef>
                <a:buFont typeface="Arial" panose="020B0604020202020204" pitchFamily="34" charset="0"/>
                <a:buChar char="•"/>
                <a:defRPr sz="1100" kern="1200">
                  <a:solidFill>
                    <a:sysClr val="window" lastClr="FFFFFF">
                      <a:lumMod val="65000"/>
                    </a:sysClr>
                  </a:solidFill>
                  <a:latin typeface="Calibri" panose="020F0502020204030204" charset="0"/>
                  <a:ea typeface="+mn-ea"/>
                  <a:cs typeface="+mn-ea"/>
                </a:defRPr>
              </a:lvl3pPr>
              <a:lvl4pPr marL="1600200" indent="-228600" algn="l" defTabSz="914400" rtl="0" eaLnBrk="1" latinLnBrk="0" hangingPunct="1">
                <a:spcBef>
                  <a:spcPct val="20000"/>
                </a:spcBef>
                <a:buFont typeface="Arial" panose="020B0604020202020204" pitchFamily="34" charset="0"/>
                <a:buChar char="–"/>
                <a:defRPr sz="1050" kern="1200">
                  <a:solidFill>
                    <a:sysClr val="window" lastClr="FFFFFF">
                      <a:lumMod val="65000"/>
                    </a:sysClr>
                  </a:solidFill>
                  <a:latin typeface="Calibri" panose="020F0502020204030204" charset="0"/>
                  <a:ea typeface="+mn-ea"/>
                  <a:cs typeface="+mn-ea"/>
                </a:defRPr>
              </a:lvl4pPr>
              <a:lvl5pPr marL="2057400" indent="-228600" algn="l" defTabSz="914400" rtl="0" eaLnBrk="1" latinLnBrk="0" hangingPunct="1">
                <a:spcBef>
                  <a:spcPct val="20000"/>
                </a:spcBef>
                <a:buFont typeface="Arial" panose="020B0604020202020204" pitchFamily="34" charset="0"/>
                <a:buChar char="»"/>
                <a:defRPr sz="1050" kern="1200">
                  <a:solidFill>
                    <a:sysClr val="window" lastClr="FFFFFF">
                      <a:lumMod val="65000"/>
                    </a:sysClr>
                  </a:solidFill>
                  <a:latin typeface="Calibri" panose="020F0502020204030204" charset="0"/>
                  <a:ea typeface="+mn-ea"/>
                  <a:cs typeface="+mn-ea"/>
                </a:defRPr>
              </a:lvl5pPr>
              <a:lvl6pPr marL="2514600" indent="-228600" algn="l" defTabSz="914400" rtl="0" eaLnBrk="1" latinLnBrk="0" hangingPunct="1">
                <a:spcBef>
                  <a:spcPct val="20000"/>
                </a:spcBef>
                <a:buFont typeface="Arial" panose="020B0604020202020204" pitchFamily="34" charset="0"/>
                <a:buChar char="•"/>
                <a:defRPr sz="2000" kern="1200">
                  <a:solidFill>
                    <a:srgbClr val="5C5C5C"/>
                  </a:solidFill>
                  <a:latin typeface="Calibri" panose="020F050202020403020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2000" kern="1200">
                  <a:solidFill>
                    <a:srgbClr val="5C5C5C"/>
                  </a:solidFill>
                  <a:latin typeface="Calibri" panose="020F0502020204030204" charset="0"/>
                  <a:ea typeface="+mn-ea"/>
                  <a:cs typeface="+mn-ea"/>
                </a:defRPr>
              </a:lvl7pPr>
              <a:lvl8pPr marL="3429000" indent="-228600" algn="l" defTabSz="914400" rtl="0" eaLnBrk="1" latinLnBrk="0" hangingPunct="1">
                <a:spcBef>
                  <a:spcPct val="20000"/>
                </a:spcBef>
                <a:buFont typeface="Arial" panose="020B0604020202020204" pitchFamily="34" charset="0"/>
                <a:buChar char="•"/>
                <a:defRPr sz="2000" kern="1200">
                  <a:solidFill>
                    <a:srgbClr val="5C5C5C"/>
                  </a:solidFill>
                  <a:latin typeface="Calibri" panose="020F050202020403020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2000" kern="1200">
                  <a:solidFill>
                    <a:srgbClr val="5C5C5C"/>
                  </a:solidFill>
                  <a:latin typeface="Calibri" panose="020F0502020204030204" charset="0"/>
                  <a:ea typeface="+mn-ea"/>
                  <a:cs typeface="+mn-ea"/>
                </a:defRPr>
              </a:lvl9pPr>
            </a:lstStyle>
            <a:p>
              <a:pPr marL="0" indent="0" fontAlgn="auto">
                <a:lnSpc>
                  <a:spcPct val="260000"/>
                </a:lnSpc>
                <a:spcBef>
                  <a:spcPts val="0"/>
                </a:spcBef>
                <a:buNone/>
              </a:pPr>
              <a:r>
                <a:rPr lang="en-US" sz="1100" b="1" dirty="0"/>
                <a:t>后端组长、整体架构设计部署</a:t>
              </a:r>
              <a:br>
                <a:rPr lang="en-US" sz="1100" b="1" dirty="0"/>
              </a:br>
              <a:r>
                <a:rPr lang="en-US" sz="1100" b="1" dirty="0"/>
                <a:t>前端组长、负责前端总体设计实现</a:t>
              </a:r>
              <a:endParaRPr lang="en-US" sz="1100" b="1" dirty="0"/>
            </a:p>
            <a:p>
              <a:pPr marL="0" indent="0" fontAlgn="auto">
                <a:lnSpc>
                  <a:spcPct val="260000"/>
                </a:lnSpc>
                <a:spcBef>
                  <a:spcPts val="0"/>
                </a:spcBef>
                <a:buNone/>
              </a:pPr>
              <a:r>
                <a:rPr lang="en-US" sz="1100" b="1" dirty="0"/>
                <a:t>后端+测试</a:t>
              </a:r>
              <a:endParaRPr lang="en-US" sz="1100" b="1" dirty="0"/>
            </a:p>
            <a:p>
              <a:pPr marL="0" indent="0" fontAlgn="auto">
                <a:lnSpc>
                  <a:spcPct val="260000"/>
                </a:lnSpc>
                <a:spcBef>
                  <a:spcPts val="0"/>
                </a:spcBef>
                <a:buNone/>
              </a:pPr>
              <a:r>
                <a:rPr lang="en-US" sz="1100" b="1" dirty="0"/>
                <a:t>后端+测试</a:t>
              </a:r>
              <a:endParaRPr lang="en-US" sz="1100" b="1" dirty="0"/>
            </a:p>
            <a:p>
              <a:pPr marL="0" indent="0" fontAlgn="auto">
                <a:lnSpc>
                  <a:spcPct val="260000"/>
                </a:lnSpc>
                <a:spcBef>
                  <a:spcPts val="0"/>
                </a:spcBef>
                <a:buNone/>
              </a:pPr>
              <a:r>
                <a:rPr lang="en-US" sz="1100" b="1" dirty="0"/>
                <a:t>前端+</a:t>
              </a:r>
              <a:r>
                <a:rPr lang="zh-CN" altLang="en-US" sz="1100" b="1" dirty="0"/>
                <a:t>测试</a:t>
              </a:r>
              <a:endParaRPr lang="en-US" sz="1100" b="1" dirty="0"/>
            </a:p>
            <a:p>
              <a:pPr marL="0" indent="0" fontAlgn="auto">
                <a:lnSpc>
                  <a:spcPct val="260000"/>
                </a:lnSpc>
                <a:spcBef>
                  <a:spcPts val="0"/>
                </a:spcBef>
                <a:buNone/>
              </a:pPr>
              <a:r>
                <a:rPr lang="zh-CN" altLang="en-US" sz="1100" b="1" dirty="0"/>
                <a:t>前端</a:t>
              </a:r>
              <a:r>
                <a:rPr lang="en-US" altLang="zh-CN" sz="1100" b="1" dirty="0"/>
                <a:t>+</a:t>
              </a:r>
              <a:r>
                <a:rPr lang="zh-CN" altLang="en-US" sz="1100" b="1" dirty="0"/>
                <a:t>测试</a:t>
              </a:r>
              <a:endParaRPr lang="en-US" sz="1100" b="1" dirty="0"/>
            </a:p>
            <a:p>
              <a:pPr marL="0" indent="0" fontAlgn="auto">
                <a:lnSpc>
                  <a:spcPct val="260000"/>
                </a:lnSpc>
                <a:spcBef>
                  <a:spcPts val="0"/>
                </a:spcBef>
                <a:buNone/>
              </a:pPr>
              <a:r>
                <a:rPr lang="zh-CN" altLang="en-US" sz="1100" b="1" dirty="0"/>
                <a:t>前端</a:t>
              </a:r>
              <a:r>
                <a:rPr lang="en-US" altLang="zh-CN" sz="1100" b="1" dirty="0"/>
                <a:t>+</a:t>
              </a:r>
              <a:r>
                <a:rPr lang="zh-CN" altLang="en-US" sz="1100" b="1" dirty="0"/>
                <a:t>测试</a:t>
              </a:r>
              <a:endParaRPr lang="zh-CN" altLang="en-US" sz="1100" b="1" dirty="0"/>
            </a:p>
          </p:txBody>
        </p:sp>
        <p:sp>
          <p:nvSpPr>
            <p:cNvPr id="42" name="Title 13"/>
            <p:cNvSpPr txBox="1"/>
            <p:nvPr/>
          </p:nvSpPr>
          <p:spPr>
            <a:xfrm>
              <a:off x="987721" y="1504886"/>
              <a:ext cx="1422170" cy="418417"/>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rgbClr val="5C5C5C">
                      <a:lumMod val="65000"/>
                      <a:lumOff val="35000"/>
                    </a:srgbClr>
                  </a:solidFill>
                  <a:latin typeface="Source Sans Pro Light" pitchFamily="34" charset="0"/>
                  <a:ea typeface="+mn-ea"/>
                  <a:cs typeface="+mn-ea"/>
                </a:defRPr>
              </a:lvl1pPr>
            </a:lstStyle>
            <a:p>
              <a:r>
                <a:rPr lang="zh-CN" altLang="en-US" sz="1600" b="1" dirty="0">
                  <a:solidFill>
                    <a:srgbClr val="1B6AA3">
                      <a:lumMod val="60000"/>
                      <a:lumOff val="40000"/>
                    </a:srgbClr>
                  </a:solidFill>
                  <a:latin typeface="仓耳青禾体-谷力 W04" panose="02020400000000000000" charset="-122"/>
                  <a:ea typeface="仓耳青禾体-谷力 W04" panose="02020400000000000000" charset="-122"/>
                </a:rPr>
                <a:t>职责</a:t>
              </a:r>
              <a:endParaRPr lang="zh-CN" altLang="en-US" sz="1600" b="1" dirty="0">
                <a:solidFill>
                  <a:srgbClr val="1B6AA3">
                    <a:lumMod val="60000"/>
                    <a:lumOff val="40000"/>
                  </a:srgbClr>
                </a:solidFill>
                <a:latin typeface="仓耳青禾体-谷力 W04" panose="02020400000000000000" charset="-122"/>
                <a:ea typeface="仓耳青禾体-谷力 W04" panose="02020400000000000000" charset="-122"/>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771900" y="1350645"/>
            <a:ext cx="2329815" cy="1684020"/>
          </a:xfrm>
          <a:prstGeom prst="rect">
            <a:avLst/>
          </a:prstGeom>
          <a:noFill/>
        </p:spPr>
        <p:txBody>
          <a:bodyPr wrap="square" rtlCol="0">
            <a:spAutoFit/>
          </a:bodyPr>
          <a:lstStyle/>
          <a:p>
            <a:r>
              <a:rPr lang="en-US" altLang="zh-CN" sz="10350" b="1" dirty="0">
                <a:solidFill>
                  <a:srgbClr val="258DDB"/>
                </a:solidFill>
                <a:latin typeface="Open Sans" panose="020B0606030504020204" pitchFamily="34" charset="0"/>
                <a:ea typeface="Open Sans" panose="020B0606030504020204" pitchFamily="34" charset="0"/>
                <a:cs typeface="Open Sans" panose="020B0606030504020204" pitchFamily="34" charset="0"/>
              </a:rPr>
              <a:t>07</a:t>
            </a:r>
            <a:endParaRPr lang="en-US" altLang="zh-CN" sz="10350" b="1" dirty="0">
              <a:solidFill>
                <a:srgbClr val="258DD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矩形 8"/>
          <p:cNvSpPr/>
          <p:nvPr/>
        </p:nvSpPr>
        <p:spPr>
          <a:xfrm>
            <a:off x="2687782" y="2382982"/>
            <a:ext cx="3643745" cy="13577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文本框 11"/>
          <p:cNvSpPr txBox="1"/>
          <p:nvPr/>
        </p:nvSpPr>
        <p:spPr>
          <a:xfrm>
            <a:off x="3547110" y="2754630"/>
            <a:ext cx="2268220" cy="368300"/>
          </a:xfrm>
          <a:prstGeom prst="rect">
            <a:avLst/>
          </a:prstGeom>
          <a:noFill/>
        </p:spPr>
        <p:txBody>
          <a:bodyPr wrap="square" rtlCol="0">
            <a:spAutoFit/>
          </a:bodyPr>
          <a:lstStyle/>
          <a:p>
            <a:pPr algn="ctr"/>
            <a:r>
              <a:rPr lang="zh-CN" altLang="en-US" b="1" dirty="0">
                <a:solidFill>
                  <a:schemeClr val="bg1">
                    <a:lumMod val="75000"/>
                  </a:schemeClr>
                </a:solidFill>
              </a:rPr>
              <a:t>关于</a:t>
            </a:r>
            <a:r>
              <a:rPr lang="en-US" altLang="zh-CN" b="1" dirty="0">
                <a:solidFill>
                  <a:schemeClr val="bg1">
                    <a:lumMod val="75000"/>
                  </a:schemeClr>
                </a:solidFill>
              </a:rPr>
              <a:t>这次作业</a:t>
            </a:r>
            <a:endParaRPr lang="en-US" altLang="zh-CN" b="1" dirty="0">
              <a:solidFill>
                <a:schemeClr val="bg1">
                  <a:lumMod val="75000"/>
                </a:schemeClr>
              </a:solidFill>
            </a:endParaRPr>
          </a:p>
        </p:txBody>
      </p:sp>
      <p:sp>
        <p:nvSpPr>
          <p:cNvPr id="13" name="矩形 12"/>
          <p:cNvSpPr/>
          <p:nvPr/>
        </p:nvSpPr>
        <p:spPr>
          <a:xfrm>
            <a:off x="3546972" y="1300960"/>
            <a:ext cx="2050056" cy="218749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4" name="组合 13"/>
          <p:cNvGrpSpPr/>
          <p:nvPr/>
        </p:nvGrpSpPr>
        <p:grpSpPr>
          <a:xfrm>
            <a:off x="3772109" y="2322749"/>
            <a:ext cx="1885226" cy="1232144"/>
            <a:chOff x="6501056" y="2340604"/>
            <a:chExt cx="2513635" cy="1642858"/>
          </a:xfrm>
        </p:grpSpPr>
        <p:cxnSp>
          <p:nvCxnSpPr>
            <p:cNvPr id="16" name="直接连接符 15"/>
            <p:cNvCxnSpPr/>
            <p:nvPr/>
          </p:nvCxnSpPr>
          <p:spPr>
            <a:xfrm>
              <a:off x="9014691" y="2340604"/>
              <a:ext cx="0" cy="164285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7" name="直接连接符 16"/>
            <p:cNvCxnSpPr/>
            <p:nvPr/>
          </p:nvCxnSpPr>
          <p:spPr>
            <a:xfrm flipH="1">
              <a:off x="6501056" y="3983462"/>
              <a:ext cx="2513635"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grpSp>
      <p:sp>
        <p:nvSpPr>
          <p:cNvPr id="18" name="Rectangle 23"/>
          <p:cNvSpPr/>
          <p:nvPr/>
        </p:nvSpPr>
        <p:spPr>
          <a:xfrm>
            <a:off x="3633470" y="3120390"/>
            <a:ext cx="2260600" cy="368300"/>
          </a:xfrm>
          <a:prstGeom prst="rect">
            <a:avLst/>
          </a:prstGeom>
        </p:spPr>
        <p:txBody>
          <a:bodyPr wrap="square">
            <a:spAutoFit/>
          </a:bodyPr>
          <a:lstStyle/>
          <a:p>
            <a:pPr algn="ctr">
              <a:defRPr/>
            </a:pPr>
            <a:r>
              <a:rPr lang="en-US" noProof="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About this work</a:t>
            </a:r>
            <a:endParaRPr lang="en-US" noProof="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ransition spd="med" advTm="4096">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500"/>
                                        <p:tgtEl>
                                          <p:spTgt spid="1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anim calcmode="lin" valueType="num">
                                      <p:cBhvr>
                                        <p:cTn id="22" dur="500" fill="hold"/>
                                        <p:tgtEl>
                                          <p:spTgt spid="18"/>
                                        </p:tgtEl>
                                        <p:attrNameLst>
                                          <p:attrName>ppt_x</p:attrName>
                                        </p:attrNameLst>
                                      </p:cBhvr>
                                      <p:tavLst>
                                        <p:tav tm="0">
                                          <p:val>
                                            <p:strVal val="#ppt_x"/>
                                          </p:val>
                                        </p:tav>
                                        <p:tav tm="100000">
                                          <p:val>
                                            <p:strVal val="#ppt_x"/>
                                          </p:val>
                                        </p:tav>
                                      </p:tavLst>
                                    </p:anim>
                                    <p:anim calcmode="lin" valueType="num">
                                      <p:cBhvr>
                                        <p:cTn id="23" dur="500" fill="hold"/>
                                        <p:tgtEl>
                                          <p:spTgt spid="18"/>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6" presetClass="entr" presetSubtype="16"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bldLvl="0" animBg="1"/>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nvGraphicFramePr>
        <p:xfrm>
          <a:off x="848387" y="915566"/>
          <a:ext cx="7416824" cy="283304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4" name="Title 13"/>
          <p:cNvSpPr>
            <a:spLocks noGrp="1"/>
          </p:cNvSpPr>
          <p:nvPr>
            <p:ph type="title"/>
          </p:nvPr>
        </p:nvSpPr>
        <p:spPr>
          <a:xfrm>
            <a:off x="457200" y="205979"/>
            <a:ext cx="8075240" cy="857250"/>
          </a:xfrm>
        </p:spPr>
        <p:txBody>
          <a:bodyPr>
            <a:normAutofit/>
          </a:bodyPr>
          <a:lstStyle/>
          <a:p>
            <a:r>
              <a:rPr lang="zh-CN" altLang="en-US" dirty="0">
                <a:solidFill>
                  <a:schemeClr val="accent1">
                    <a:lumMod val="60000"/>
                    <a:lumOff val="40000"/>
                  </a:schemeClr>
                </a:solidFill>
                <a:ea typeface="宋体" panose="02010600030101010101" pitchFamily="2" charset="-122"/>
              </a:rPr>
              <a:t>工作流程</a:t>
            </a:r>
            <a:endParaRPr lang="zh-CN" altLang="en-US" dirty="0">
              <a:solidFill>
                <a:schemeClr val="accent1">
                  <a:lumMod val="60000"/>
                  <a:lumOff val="40000"/>
                </a:schemeClr>
              </a:solidFill>
              <a:ea typeface="宋体" panose="02010600030101010101" pitchFamily="2" charset="-122"/>
            </a:endParaRPr>
          </a:p>
        </p:txBody>
      </p:sp>
      <p:sp>
        <p:nvSpPr>
          <p:cNvPr id="13" name="Title 1"/>
          <p:cNvSpPr txBox="1"/>
          <p:nvPr/>
        </p:nvSpPr>
        <p:spPr>
          <a:xfrm>
            <a:off x="521693" y="809874"/>
            <a:ext cx="3175337" cy="3635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800" dirty="0">
                <a:cs typeface="Source Sans Pro Light" pitchFamily="34" charset="0"/>
              </a:rPr>
              <a:t>Workflow</a:t>
            </a:r>
            <a:endParaRPr lang="en-US" sz="1800" dirty="0">
              <a:cs typeface="Source Sans Pro Light" pitchFamily="34" charset="0"/>
            </a:endParaRPr>
          </a:p>
        </p:txBody>
      </p:sp>
      <p:sp>
        <p:nvSpPr>
          <p:cNvPr id="18" name="Freeform 21"/>
          <p:cNvSpPr>
            <a:spLocks noEditPoints="1"/>
          </p:cNvSpPr>
          <p:nvPr/>
        </p:nvSpPr>
        <p:spPr bwMode="auto">
          <a:xfrm>
            <a:off x="4409786" y="2374456"/>
            <a:ext cx="291029" cy="291948"/>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26" name="Content Placeholder 2"/>
          <p:cNvSpPr txBox="1"/>
          <p:nvPr/>
        </p:nvSpPr>
        <p:spPr>
          <a:xfrm>
            <a:off x="799391" y="2324357"/>
            <a:ext cx="1676987" cy="197558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000" dirty="0"/>
              <a:t>Lorem ipsum dolor sit amet, consectetur adipiscing elit. Curabitur elementum posuere pretium. Quisque nibh dolor, dignissim ac dignissim ut, luctus ac urna. Aliquam aliquet non massa quis tincidunt. Mauris ullamcorper justo tristique dui poseur tincidunt. Quisque nibh dolor, ac sim ut, luctus ac urna. </a:t>
            </a:r>
            <a:endParaRPr lang="en-US" sz="1000" dirty="0"/>
          </a:p>
        </p:txBody>
      </p:sp>
      <p:sp>
        <p:nvSpPr>
          <p:cNvPr id="21" name="Freeform 26"/>
          <p:cNvSpPr/>
          <p:nvPr/>
        </p:nvSpPr>
        <p:spPr bwMode="auto">
          <a:xfrm>
            <a:off x="6126916" y="2738642"/>
            <a:ext cx="239577" cy="248465"/>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11" name="Content Placeholder 2"/>
          <p:cNvSpPr txBox="1"/>
          <p:nvPr/>
        </p:nvSpPr>
        <p:spPr>
          <a:xfrm>
            <a:off x="2476453" y="2612389"/>
            <a:ext cx="1676987" cy="168755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000" dirty="0"/>
              <a:t>Lorem ipsum dolor sit amet, consectetur adipiscing elit. Curabitur elementum posuere pretium. Quisque nibh dolor, dignissim ac dignissim ut, luctus ac urna. Aliquam aliquet non massa quis tincidunt. Mauris ullamcorper justo tristique dui poseur tincidunt.</a:t>
            </a:r>
            <a:endParaRPr lang="en-US" sz="1000" dirty="0"/>
          </a:p>
        </p:txBody>
      </p:sp>
      <p:sp>
        <p:nvSpPr>
          <p:cNvPr id="12" name="Content Placeholder 2"/>
          <p:cNvSpPr txBox="1"/>
          <p:nvPr/>
        </p:nvSpPr>
        <p:spPr>
          <a:xfrm>
            <a:off x="4168070" y="2976503"/>
            <a:ext cx="1676987" cy="1323439"/>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000" dirty="0"/>
              <a:t>Lorem ipsum dolor sit amet, consectetur adipiscing elit. Curabitur elementum posuere pretium. Quisque nibh dolor, dignissim ac dignissim ut, luctus ac urna. Aliquam aliquet non massa quis tincidunt. </a:t>
            </a:r>
            <a:endParaRPr lang="en-US" sz="1000" dirty="0"/>
          </a:p>
        </p:txBody>
      </p:sp>
      <p:sp>
        <p:nvSpPr>
          <p:cNvPr id="15" name="Content Placeholder 2"/>
          <p:cNvSpPr txBox="1"/>
          <p:nvPr/>
        </p:nvSpPr>
        <p:spPr>
          <a:xfrm>
            <a:off x="5872033" y="3284279"/>
            <a:ext cx="1676987" cy="101566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000" dirty="0"/>
              <a:t>Lorem ipsum dolor sit amet, consectetur adipiscing elit. Curabitur elementum posuere pretium. Quisque nibh dolor, dignissim ac dignissim ut, luctus ac urna. </a:t>
            </a:r>
            <a:endParaRPr lang="en-US" sz="1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graphicEl>
                                              <a:dgm id="{31D1016D-E845-420A-9D96-2392CF9C71AC}"/>
                                            </p:graphicEl>
                                          </p:spTgt>
                                        </p:tgtEl>
                                        <p:attrNameLst>
                                          <p:attrName>style.visibility</p:attrName>
                                        </p:attrNameLst>
                                      </p:cBhvr>
                                      <p:to>
                                        <p:strVal val="visible"/>
                                      </p:to>
                                    </p:set>
                                    <p:animEffect transition="in" filter="wipe(left)">
                                      <p:cBhvr>
                                        <p:cTn id="14" dur="500"/>
                                        <p:tgtEl>
                                          <p:spTgt spid="9">
                                            <p:graphicEl>
                                              <a:dgm id="{31D1016D-E845-420A-9D96-2392CF9C71AC}"/>
                                            </p:graphic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9">
                                            <p:graphicEl>
                                              <a:dgm id="{E704CB68-EE45-47EA-8D6C-9876FC1F6117}"/>
                                            </p:graphicEl>
                                          </p:spTgt>
                                        </p:tgtEl>
                                        <p:attrNameLst>
                                          <p:attrName>style.visibility</p:attrName>
                                        </p:attrNameLst>
                                      </p:cBhvr>
                                      <p:to>
                                        <p:strVal val="visible"/>
                                      </p:to>
                                    </p:set>
                                    <p:animEffect transition="in" filter="wipe(left)">
                                      <p:cBhvr>
                                        <p:cTn id="22" dur="500"/>
                                        <p:tgtEl>
                                          <p:spTgt spid="9">
                                            <p:graphicEl>
                                              <a:dgm id="{E704CB68-EE45-47EA-8D6C-9876FC1F6117}"/>
                                            </p:graphic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9">
                                            <p:graphicEl>
                                              <a:dgm id="{DD6C64AB-DCB9-40B4-9670-E7BC915EEA3A}"/>
                                            </p:graphicEl>
                                          </p:spTgt>
                                        </p:tgtEl>
                                        <p:attrNameLst>
                                          <p:attrName>style.visibility</p:attrName>
                                        </p:attrNameLst>
                                      </p:cBhvr>
                                      <p:to>
                                        <p:strVal val="visible"/>
                                      </p:to>
                                    </p:set>
                                    <p:animEffect transition="in" filter="wipe(left)">
                                      <p:cBhvr>
                                        <p:cTn id="30" dur="500"/>
                                        <p:tgtEl>
                                          <p:spTgt spid="9">
                                            <p:graphicEl>
                                              <a:dgm id="{DD6C64AB-DCB9-40B4-9670-E7BC915EEA3A}"/>
                                            </p:graphicEl>
                                          </p:spTgt>
                                        </p:tgtEl>
                                      </p:cBhvr>
                                    </p:animEffect>
                                  </p:childTnLst>
                                </p:cTn>
                              </p:par>
                            </p:childTnLst>
                          </p:cTn>
                        </p:par>
                        <p:par>
                          <p:cTn id="31" fill="hold">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9">
                                            <p:graphicEl>
                                              <a:dgm id="{E125A24A-CC28-4566-AAD9-038B7717D433}"/>
                                            </p:graphicEl>
                                          </p:spTgt>
                                        </p:tgtEl>
                                        <p:attrNameLst>
                                          <p:attrName>style.visibility</p:attrName>
                                        </p:attrNameLst>
                                      </p:cBhvr>
                                      <p:to>
                                        <p:strVal val="visible"/>
                                      </p:to>
                                    </p:set>
                                    <p:animEffect transition="in" filter="wipe(left)">
                                      <p:cBhvr>
                                        <p:cTn id="44" dur="500"/>
                                        <p:tgtEl>
                                          <p:spTgt spid="9">
                                            <p:graphicEl>
                                              <a:dgm id="{E125A24A-CC28-4566-AAD9-038B7717D433}"/>
                                            </p:graphicEl>
                                          </p:spTgt>
                                        </p:tgtEl>
                                      </p:cBhvr>
                                    </p:animEffect>
                                  </p:childTnLst>
                                </p:cTn>
                              </p:par>
                            </p:childTnLst>
                          </p:cTn>
                        </p:par>
                        <p:par>
                          <p:cTn id="45" fill="hold">
                            <p:stCondLst>
                              <p:cond delay="4500"/>
                            </p:stCondLst>
                            <p:childTnLst>
                              <p:par>
                                <p:cTn id="46" presetID="53" presetClass="entr" presetSubtype="16" fill="hold" grpId="0" nodeType="after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p:cTn id="48" dur="500" fill="hold"/>
                                        <p:tgtEl>
                                          <p:spTgt spid="21"/>
                                        </p:tgtEl>
                                        <p:attrNameLst>
                                          <p:attrName>ppt_w</p:attrName>
                                        </p:attrNameLst>
                                      </p:cBhvr>
                                      <p:tavLst>
                                        <p:tav tm="0">
                                          <p:val>
                                            <p:fltVal val="0"/>
                                          </p:val>
                                        </p:tav>
                                        <p:tav tm="100000">
                                          <p:val>
                                            <p:strVal val="#ppt_w"/>
                                          </p:val>
                                        </p:tav>
                                      </p:tavLst>
                                    </p:anim>
                                    <p:anim calcmode="lin" valueType="num">
                                      <p:cBhvr>
                                        <p:cTn id="49" dur="500" fill="hold"/>
                                        <p:tgtEl>
                                          <p:spTgt spid="21"/>
                                        </p:tgtEl>
                                        <p:attrNameLst>
                                          <p:attrName>ppt_h</p:attrName>
                                        </p:attrNameLst>
                                      </p:cBhvr>
                                      <p:tavLst>
                                        <p:tav tm="0">
                                          <p:val>
                                            <p:fltVal val="0"/>
                                          </p:val>
                                        </p:tav>
                                        <p:tav tm="100000">
                                          <p:val>
                                            <p:strVal val="#ppt_h"/>
                                          </p:val>
                                        </p:tav>
                                      </p:tavLst>
                                    </p:anim>
                                    <p:animEffect transition="in" filter="fade">
                                      <p:cBhvr>
                                        <p:cTn id="50" dur="500"/>
                                        <p:tgtEl>
                                          <p:spTgt spid="21"/>
                                        </p:tgtEl>
                                      </p:cBhvr>
                                    </p:animEffect>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P spid="14" grpId="0"/>
      <p:bldP spid="13" grpId="0"/>
      <p:bldP spid="18" grpId="0" bldLvl="0" animBg="1"/>
      <p:bldP spid="26" grpId="0"/>
      <p:bldP spid="21" grpId="0" bldLvl="0" animBg="1"/>
      <p:bldP spid="11" grpId="0"/>
      <p:bldP spid="12"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US" dirty="0">
                <a:solidFill>
                  <a:schemeClr val="accent1">
                    <a:lumMod val="60000"/>
                    <a:lumOff val="40000"/>
                  </a:schemeClr>
                </a:solidFill>
              </a:rPr>
              <a:t>Chevron List Sample</a:t>
            </a:r>
            <a:endParaRPr lang="en-US" dirty="0">
              <a:solidFill>
                <a:schemeClr val="accent1">
                  <a:lumMod val="60000"/>
                  <a:lumOff val="40000"/>
                </a:schemeClr>
              </a:solidFill>
            </a:endParaRPr>
          </a:p>
        </p:txBody>
      </p:sp>
      <p:sp>
        <p:nvSpPr>
          <p:cNvPr id="13" name="Title 1"/>
          <p:cNvSpPr txBox="1"/>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solidFill>
                  <a:schemeClr val="bg1">
                    <a:lumMod val="65000"/>
                  </a:schemeClr>
                </a:solidFill>
                <a:latin typeface="+mn-lt"/>
              </a:rPr>
              <a:t>Put a relevant subtitle in </a:t>
            </a:r>
            <a:r>
              <a:rPr lang="en-US" sz="1400" b="1" dirty="0">
                <a:solidFill>
                  <a:schemeClr val="accent2"/>
                </a:solidFill>
                <a:latin typeface="+mn-lt"/>
              </a:rPr>
              <a:t>this line</a:t>
            </a:r>
            <a:endParaRPr lang="en-US" sz="1400" b="1" dirty="0">
              <a:solidFill>
                <a:schemeClr val="accent2"/>
              </a:solidFill>
              <a:latin typeface="+mn-lt"/>
            </a:endParaRPr>
          </a:p>
        </p:txBody>
      </p:sp>
      <p:graphicFrame>
        <p:nvGraphicFramePr>
          <p:cNvPr id="9" name="Diagram 8"/>
          <p:cNvGraphicFramePr/>
          <p:nvPr/>
        </p:nvGraphicFramePr>
        <p:xfrm>
          <a:off x="467544" y="1491630"/>
          <a:ext cx="2304256" cy="283304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Freeform 6"/>
          <p:cNvSpPr>
            <a:spLocks noEditPoints="1"/>
          </p:cNvSpPr>
          <p:nvPr/>
        </p:nvSpPr>
        <p:spPr bwMode="auto">
          <a:xfrm>
            <a:off x="1472174" y="1607528"/>
            <a:ext cx="240978" cy="256699"/>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10" name="Freeform 11"/>
          <p:cNvSpPr>
            <a:spLocks noEditPoints="1"/>
          </p:cNvSpPr>
          <p:nvPr/>
        </p:nvSpPr>
        <p:spPr bwMode="auto">
          <a:xfrm>
            <a:off x="1430059" y="2302038"/>
            <a:ext cx="310577" cy="310906"/>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18" name="Freeform 21"/>
          <p:cNvSpPr>
            <a:spLocks noEditPoints="1"/>
          </p:cNvSpPr>
          <p:nvPr/>
        </p:nvSpPr>
        <p:spPr bwMode="auto">
          <a:xfrm>
            <a:off x="1487012" y="3044838"/>
            <a:ext cx="264573" cy="265408"/>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26" name="Content Placeholder 2"/>
          <p:cNvSpPr txBox="1"/>
          <p:nvPr/>
        </p:nvSpPr>
        <p:spPr>
          <a:xfrm>
            <a:off x="2771800" y="1605480"/>
            <a:ext cx="5472608" cy="4169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000" dirty="0"/>
              <a:t>Lorem ipsum dolor sit amet, consectetur adipiscing elit. Curabitur elementum posuere pretium. Quisque nibh dolor, dignissim ac dignissim ut, luctus ac urna. </a:t>
            </a:r>
            <a:endParaRPr lang="en-US" sz="1000" dirty="0"/>
          </a:p>
        </p:txBody>
      </p:sp>
      <p:sp>
        <p:nvSpPr>
          <p:cNvPr id="21" name="Freeform 26"/>
          <p:cNvSpPr/>
          <p:nvPr/>
        </p:nvSpPr>
        <p:spPr bwMode="auto">
          <a:xfrm>
            <a:off x="1514788" y="3822929"/>
            <a:ext cx="217797" cy="225877"/>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11" name="Content Placeholder 2"/>
          <p:cNvSpPr txBox="1"/>
          <p:nvPr/>
        </p:nvSpPr>
        <p:spPr>
          <a:xfrm>
            <a:off x="2771800" y="2329989"/>
            <a:ext cx="5472608" cy="4169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000" dirty="0"/>
              <a:t>Lorem ipsum dolor sit amet, consectetur adipiscing elit. Curabitur elementum posuere pretium. Quisque nibh dolor, dignissim ac dignissim ut, luctus ac urna. </a:t>
            </a:r>
            <a:endParaRPr lang="en-US" sz="1000" dirty="0"/>
          </a:p>
        </p:txBody>
      </p:sp>
      <p:sp>
        <p:nvSpPr>
          <p:cNvPr id="12" name="Content Placeholder 2"/>
          <p:cNvSpPr txBox="1"/>
          <p:nvPr/>
        </p:nvSpPr>
        <p:spPr>
          <a:xfrm>
            <a:off x="2771800" y="3054498"/>
            <a:ext cx="5472608" cy="4169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000" dirty="0"/>
              <a:t>Lorem ipsum dolor sit amet, consectetur adipiscing elit. Curabitur elementum posuere pretium. Quisque nibh dolor, dignissim ac dignissim ut, luctus ac urna. </a:t>
            </a:r>
            <a:endParaRPr lang="en-US" sz="1000" dirty="0"/>
          </a:p>
        </p:txBody>
      </p:sp>
      <p:sp>
        <p:nvSpPr>
          <p:cNvPr id="15" name="Content Placeholder 2"/>
          <p:cNvSpPr txBox="1"/>
          <p:nvPr/>
        </p:nvSpPr>
        <p:spPr>
          <a:xfrm>
            <a:off x="2771800" y="3779007"/>
            <a:ext cx="5472608" cy="4169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000" dirty="0"/>
              <a:t>Lorem ipsum dolor sit amet, consectetur adipiscing elit. Curabitur elementum posuere pretium. Quisque nibh dolor, dignissim ac dignissim ut, luctus ac urna. </a:t>
            </a:r>
            <a:endParaRPr lang="en-US" sz="1000" dirty="0"/>
          </a:p>
        </p:txBody>
      </p:sp>
      <p:sp>
        <p:nvSpPr>
          <p:cNvPr id="16" name="Flowchart: Off-page Connector 1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t>0</a:t>
            </a:r>
            <a:endParaRPr lang="en-US" sz="11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graphicEl>
                                              <a:dgm id="{C3C5C488-2D82-48FA-94E1-E6ED648AE07E}"/>
                                            </p:graphicEl>
                                          </p:spTgt>
                                        </p:tgtEl>
                                        <p:attrNameLst>
                                          <p:attrName>style.visibility</p:attrName>
                                        </p:attrNameLst>
                                      </p:cBhvr>
                                      <p:to>
                                        <p:strVal val="visible"/>
                                      </p:to>
                                    </p:set>
                                    <p:animEffect transition="in" filter="wipe(left)">
                                      <p:cBhvr>
                                        <p:cTn id="14" dur="500"/>
                                        <p:tgtEl>
                                          <p:spTgt spid="9">
                                            <p:graphicEl>
                                              <a:dgm id="{C3C5C488-2D82-48FA-94E1-E6ED648AE07E}"/>
                                            </p:graphicEl>
                                          </p:spTgt>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9">
                                            <p:graphicEl>
                                              <a:dgm id="{5F7C99BF-9C18-4701-B642-69C8B195B816}"/>
                                            </p:graphicEl>
                                          </p:spTgt>
                                        </p:tgtEl>
                                        <p:attrNameLst>
                                          <p:attrName>style.visibility</p:attrName>
                                        </p:attrNameLst>
                                      </p:cBhvr>
                                      <p:to>
                                        <p:strVal val="visible"/>
                                      </p:to>
                                    </p:set>
                                    <p:animEffect transition="in" filter="wipe(left)">
                                      <p:cBhvr>
                                        <p:cTn id="28" dur="500"/>
                                        <p:tgtEl>
                                          <p:spTgt spid="9">
                                            <p:graphicEl>
                                              <a:dgm id="{5F7C99BF-9C18-4701-B642-69C8B195B816}"/>
                                            </p:graphic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9">
                                            <p:graphicEl>
                                              <a:dgm id="{803580E4-39B5-44E5-A355-43EEFE242A45}"/>
                                            </p:graphicEl>
                                          </p:spTgt>
                                        </p:tgtEl>
                                        <p:attrNameLst>
                                          <p:attrName>style.visibility</p:attrName>
                                        </p:attrNameLst>
                                      </p:cBhvr>
                                      <p:to>
                                        <p:strVal val="visible"/>
                                      </p:to>
                                    </p:set>
                                    <p:animEffect transition="in" filter="wipe(left)">
                                      <p:cBhvr>
                                        <p:cTn id="42" dur="500"/>
                                        <p:tgtEl>
                                          <p:spTgt spid="9">
                                            <p:graphicEl>
                                              <a:dgm id="{803580E4-39B5-44E5-A355-43EEFE242A45}"/>
                                            </p:graphicEl>
                                          </p:spTgt>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par>
                          <p:cTn id="53" fill="hold">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9">
                                            <p:graphicEl>
                                              <a:dgm id="{38B3533C-0604-42C2-B6E4-34D51AE7EEAA}"/>
                                            </p:graphicEl>
                                          </p:spTgt>
                                        </p:tgtEl>
                                        <p:attrNameLst>
                                          <p:attrName>style.visibility</p:attrName>
                                        </p:attrNameLst>
                                      </p:cBhvr>
                                      <p:to>
                                        <p:strVal val="visible"/>
                                      </p:to>
                                    </p:set>
                                    <p:animEffect transition="in" filter="wipe(left)">
                                      <p:cBhvr>
                                        <p:cTn id="56" dur="500"/>
                                        <p:tgtEl>
                                          <p:spTgt spid="9">
                                            <p:graphicEl>
                                              <a:dgm id="{38B3533C-0604-42C2-B6E4-34D51AE7EEAA}"/>
                                            </p:graphicEl>
                                          </p:spTgt>
                                        </p:tgtEl>
                                      </p:cBhvr>
                                    </p:animEffect>
                                  </p:childTnLst>
                                </p:cTn>
                              </p:par>
                            </p:childTnLst>
                          </p:cTn>
                        </p:par>
                        <p:par>
                          <p:cTn id="57" fill="hold">
                            <p:stCondLst>
                              <p:cond delay="5500"/>
                            </p:stCondLst>
                            <p:childTnLst>
                              <p:par>
                                <p:cTn id="58" presetID="53" presetClass="entr" presetSubtype="16"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p:cTn id="60" dur="500" fill="hold"/>
                                        <p:tgtEl>
                                          <p:spTgt spid="21"/>
                                        </p:tgtEl>
                                        <p:attrNameLst>
                                          <p:attrName>ppt_w</p:attrName>
                                        </p:attrNameLst>
                                      </p:cBhvr>
                                      <p:tavLst>
                                        <p:tav tm="0">
                                          <p:val>
                                            <p:fltVal val="0"/>
                                          </p:val>
                                        </p:tav>
                                        <p:tav tm="100000">
                                          <p:val>
                                            <p:strVal val="#ppt_w"/>
                                          </p:val>
                                        </p:tav>
                                      </p:tavLst>
                                    </p:anim>
                                    <p:anim calcmode="lin" valueType="num">
                                      <p:cBhvr>
                                        <p:cTn id="61" dur="500" fill="hold"/>
                                        <p:tgtEl>
                                          <p:spTgt spid="21"/>
                                        </p:tgtEl>
                                        <p:attrNameLst>
                                          <p:attrName>ppt_h</p:attrName>
                                        </p:attrNameLst>
                                      </p:cBhvr>
                                      <p:tavLst>
                                        <p:tav tm="0">
                                          <p:val>
                                            <p:fltVal val="0"/>
                                          </p:val>
                                        </p:tav>
                                        <p:tav tm="100000">
                                          <p:val>
                                            <p:strVal val="#ppt_h"/>
                                          </p:val>
                                        </p:tav>
                                      </p:tavLst>
                                    </p:anim>
                                    <p:animEffect transition="in" filter="fade">
                                      <p:cBhvr>
                                        <p:cTn id="62" dur="500"/>
                                        <p:tgtEl>
                                          <p:spTgt spid="21"/>
                                        </p:tgtEl>
                                      </p:cBhvr>
                                    </p:animEffect>
                                  </p:childTnLst>
                                </p:cTn>
                              </p:par>
                            </p:childTnLst>
                          </p:cTn>
                        </p:par>
                        <p:par>
                          <p:cTn id="63" fill="hold">
                            <p:stCondLst>
                              <p:cond delay="6000"/>
                            </p:stCondLst>
                            <p:childTnLst>
                              <p:par>
                                <p:cTn id="64" presetID="10" presetClass="entr" presetSubtype="0"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9" grpId="0" uiExpand="1">
        <p:bldSub>
          <a:bldDgm bld="one"/>
        </p:bldSub>
      </p:bldGraphic>
      <p:bldP spid="5" grpId="0" bldLvl="0" animBg="1"/>
      <p:bldP spid="10" grpId="0" bldLvl="0" animBg="1"/>
      <p:bldP spid="18" grpId="0" bldLvl="0" animBg="1"/>
      <p:bldP spid="26" grpId="0"/>
      <p:bldP spid="21" grpId="0" bldLvl="0" animBg="1"/>
      <p:bldP spid="11" grpId="0"/>
      <p:bldP spid="12"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cxnSp>
        <p:nvCxnSpPr>
          <p:cNvPr id="2" name="Straight Connector 4"/>
          <p:cNvCxnSpPr/>
          <p:nvPr/>
        </p:nvCxnSpPr>
        <p:spPr>
          <a:xfrm>
            <a:off x="4572000" y="0"/>
            <a:ext cx="0" cy="1169670"/>
          </a:xfrm>
          <a:prstGeom prst="line">
            <a:avLst/>
          </a:prstGeom>
          <a:noFill/>
          <a:ln w="9525" cap="flat" cmpd="sng" algn="ctr">
            <a:solidFill>
              <a:sysClr val="window" lastClr="FFFFFF"/>
            </a:solidFill>
            <a:prstDash val="solid"/>
            <a:headEnd type="none"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3" name="Content Placeholder 2"/>
          <p:cNvSpPr txBox="1"/>
          <p:nvPr/>
        </p:nvSpPr>
        <p:spPr>
          <a:xfrm>
            <a:off x="1005205" y="2354580"/>
            <a:ext cx="7135495" cy="108077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800" dirty="0">
                <a:solidFill>
                  <a:schemeClr val="bg1"/>
                </a:solidFill>
                <a:ea typeface="宋体" panose="02010600030101010101" pitchFamily="2" charset="-122"/>
              </a:rPr>
              <a:t>预期开发计划时间安排、分工安排</a:t>
            </a:r>
            <a:endParaRPr lang="zh-CN" altLang="en-US" sz="1800" dirty="0">
              <a:solidFill>
                <a:schemeClr val="bg1"/>
              </a:solidFill>
              <a:ea typeface="宋体" panose="02010600030101010101" pitchFamily="2" charset="-122"/>
            </a:endParaRPr>
          </a:p>
          <a:p>
            <a:pPr marL="0" indent="0" algn="ctr">
              <a:buNone/>
            </a:pPr>
            <a:r>
              <a:rPr lang="zh-CN" altLang="en-US" sz="1800" dirty="0">
                <a:solidFill>
                  <a:schemeClr val="bg1"/>
                </a:solidFill>
                <a:ea typeface="宋体" panose="02010600030101010101" pitchFamily="2" charset="-122"/>
              </a:rPr>
              <a:t>描述这次作业的工作流程、组员分工、组员贡献度比例</a:t>
            </a:r>
            <a:endParaRPr lang="zh-CN" altLang="en-US" sz="1800" dirty="0">
              <a:solidFill>
                <a:schemeClr val="bg1"/>
              </a:solidFill>
              <a:ea typeface="宋体" panose="02010600030101010101" pitchFamily="2" charset="-122"/>
            </a:endParaRPr>
          </a:p>
          <a:p>
            <a:pPr marL="0" indent="0" algn="ctr">
              <a:buNone/>
            </a:pPr>
            <a:r>
              <a:rPr lang="zh-CN" altLang="en-US" sz="1800" dirty="0">
                <a:solidFill>
                  <a:schemeClr val="bg1"/>
                </a:solidFill>
                <a:ea typeface="宋体" panose="02010600030101010101" pitchFamily="2" charset="-122"/>
              </a:rPr>
              <a:t>回答需求分析答辩时老师提出的问题</a:t>
            </a:r>
            <a:endParaRPr lang="zh-CN" altLang="en-US" sz="1800" dirty="0">
              <a:solidFill>
                <a:schemeClr val="bg1"/>
              </a:solidFill>
              <a:ea typeface="宋体" panose="02010600030101010101" pitchFamily="2" charset="-122"/>
            </a:endParaRPr>
          </a:p>
          <a:p>
            <a:pPr marL="0" indent="0" algn="ctr">
              <a:buNone/>
            </a:pPr>
            <a:endParaRPr lang="zh-CN" altLang="en-US" sz="1800" dirty="0">
              <a:solidFill>
                <a:schemeClr val="bg1"/>
              </a:solidFill>
              <a:ea typeface="宋体" panose="02010600030101010101" pitchFamily="2" charset="-122"/>
            </a:endParaRPr>
          </a:p>
        </p:txBody>
      </p:sp>
      <p:sp>
        <p:nvSpPr>
          <p:cNvPr id="4" name="Title 13"/>
          <p:cNvSpPr txBox="1"/>
          <p:nvPr/>
        </p:nvSpPr>
        <p:spPr>
          <a:xfrm>
            <a:off x="3130423" y="1913508"/>
            <a:ext cx="2884425" cy="441498"/>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a:solidFill>
                  <a:schemeClr val="bg1"/>
                </a:solidFill>
              </a:rPr>
              <a:t>other</a:t>
            </a:r>
            <a:endParaRPr lang="en-US" sz="2000" dirty="0">
              <a:solidFill>
                <a:schemeClr val="bg1"/>
              </a:solidFill>
            </a:endParaRPr>
          </a:p>
        </p:txBody>
      </p:sp>
      <p:sp>
        <p:nvSpPr>
          <p:cNvPr id="17" name="Freeform 22"/>
          <p:cNvSpPr>
            <a:spLocks noEditPoints="1"/>
          </p:cNvSpPr>
          <p:nvPr/>
        </p:nvSpPr>
        <p:spPr bwMode="auto">
          <a:xfrm>
            <a:off x="4239895" y="1283335"/>
            <a:ext cx="663575" cy="629920"/>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bg1"/>
          </a:solidFill>
          <a:ln>
            <a:noFill/>
          </a:ln>
        </p:spPr>
        <p:txBody>
          <a:bodyPr vert="horz" wrap="square" lIns="91440" tIns="45720" rIns="91440" bIns="45720" numCol="1" anchor="t" anchorCtr="0" compatLnSpc="1"/>
          <a:lstStyle/>
          <a:p>
            <a:endParaRPr lang="en-US" dirty="0"/>
          </a:p>
        </p:txBody>
      </p:sp>
      <p:cxnSp>
        <p:nvCxnSpPr>
          <p:cNvPr id="402" name="Straight Connector 401"/>
          <p:cNvCxnSpPr/>
          <p:nvPr/>
        </p:nvCxnSpPr>
        <p:spPr>
          <a:xfrm flipH="1">
            <a:off x="4571365" y="3435350"/>
            <a:ext cx="635" cy="1729740"/>
          </a:xfrm>
          <a:prstGeom prst="line">
            <a:avLst/>
          </a:prstGeom>
          <a:noFill/>
          <a:ln w="9525" cap="flat" cmpd="sng" algn="ctr">
            <a:solidFill>
              <a:sysClr val="window" lastClr="FFFFFF"/>
            </a:solidFill>
            <a:prstDash val="solid"/>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02"/>
                                        </p:tgtEl>
                                        <p:attrNameLst>
                                          <p:attrName>style.visibility</p:attrName>
                                        </p:attrNameLst>
                                      </p:cBhvr>
                                      <p:to>
                                        <p:strVal val="visible"/>
                                      </p:to>
                                    </p:set>
                                    <p:animEffect transition="in" filter="wipe(up)">
                                      <p:cBhvr>
                                        <p:cTn id="15" dur="500"/>
                                        <p:tgtEl>
                                          <p:spTgt spid="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856615" y="1308735"/>
            <a:ext cx="7560310" cy="3081020"/>
            <a:chOff x="1247" y="1926"/>
            <a:chExt cx="11906" cy="4852"/>
          </a:xfrm>
        </p:grpSpPr>
        <p:sp>
          <p:nvSpPr>
            <p:cNvPr id="45" name="Rectangle 44"/>
            <p:cNvSpPr/>
            <p:nvPr/>
          </p:nvSpPr>
          <p:spPr>
            <a:xfrm>
              <a:off x="1247" y="4874"/>
              <a:ext cx="11906" cy="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3" name="Rectangle 42"/>
            <p:cNvSpPr/>
            <p:nvPr/>
          </p:nvSpPr>
          <p:spPr>
            <a:xfrm>
              <a:off x="1247" y="3536"/>
              <a:ext cx="11906" cy="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Rectangle 1"/>
            <p:cNvSpPr/>
            <p:nvPr/>
          </p:nvSpPr>
          <p:spPr>
            <a:xfrm>
              <a:off x="1247" y="2198"/>
              <a:ext cx="11906" cy="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9" name="Straight Connector 8"/>
            <p:cNvCxnSpPr/>
            <p:nvPr/>
          </p:nvCxnSpPr>
          <p:spPr>
            <a:xfrm>
              <a:off x="1247" y="1926"/>
              <a:ext cx="1190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 name="Rectangle 44"/>
            <p:cNvSpPr/>
            <p:nvPr/>
          </p:nvSpPr>
          <p:spPr>
            <a:xfrm>
              <a:off x="1247" y="6212"/>
              <a:ext cx="11906" cy="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14" name="Title 13"/>
          <p:cNvSpPr>
            <a:spLocks noGrp="1"/>
          </p:cNvSpPr>
          <p:nvPr>
            <p:ph type="title"/>
          </p:nvPr>
        </p:nvSpPr>
        <p:spPr>
          <a:xfrm>
            <a:off x="534670" y="172959"/>
            <a:ext cx="8075240" cy="857250"/>
          </a:xfrm>
        </p:spPr>
        <p:txBody>
          <a:bodyPr>
            <a:normAutofit/>
          </a:bodyPr>
          <a:p>
            <a:r>
              <a:rPr lang="zh-CN" altLang="en-US" dirty="0">
                <a:solidFill>
                  <a:schemeClr val="accent1">
                    <a:lumMod val="60000"/>
                    <a:lumOff val="40000"/>
                  </a:schemeClr>
                </a:solidFill>
                <a:ea typeface="宋体" panose="02010600030101010101" pitchFamily="2" charset="-122"/>
              </a:rPr>
              <a:t>组员分工</a:t>
            </a:r>
            <a:r>
              <a:rPr lang="en-US" altLang="zh-CN" dirty="0">
                <a:solidFill>
                  <a:schemeClr val="accent1">
                    <a:lumMod val="60000"/>
                    <a:lumOff val="40000"/>
                  </a:schemeClr>
                </a:solidFill>
                <a:ea typeface="宋体" panose="02010600030101010101" pitchFamily="2" charset="-122"/>
              </a:rPr>
              <a:t>&amp;</a:t>
            </a:r>
            <a:r>
              <a:rPr lang="zh-CN" altLang="en-US" dirty="0">
                <a:solidFill>
                  <a:schemeClr val="accent1">
                    <a:lumMod val="60000"/>
                    <a:lumOff val="40000"/>
                  </a:schemeClr>
                </a:solidFill>
                <a:ea typeface="宋体" panose="02010600030101010101" pitchFamily="2" charset="-122"/>
              </a:rPr>
              <a:t>贡献度比例</a:t>
            </a:r>
            <a:endParaRPr lang="zh-CN" altLang="en-US" dirty="0">
              <a:solidFill>
                <a:schemeClr val="accent1">
                  <a:lumMod val="60000"/>
                  <a:lumOff val="40000"/>
                </a:schemeClr>
              </a:solidFill>
              <a:ea typeface="宋体" panose="02010600030101010101" pitchFamily="2" charset="-122"/>
            </a:endParaRPr>
          </a:p>
        </p:txBody>
      </p:sp>
      <p:grpSp>
        <p:nvGrpSpPr>
          <p:cNvPr id="7" name="Group 4"/>
          <p:cNvGrpSpPr/>
          <p:nvPr/>
        </p:nvGrpSpPr>
        <p:grpSpPr>
          <a:xfrm>
            <a:off x="977579" y="930823"/>
            <a:ext cx="1475474" cy="3527014"/>
            <a:chOff x="961069" y="1545503"/>
            <a:chExt cx="1475474" cy="3527014"/>
          </a:xfrm>
        </p:grpSpPr>
        <p:sp>
          <p:nvSpPr>
            <p:cNvPr id="11" name="Content Placeholder 2"/>
            <p:cNvSpPr txBox="1"/>
            <p:nvPr/>
          </p:nvSpPr>
          <p:spPr>
            <a:xfrm>
              <a:off x="961069" y="1985782"/>
              <a:ext cx="1475474" cy="308673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250000"/>
                </a:lnSpc>
                <a:buNone/>
              </a:pPr>
              <a:r>
                <a:rPr lang="en-US" sz="1100" b="1" dirty="0"/>
                <a:t>021700511黄晨阳</a:t>
              </a:r>
              <a:br>
                <a:rPr lang="en-US" sz="1100" b="1" dirty="0"/>
              </a:br>
              <a:r>
                <a:rPr lang="en-US" sz="1100" b="1" dirty="0"/>
                <a:t>061700150周方旭</a:t>
              </a:r>
              <a:br>
                <a:rPr lang="en-US" sz="1100" b="1" dirty="0"/>
              </a:br>
              <a:r>
                <a:rPr lang="en-US" sz="1100" b="1" dirty="0"/>
                <a:t>071703434张钰荟081700316林杰221600208黄毅洋</a:t>
              </a:r>
              <a:br>
                <a:rPr lang="en-US" sz="1100" b="1" dirty="0"/>
              </a:br>
              <a:r>
                <a:rPr lang="en-US" sz="1100" b="1" dirty="0"/>
                <a:t>221701103衡天宇</a:t>
              </a:r>
              <a:endParaRPr lang="en-US" sz="1100" b="1" dirty="0"/>
            </a:p>
            <a:p>
              <a:pPr marL="0" indent="0">
                <a:lnSpc>
                  <a:spcPct val="250000"/>
                </a:lnSpc>
                <a:buNone/>
              </a:pPr>
              <a:r>
                <a:rPr lang="en-US" sz="1100" b="1" dirty="0"/>
                <a:t>221701201余璐</a:t>
              </a:r>
              <a:endParaRPr lang="en-US" sz="1100" b="1" dirty="0"/>
            </a:p>
          </p:txBody>
        </p:sp>
        <p:sp>
          <p:nvSpPr>
            <p:cNvPr id="19" name="Title 13"/>
            <p:cNvSpPr txBox="1"/>
            <p:nvPr/>
          </p:nvSpPr>
          <p:spPr>
            <a:xfrm>
              <a:off x="987721" y="1545503"/>
              <a:ext cx="1422170" cy="337185"/>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600" b="1" dirty="0">
                  <a:solidFill>
                    <a:schemeClr val="accent1">
                      <a:lumMod val="60000"/>
                      <a:lumOff val="40000"/>
                    </a:schemeClr>
                  </a:solidFill>
                  <a:latin typeface="仓耳青禾体-谷力 W04" panose="02020400000000000000" charset="-122"/>
                  <a:ea typeface="仓耳青禾体-谷力 W04" panose="02020400000000000000" charset="-122"/>
                </a:rPr>
                <a:t>学号姓名</a:t>
              </a:r>
              <a:endParaRPr lang="zh-CN" altLang="en-US" sz="1600" b="1" dirty="0">
                <a:solidFill>
                  <a:schemeClr val="accent1">
                    <a:lumMod val="60000"/>
                    <a:lumOff val="40000"/>
                  </a:schemeClr>
                </a:solidFill>
                <a:latin typeface="仓耳青禾体-谷力 W04" panose="02020400000000000000" charset="-122"/>
                <a:ea typeface="仓耳青禾体-谷力 W04" panose="02020400000000000000" charset="-122"/>
              </a:endParaRPr>
            </a:p>
          </p:txBody>
        </p:sp>
      </p:grpSp>
      <p:grpSp>
        <p:nvGrpSpPr>
          <p:cNvPr id="2" name="Group 4"/>
          <p:cNvGrpSpPr/>
          <p:nvPr/>
        </p:nvGrpSpPr>
        <p:grpSpPr>
          <a:xfrm>
            <a:off x="6222044" y="930823"/>
            <a:ext cx="1475474" cy="3527014"/>
            <a:chOff x="961069" y="1545503"/>
            <a:chExt cx="1475474" cy="3527014"/>
          </a:xfrm>
        </p:grpSpPr>
        <p:sp>
          <p:nvSpPr>
            <p:cNvPr id="3" name="Content Placeholder 2"/>
            <p:cNvSpPr txBox="1"/>
            <p:nvPr/>
          </p:nvSpPr>
          <p:spPr>
            <a:xfrm>
              <a:off x="961069" y="1985782"/>
              <a:ext cx="1475474" cy="308673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250000"/>
                </a:lnSpc>
                <a:buNone/>
              </a:pPr>
              <a:r>
                <a:rPr lang="en-US" sz="1100" dirty="0"/>
                <a:t>021700511黄晨阳</a:t>
              </a:r>
              <a:br>
                <a:rPr lang="en-US" sz="1100" dirty="0"/>
              </a:br>
              <a:r>
                <a:rPr lang="en-US" sz="1100" dirty="0"/>
                <a:t>061700150周方旭</a:t>
              </a:r>
              <a:br>
                <a:rPr lang="en-US" sz="1100" dirty="0"/>
              </a:br>
              <a:r>
                <a:rPr lang="en-US" sz="1100" dirty="0"/>
                <a:t>071703434张钰荟081700316林杰221600208黄毅洋</a:t>
              </a:r>
              <a:br>
                <a:rPr lang="en-US" sz="1100" dirty="0"/>
              </a:br>
              <a:r>
                <a:rPr lang="en-US" sz="1100" dirty="0"/>
                <a:t>221701103衡天宇</a:t>
              </a:r>
              <a:endParaRPr lang="en-US" sz="1100" dirty="0"/>
            </a:p>
            <a:p>
              <a:pPr marL="0" indent="0">
                <a:lnSpc>
                  <a:spcPct val="250000"/>
                </a:lnSpc>
                <a:buNone/>
              </a:pPr>
              <a:r>
                <a:rPr lang="en-US" sz="1100" dirty="0"/>
                <a:t>221701201余璐</a:t>
              </a:r>
              <a:endParaRPr lang="en-US" sz="1100" dirty="0"/>
            </a:p>
          </p:txBody>
        </p:sp>
        <p:sp>
          <p:nvSpPr>
            <p:cNvPr id="8" name="Title 13"/>
            <p:cNvSpPr txBox="1"/>
            <p:nvPr/>
          </p:nvSpPr>
          <p:spPr>
            <a:xfrm>
              <a:off x="987721" y="1545503"/>
              <a:ext cx="1422170" cy="337185"/>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600" b="1" dirty="0">
                  <a:solidFill>
                    <a:schemeClr val="accent1">
                      <a:lumMod val="60000"/>
                      <a:lumOff val="40000"/>
                    </a:schemeClr>
                  </a:solidFill>
                  <a:latin typeface="仓耳青禾体-谷力 W04" panose="02020400000000000000" charset="-122"/>
                  <a:ea typeface="仓耳青禾体-谷力 W04" panose="02020400000000000000" charset="-122"/>
                </a:rPr>
                <a:t>贡献度占比</a:t>
              </a:r>
              <a:endParaRPr lang="zh-CN" altLang="en-US" sz="1600" b="1" dirty="0">
                <a:solidFill>
                  <a:schemeClr val="accent1">
                    <a:lumMod val="60000"/>
                    <a:lumOff val="40000"/>
                  </a:schemeClr>
                </a:solidFill>
                <a:latin typeface="仓耳青禾体-谷力 W04" panose="02020400000000000000" charset="-122"/>
                <a:ea typeface="仓耳青禾体-谷力 W04" panose="02020400000000000000" charset="-122"/>
              </a:endParaRPr>
            </a:p>
          </p:txBody>
        </p:sp>
      </p:grpSp>
      <p:grpSp>
        <p:nvGrpSpPr>
          <p:cNvPr id="10" name="Group 4"/>
          <p:cNvGrpSpPr/>
          <p:nvPr/>
        </p:nvGrpSpPr>
        <p:grpSpPr>
          <a:xfrm>
            <a:off x="3325174" y="930823"/>
            <a:ext cx="1475474" cy="3527014"/>
            <a:chOff x="961069" y="1545503"/>
            <a:chExt cx="1475474" cy="3527014"/>
          </a:xfrm>
        </p:grpSpPr>
        <p:sp>
          <p:nvSpPr>
            <p:cNvPr id="12" name="Content Placeholder 2"/>
            <p:cNvSpPr txBox="1"/>
            <p:nvPr/>
          </p:nvSpPr>
          <p:spPr>
            <a:xfrm>
              <a:off x="961069" y="1985782"/>
              <a:ext cx="1475474" cy="308673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250000"/>
                </a:lnSpc>
                <a:buNone/>
              </a:pPr>
              <a:r>
                <a:rPr lang="en-US" sz="1100" dirty="0"/>
                <a:t>021700511黄晨阳</a:t>
              </a:r>
              <a:br>
                <a:rPr lang="en-US" sz="1100" dirty="0"/>
              </a:br>
              <a:r>
                <a:rPr lang="en-US" sz="1100" dirty="0"/>
                <a:t>061700150周方旭</a:t>
              </a:r>
              <a:br>
                <a:rPr lang="en-US" sz="1100" dirty="0"/>
              </a:br>
              <a:r>
                <a:rPr lang="en-US" sz="1100" dirty="0"/>
                <a:t>071703434张钰荟081700316林杰221600208黄毅洋</a:t>
              </a:r>
              <a:br>
                <a:rPr lang="en-US" sz="1100" dirty="0"/>
              </a:br>
              <a:r>
                <a:rPr lang="en-US" sz="1100" dirty="0"/>
                <a:t>221701103衡天宇</a:t>
              </a:r>
              <a:endParaRPr lang="en-US" sz="1100" dirty="0"/>
            </a:p>
            <a:p>
              <a:pPr marL="0" indent="0">
                <a:lnSpc>
                  <a:spcPct val="250000"/>
                </a:lnSpc>
                <a:buNone/>
              </a:pPr>
              <a:r>
                <a:rPr lang="en-US" sz="1100" dirty="0"/>
                <a:t>221701201余璐</a:t>
              </a:r>
              <a:endParaRPr lang="en-US" sz="1100" dirty="0"/>
            </a:p>
          </p:txBody>
        </p:sp>
        <p:sp>
          <p:nvSpPr>
            <p:cNvPr id="13" name="Title 13"/>
            <p:cNvSpPr txBox="1"/>
            <p:nvPr/>
          </p:nvSpPr>
          <p:spPr>
            <a:xfrm>
              <a:off x="987721" y="1545503"/>
              <a:ext cx="1422170" cy="337185"/>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600" b="1" dirty="0">
                  <a:solidFill>
                    <a:schemeClr val="accent1">
                      <a:lumMod val="60000"/>
                      <a:lumOff val="40000"/>
                    </a:schemeClr>
                  </a:solidFill>
                  <a:latin typeface="仓耳青禾体-谷力 W04" panose="02020400000000000000" charset="-122"/>
                  <a:ea typeface="仓耳青禾体-谷力 W04" panose="02020400000000000000" charset="-122"/>
                </a:rPr>
                <a:t>职责</a:t>
              </a:r>
              <a:endParaRPr lang="zh-CN" altLang="en-US" sz="1600" b="1" dirty="0">
                <a:solidFill>
                  <a:schemeClr val="accent1">
                    <a:lumMod val="60000"/>
                    <a:lumOff val="40000"/>
                  </a:schemeClr>
                </a:solidFill>
                <a:latin typeface="仓耳青禾体-谷力 W04" panose="02020400000000000000" charset="-122"/>
                <a:ea typeface="仓耳青禾体-谷力 W04" panose="02020400000000000000"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solidFill>
                  <a:schemeClr val="accent1">
                    <a:lumMod val="60000"/>
                    <a:lumOff val="40000"/>
                  </a:schemeClr>
                </a:solidFill>
              </a:rPr>
              <a:t>Iconic Circle Infographic Sample</a:t>
            </a:r>
            <a:endParaRPr lang="en-US" dirty="0">
              <a:solidFill>
                <a:schemeClr val="accent1">
                  <a:lumMod val="60000"/>
                  <a:lumOff val="40000"/>
                </a:schemeClr>
              </a:solidFill>
            </a:endParaRPr>
          </a:p>
        </p:txBody>
      </p:sp>
      <p:sp>
        <p:nvSpPr>
          <p:cNvPr id="13" name="Title 1"/>
          <p:cNvSpPr txBox="1"/>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solidFill>
                  <a:schemeClr val="bg1">
                    <a:lumMod val="65000"/>
                  </a:schemeClr>
                </a:solidFill>
                <a:latin typeface="+mn-lt"/>
              </a:rPr>
              <a:t>Put a relevant subtitle </a:t>
            </a:r>
            <a:r>
              <a:rPr lang="en-US" sz="1400" b="1" dirty="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cxnSp>
        <p:nvCxnSpPr>
          <p:cNvPr id="4" name="Straight Connector 3"/>
          <p:cNvCxnSpPr>
            <a:stCxn id="24" idx="5"/>
            <a:endCxn id="23" idx="1"/>
          </p:cNvCxnSpPr>
          <p:nvPr/>
        </p:nvCxnSpPr>
        <p:spPr>
          <a:xfrm>
            <a:off x="1532523" y="1983331"/>
            <a:ext cx="450808" cy="448022"/>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23" idx="3"/>
            <a:endCxn id="25" idx="7"/>
          </p:cNvCxnSpPr>
          <p:nvPr/>
        </p:nvCxnSpPr>
        <p:spPr>
          <a:xfrm flipH="1">
            <a:off x="1247277" y="3144195"/>
            <a:ext cx="736054" cy="520030"/>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3" idx="5"/>
            <a:endCxn id="30" idx="1"/>
          </p:cNvCxnSpPr>
          <p:nvPr/>
        </p:nvCxnSpPr>
        <p:spPr>
          <a:xfrm>
            <a:off x="2696173" y="3144195"/>
            <a:ext cx="181080" cy="181080"/>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3" idx="7"/>
            <a:endCxn id="33" idx="2"/>
          </p:cNvCxnSpPr>
          <p:nvPr/>
        </p:nvCxnSpPr>
        <p:spPr>
          <a:xfrm flipV="1">
            <a:off x="2696173" y="2229712"/>
            <a:ext cx="804871" cy="201641"/>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3" idx="6"/>
            <a:endCxn id="34" idx="1"/>
          </p:cNvCxnSpPr>
          <p:nvPr/>
        </p:nvCxnSpPr>
        <p:spPr>
          <a:xfrm>
            <a:off x="3969096" y="2229712"/>
            <a:ext cx="738219" cy="395949"/>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0" idx="6"/>
            <a:endCxn id="31" idx="2"/>
          </p:cNvCxnSpPr>
          <p:nvPr/>
        </p:nvCxnSpPr>
        <p:spPr>
          <a:xfrm flipV="1">
            <a:off x="3491880" y="3382804"/>
            <a:ext cx="599917" cy="197058"/>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091797" y="3202784"/>
            <a:ext cx="360040" cy="360040"/>
          </a:xfrm>
          <a:prstGeom prst="ellipse">
            <a:avLst/>
          </a:prstGeom>
          <a:solidFill>
            <a:schemeClr val="accent1">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grpSp>
        <p:nvGrpSpPr>
          <p:cNvPr id="10" name="Group 9"/>
          <p:cNvGrpSpPr/>
          <p:nvPr/>
        </p:nvGrpSpPr>
        <p:grpSpPr>
          <a:xfrm>
            <a:off x="4580771" y="2499117"/>
            <a:ext cx="864096" cy="864096"/>
            <a:chOff x="4580771" y="2499117"/>
            <a:chExt cx="864096" cy="864096"/>
          </a:xfrm>
        </p:grpSpPr>
        <p:sp>
          <p:nvSpPr>
            <p:cNvPr id="34" name="Oval 33"/>
            <p:cNvSpPr/>
            <p:nvPr/>
          </p:nvSpPr>
          <p:spPr>
            <a:xfrm>
              <a:off x="4580771" y="2499117"/>
              <a:ext cx="864096" cy="864096"/>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5" name="Freeform 6"/>
            <p:cNvSpPr>
              <a:spLocks noEditPoints="1"/>
            </p:cNvSpPr>
            <p:nvPr/>
          </p:nvSpPr>
          <p:spPr bwMode="auto">
            <a:xfrm>
              <a:off x="4837066" y="2755412"/>
              <a:ext cx="351505" cy="351505"/>
            </a:xfrm>
            <a:custGeom>
              <a:avLst/>
              <a:gdLst>
                <a:gd name="T0" fmla="*/ 60 w 360"/>
                <a:gd name="T1" fmla="*/ 320 h 360"/>
                <a:gd name="T2" fmla="*/ 100 w 360"/>
                <a:gd name="T3" fmla="*/ 360 h 360"/>
                <a:gd name="T4" fmla="*/ 140 w 360"/>
                <a:gd name="T5" fmla="*/ 320 h 360"/>
                <a:gd name="T6" fmla="*/ 100 w 360"/>
                <a:gd name="T7" fmla="*/ 280 h 360"/>
                <a:gd name="T8" fmla="*/ 60 w 360"/>
                <a:gd name="T9" fmla="*/ 320 h 360"/>
                <a:gd name="T10" fmla="*/ 260 w 360"/>
                <a:gd name="T11" fmla="*/ 320 h 360"/>
                <a:gd name="T12" fmla="*/ 300 w 360"/>
                <a:gd name="T13" fmla="*/ 360 h 360"/>
                <a:gd name="T14" fmla="*/ 340 w 360"/>
                <a:gd name="T15" fmla="*/ 320 h 360"/>
                <a:gd name="T16" fmla="*/ 300 w 360"/>
                <a:gd name="T17" fmla="*/ 280 h 360"/>
                <a:gd name="T18" fmla="*/ 260 w 360"/>
                <a:gd name="T19" fmla="*/ 320 h 360"/>
                <a:gd name="T20" fmla="*/ 131 w 360"/>
                <a:gd name="T21" fmla="*/ 225 h 360"/>
                <a:gd name="T22" fmla="*/ 352 w 360"/>
                <a:gd name="T23" fmla="*/ 162 h 360"/>
                <a:gd name="T24" fmla="*/ 360 w 360"/>
                <a:gd name="T25" fmla="*/ 152 h 360"/>
                <a:gd name="T26" fmla="*/ 360 w 360"/>
                <a:gd name="T27" fmla="*/ 42 h 360"/>
                <a:gd name="T28" fmla="*/ 78 w 360"/>
                <a:gd name="T29" fmla="*/ 42 h 360"/>
                <a:gd name="T30" fmla="*/ 78 w 360"/>
                <a:gd name="T31" fmla="*/ 8 h 360"/>
                <a:gd name="T32" fmla="*/ 70 w 360"/>
                <a:gd name="T33" fmla="*/ 0 h 360"/>
                <a:gd name="T34" fmla="*/ 8 w 360"/>
                <a:gd name="T35" fmla="*/ 0 h 360"/>
                <a:gd name="T36" fmla="*/ 0 w 360"/>
                <a:gd name="T37" fmla="*/ 8 h 360"/>
                <a:gd name="T38" fmla="*/ 0 w 360"/>
                <a:gd name="T39" fmla="*/ 40 h 360"/>
                <a:gd name="T40" fmla="*/ 39 w 360"/>
                <a:gd name="T41" fmla="*/ 40 h 360"/>
                <a:gd name="T42" fmla="*/ 78 w 360"/>
                <a:gd name="T43" fmla="*/ 221 h 360"/>
                <a:gd name="T44" fmla="*/ 82 w 360"/>
                <a:gd name="T45" fmla="*/ 240 h 360"/>
                <a:gd name="T46" fmla="*/ 82 w 360"/>
                <a:gd name="T47" fmla="*/ 270 h 360"/>
                <a:gd name="T48" fmla="*/ 90 w 360"/>
                <a:gd name="T49" fmla="*/ 278 h 360"/>
                <a:gd name="T50" fmla="*/ 100 w 360"/>
                <a:gd name="T51" fmla="*/ 278 h 360"/>
                <a:gd name="T52" fmla="*/ 300 w 360"/>
                <a:gd name="T53" fmla="*/ 278 h 360"/>
                <a:gd name="T54" fmla="*/ 352 w 360"/>
                <a:gd name="T55" fmla="*/ 278 h 360"/>
                <a:gd name="T56" fmla="*/ 360 w 360"/>
                <a:gd name="T57" fmla="*/ 270 h 360"/>
                <a:gd name="T58" fmla="*/ 360 w 360"/>
                <a:gd name="T59" fmla="*/ 240 h 360"/>
                <a:gd name="T60" fmla="*/ 135 w 360"/>
                <a:gd name="T61" fmla="*/ 240 h 360"/>
                <a:gd name="T62" fmla="*/ 131 w 360"/>
                <a:gd name="T63" fmla="*/ 22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60" y="320"/>
                  </a:moveTo>
                  <a:cubicBezTo>
                    <a:pt x="60" y="342"/>
                    <a:pt x="78" y="360"/>
                    <a:pt x="100" y="360"/>
                  </a:cubicBezTo>
                  <a:cubicBezTo>
                    <a:pt x="122" y="360"/>
                    <a:pt x="140" y="342"/>
                    <a:pt x="140" y="320"/>
                  </a:cubicBezTo>
                  <a:cubicBezTo>
                    <a:pt x="140" y="298"/>
                    <a:pt x="122" y="280"/>
                    <a:pt x="100" y="280"/>
                  </a:cubicBezTo>
                  <a:cubicBezTo>
                    <a:pt x="78" y="280"/>
                    <a:pt x="60" y="298"/>
                    <a:pt x="60" y="320"/>
                  </a:cubicBezTo>
                  <a:close/>
                  <a:moveTo>
                    <a:pt x="260" y="320"/>
                  </a:moveTo>
                  <a:cubicBezTo>
                    <a:pt x="260" y="342"/>
                    <a:pt x="278" y="360"/>
                    <a:pt x="300" y="360"/>
                  </a:cubicBezTo>
                  <a:cubicBezTo>
                    <a:pt x="322" y="360"/>
                    <a:pt x="340" y="342"/>
                    <a:pt x="340" y="320"/>
                  </a:cubicBezTo>
                  <a:cubicBezTo>
                    <a:pt x="340" y="298"/>
                    <a:pt x="322" y="280"/>
                    <a:pt x="300" y="280"/>
                  </a:cubicBezTo>
                  <a:cubicBezTo>
                    <a:pt x="278" y="280"/>
                    <a:pt x="260" y="298"/>
                    <a:pt x="260" y="320"/>
                  </a:cubicBezTo>
                  <a:close/>
                  <a:moveTo>
                    <a:pt x="131" y="225"/>
                  </a:moveTo>
                  <a:cubicBezTo>
                    <a:pt x="352" y="162"/>
                    <a:pt x="352" y="162"/>
                    <a:pt x="352" y="162"/>
                  </a:cubicBezTo>
                  <a:cubicBezTo>
                    <a:pt x="356" y="161"/>
                    <a:pt x="360" y="156"/>
                    <a:pt x="360" y="152"/>
                  </a:cubicBezTo>
                  <a:cubicBezTo>
                    <a:pt x="360" y="42"/>
                    <a:pt x="360" y="42"/>
                    <a:pt x="360" y="42"/>
                  </a:cubicBezTo>
                  <a:cubicBezTo>
                    <a:pt x="78" y="42"/>
                    <a:pt x="78" y="42"/>
                    <a:pt x="78" y="42"/>
                  </a:cubicBezTo>
                  <a:cubicBezTo>
                    <a:pt x="78" y="8"/>
                    <a:pt x="78" y="8"/>
                    <a:pt x="78" y="8"/>
                  </a:cubicBezTo>
                  <a:cubicBezTo>
                    <a:pt x="78" y="3"/>
                    <a:pt x="74" y="0"/>
                    <a:pt x="70" y="0"/>
                  </a:cubicBezTo>
                  <a:cubicBezTo>
                    <a:pt x="8" y="0"/>
                    <a:pt x="8" y="0"/>
                    <a:pt x="8" y="0"/>
                  </a:cubicBezTo>
                  <a:cubicBezTo>
                    <a:pt x="3" y="0"/>
                    <a:pt x="0" y="3"/>
                    <a:pt x="0" y="8"/>
                  </a:cubicBezTo>
                  <a:cubicBezTo>
                    <a:pt x="0" y="40"/>
                    <a:pt x="0" y="40"/>
                    <a:pt x="0" y="40"/>
                  </a:cubicBezTo>
                  <a:cubicBezTo>
                    <a:pt x="39" y="40"/>
                    <a:pt x="39" y="40"/>
                    <a:pt x="39" y="40"/>
                  </a:cubicBezTo>
                  <a:cubicBezTo>
                    <a:pt x="78" y="221"/>
                    <a:pt x="78" y="221"/>
                    <a:pt x="78" y="221"/>
                  </a:cubicBezTo>
                  <a:cubicBezTo>
                    <a:pt x="82" y="240"/>
                    <a:pt x="82" y="240"/>
                    <a:pt x="82" y="240"/>
                  </a:cubicBezTo>
                  <a:cubicBezTo>
                    <a:pt x="82" y="270"/>
                    <a:pt x="82" y="270"/>
                    <a:pt x="82" y="270"/>
                  </a:cubicBezTo>
                  <a:cubicBezTo>
                    <a:pt x="82" y="274"/>
                    <a:pt x="85" y="278"/>
                    <a:pt x="90" y="278"/>
                  </a:cubicBezTo>
                  <a:cubicBezTo>
                    <a:pt x="100" y="278"/>
                    <a:pt x="100" y="278"/>
                    <a:pt x="100" y="278"/>
                  </a:cubicBezTo>
                  <a:cubicBezTo>
                    <a:pt x="300" y="278"/>
                    <a:pt x="300" y="278"/>
                    <a:pt x="300" y="278"/>
                  </a:cubicBezTo>
                  <a:cubicBezTo>
                    <a:pt x="352" y="278"/>
                    <a:pt x="352" y="278"/>
                    <a:pt x="352" y="278"/>
                  </a:cubicBezTo>
                  <a:cubicBezTo>
                    <a:pt x="356" y="278"/>
                    <a:pt x="360" y="274"/>
                    <a:pt x="360" y="270"/>
                  </a:cubicBezTo>
                  <a:cubicBezTo>
                    <a:pt x="360" y="240"/>
                    <a:pt x="360" y="240"/>
                    <a:pt x="360" y="240"/>
                  </a:cubicBezTo>
                  <a:cubicBezTo>
                    <a:pt x="135" y="240"/>
                    <a:pt x="135" y="240"/>
                    <a:pt x="135" y="240"/>
                  </a:cubicBezTo>
                  <a:cubicBezTo>
                    <a:pt x="112" y="240"/>
                    <a:pt x="111" y="231"/>
                    <a:pt x="131" y="225"/>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grpSp>
      <p:grpSp>
        <p:nvGrpSpPr>
          <p:cNvPr id="2" name="Group 1"/>
          <p:cNvGrpSpPr/>
          <p:nvPr/>
        </p:nvGrpSpPr>
        <p:grpSpPr>
          <a:xfrm>
            <a:off x="1835696" y="2283718"/>
            <a:ext cx="1008112" cy="1008112"/>
            <a:chOff x="1835696" y="2283718"/>
            <a:chExt cx="1008112" cy="1008112"/>
          </a:xfrm>
        </p:grpSpPr>
        <p:sp>
          <p:nvSpPr>
            <p:cNvPr id="23" name="Oval 22"/>
            <p:cNvSpPr/>
            <p:nvPr/>
          </p:nvSpPr>
          <p:spPr>
            <a:xfrm>
              <a:off x="1835696" y="2283718"/>
              <a:ext cx="1008112" cy="1008112"/>
            </a:xfrm>
            <a:prstGeom prst="ellipse">
              <a:avLst/>
            </a:prstGeom>
            <a:solidFill>
              <a:schemeClr val="accent1">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8" name="Freeform 11"/>
            <p:cNvSpPr/>
            <p:nvPr/>
          </p:nvSpPr>
          <p:spPr bwMode="auto">
            <a:xfrm>
              <a:off x="2038163" y="2499117"/>
              <a:ext cx="603178" cy="532831"/>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grpSp>
      <p:grpSp>
        <p:nvGrpSpPr>
          <p:cNvPr id="7" name="Group 6"/>
          <p:cNvGrpSpPr/>
          <p:nvPr/>
        </p:nvGrpSpPr>
        <p:grpSpPr>
          <a:xfrm>
            <a:off x="2771800" y="3219822"/>
            <a:ext cx="720080" cy="720080"/>
            <a:chOff x="2771800" y="3219822"/>
            <a:chExt cx="720080" cy="720080"/>
          </a:xfrm>
        </p:grpSpPr>
        <p:sp>
          <p:nvSpPr>
            <p:cNvPr id="30" name="Oval 29"/>
            <p:cNvSpPr/>
            <p:nvPr/>
          </p:nvSpPr>
          <p:spPr>
            <a:xfrm>
              <a:off x="2771800" y="3219822"/>
              <a:ext cx="720080" cy="720080"/>
            </a:xfrm>
            <a:prstGeom prst="ellipse">
              <a:avLst/>
            </a:prstGeom>
            <a:solidFill>
              <a:schemeClr val="accent1">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51" name="Freeform 16"/>
            <p:cNvSpPr>
              <a:spLocks noEditPoints="1"/>
            </p:cNvSpPr>
            <p:nvPr/>
          </p:nvSpPr>
          <p:spPr bwMode="auto">
            <a:xfrm>
              <a:off x="3035219" y="3429022"/>
              <a:ext cx="182277" cy="308008"/>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noFill/>
            </a:ln>
          </p:spPr>
          <p:txBody>
            <a:bodyPr vert="horz" wrap="square" lIns="91440" tIns="45720" rIns="91440" bIns="45720" numCol="1" anchor="t" anchorCtr="0" compatLnSpc="1"/>
            <a:lstStyle/>
            <a:p>
              <a:endParaRPr lang="en-US" dirty="0"/>
            </a:p>
          </p:txBody>
        </p:sp>
      </p:grpSp>
      <p:grpSp>
        <p:nvGrpSpPr>
          <p:cNvPr id="3" name="Group 2"/>
          <p:cNvGrpSpPr/>
          <p:nvPr/>
        </p:nvGrpSpPr>
        <p:grpSpPr>
          <a:xfrm>
            <a:off x="1040822" y="1491630"/>
            <a:ext cx="576064" cy="576064"/>
            <a:chOff x="1040822" y="1491630"/>
            <a:chExt cx="576064" cy="576064"/>
          </a:xfrm>
        </p:grpSpPr>
        <p:sp>
          <p:nvSpPr>
            <p:cNvPr id="24" name="Oval 23"/>
            <p:cNvSpPr/>
            <p:nvPr/>
          </p:nvSpPr>
          <p:spPr>
            <a:xfrm>
              <a:off x="1040822" y="1491630"/>
              <a:ext cx="576064" cy="576064"/>
            </a:xfrm>
            <a:prstGeom prst="ellipse">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54" name="Freeform 21"/>
            <p:cNvSpPr>
              <a:spLocks noEditPoints="1"/>
            </p:cNvSpPr>
            <p:nvPr/>
          </p:nvSpPr>
          <p:spPr bwMode="auto">
            <a:xfrm>
              <a:off x="1184442" y="1635646"/>
              <a:ext cx="288824" cy="195813"/>
            </a:xfrm>
            <a:custGeom>
              <a:avLst/>
              <a:gdLst>
                <a:gd name="T0" fmla="*/ 162 w 400"/>
                <a:gd name="T1" fmla="*/ 206 h 271"/>
                <a:gd name="T2" fmla="*/ 177 w 400"/>
                <a:gd name="T3" fmla="*/ 260 h 271"/>
                <a:gd name="T4" fmla="*/ 232 w 400"/>
                <a:gd name="T5" fmla="*/ 246 h 271"/>
                <a:gd name="T6" fmla="*/ 325 w 400"/>
                <a:gd name="T7" fmla="*/ 4 h 271"/>
                <a:gd name="T8" fmla="*/ 162 w 400"/>
                <a:gd name="T9" fmla="*/ 206 h 271"/>
                <a:gd name="T10" fmla="*/ 200 w 400"/>
                <a:gd name="T11" fmla="*/ 54 h 271"/>
                <a:gd name="T12" fmla="*/ 225 w 400"/>
                <a:gd name="T13" fmla="*/ 56 h 271"/>
                <a:gd name="T14" fmla="*/ 254 w 400"/>
                <a:gd name="T15" fmla="*/ 21 h 271"/>
                <a:gd name="T16" fmla="*/ 200 w 400"/>
                <a:gd name="T17" fmla="*/ 14 h 271"/>
                <a:gd name="T18" fmla="*/ 0 w 400"/>
                <a:gd name="T19" fmla="*/ 229 h 271"/>
                <a:gd name="T20" fmla="*/ 1 w 400"/>
                <a:gd name="T21" fmla="*/ 251 h 271"/>
                <a:gd name="T22" fmla="*/ 22 w 400"/>
                <a:gd name="T23" fmla="*/ 269 h 271"/>
                <a:gd name="T24" fmla="*/ 41 w 400"/>
                <a:gd name="T25" fmla="*/ 248 h 271"/>
                <a:gd name="T26" fmla="*/ 40 w 400"/>
                <a:gd name="T27" fmla="*/ 229 h 271"/>
                <a:gd name="T28" fmla="*/ 200 w 400"/>
                <a:gd name="T29" fmla="*/ 54 h 271"/>
                <a:gd name="T30" fmla="*/ 344 w 400"/>
                <a:gd name="T31" fmla="*/ 79 h 271"/>
                <a:gd name="T32" fmla="*/ 327 w 400"/>
                <a:gd name="T33" fmla="*/ 122 h 271"/>
                <a:gd name="T34" fmla="*/ 360 w 400"/>
                <a:gd name="T35" fmla="*/ 229 h 271"/>
                <a:gd name="T36" fmla="*/ 359 w 400"/>
                <a:gd name="T37" fmla="*/ 248 h 271"/>
                <a:gd name="T38" fmla="*/ 377 w 400"/>
                <a:gd name="T39" fmla="*/ 270 h 271"/>
                <a:gd name="T40" fmla="*/ 379 w 400"/>
                <a:gd name="T41" fmla="*/ 270 h 271"/>
                <a:gd name="T42" fmla="*/ 399 w 400"/>
                <a:gd name="T43" fmla="*/ 252 h 271"/>
                <a:gd name="T44" fmla="*/ 400 w 400"/>
                <a:gd name="T45" fmla="*/ 229 h 271"/>
                <a:gd name="T46" fmla="*/ 344 w 400"/>
                <a:gd name="T47" fmla="*/ 7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1">
                  <a:moveTo>
                    <a:pt x="162" y="206"/>
                  </a:moveTo>
                  <a:cubicBezTo>
                    <a:pt x="149" y="230"/>
                    <a:pt x="158" y="249"/>
                    <a:pt x="177" y="260"/>
                  </a:cubicBezTo>
                  <a:cubicBezTo>
                    <a:pt x="196" y="271"/>
                    <a:pt x="218" y="270"/>
                    <a:pt x="232" y="246"/>
                  </a:cubicBezTo>
                  <a:cubicBezTo>
                    <a:pt x="245" y="222"/>
                    <a:pt x="333" y="8"/>
                    <a:pt x="325" y="4"/>
                  </a:cubicBezTo>
                  <a:cubicBezTo>
                    <a:pt x="317" y="0"/>
                    <a:pt x="176" y="182"/>
                    <a:pt x="162" y="206"/>
                  </a:cubicBezTo>
                  <a:close/>
                  <a:moveTo>
                    <a:pt x="200" y="54"/>
                  </a:moveTo>
                  <a:cubicBezTo>
                    <a:pt x="209" y="54"/>
                    <a:pt x="217" y="55"/>
                    <a:pt x="225" y="56"/>
                  </a:cubicBezTo>
                  <a:cubicBezTo>
                    <a:pt x="234" y="45"/>
                    <a:pt x="244" y="33"/>
                    <a:pt x="254" y="21"/>
                  </a:cubicBezTo>
                  <a:cubicBezTo>
                    <a:pt x="236" y="16"/>
                    <a:pt x="218" y="14"/>
                    <a:pt x="200" y="14"/>
                  </a:cubicBezTo>
                  <a:cubicBezTo>
                    <a:pt x="88" y="14"/>
                    <a:pt x="0" y="108"/>
                    <a:pt x="0" y="229"/>
                  </a:cubicBezTo>
                  <a:cubicBezTo>
                    <a:pt x="0" y="236"/>
                    <a:pt x="0" y="244"/>
                    <a:pt x="1" y="251"/>
                  </a:cubicBezTo>
                  <a:cubicBezTo>
                    <a:pt x="2" y="262"/>
                    <a:pt x="12" y="270"/>
                    <a:pt x="22" y="269"/>
                  </a:cubicBezTo>
                  <a:cubicBezTo>
                    <a:pt x="33" y="268"/>
                    <a:pt x="42" y="259"/>
                    <a:pt x="41" y="248"/>
                  </a:cubicBezTo>
                  <a:cubicBezTo>
                    <a:pt x="40" y="242"/>
                    <a:pt x="40" y="235"/>
                    <a:pt x="40" y="229"/>
                  </a:cubicBezTo>
                  <a:cubicBezTo>
                    <a:pt x="40" y="131"/>
                    <a:pt x="110" y="54"/>
                    <a:pt x="200" y="54"/>
                  </a:cubicBezTo>
                  <a:close/>
                  <a:moveTo>
                    <a:pt x="344" y="79"/>
                  </a:moveTo>
                  <a:cubicBezTo>
                    <a:pt x="339" y="94"/>
                    <a:pt x="333" y="109"/>
                    <a:pt x="327" y="122"/>
                  </a:cubicBezTo>
                  <a:cubicBezTo>
                    <a:pt x="348" y="152"/>
                    <a:pt x="360" y="189"/>
                    <a:pt x="360" y="229"/>
                  </a:cubicBezTo>
                  <a:cubicBezTo>
                    <a:pt x="360" y="235"/>
                    <a:pt x="359" y="242"/>
                    <a:pt x="359" y="248"/>
                  </a:cubicBezTo>
                  <a:cubicBezTo>
                    <a:pt x="358" y="259"/>
                    <a:pt x="366" y="269"/>
                    <a:pt x="377" y="270"/>
                  </a:cubicBezTo>
                  <a:cubicBezTo>
                    <a:pt x="378" y="270"/>
                    <a:pt x="378" y="270"/>
                    <a:pt x="379" y="270"/>
                  </a:cubicBezTo>
                  <a:cubicBezTo>
                    <a:pt x="389" y="270"/>
                    <a:pt x="398" y="262"/>
                    <a:pt x="399" y="252"/>
                  </a:cubicBezTo>
                  <a:cubicBezTo>
                    <a:pt x="399" y="244"/>
                    <a:pt x="400" y="237"/>
                    <a:pt x="400" y="229"/>
                  </a:cubicBezTo>
                  <a:cubicBezTo>
                    <a:pt x="400" y="170"/>
                    <a:pt x="379" y="117"/>
                    <a:pt x="344" y="79"/>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grpSp>
      <p:grpSp>
        <p:nvGrpSpPr>
          <p:cNvPr id="8" name="Group 7"/>
          <p:cNvGrpSpPr/>
          <p:nvPr/>
        </p:nvGrpSpPr>
        <p:grpSpPr>
          <a:xfrm>
            <a:off x="3501044" y="1995686"/>
            <a:ext cx="468052" cy="468052"/>
            <a:chOff x="3501044" y="1995686"/>
            <a:chExt cx="468052" cy="468052"/>
          </a:xfrm>
        </p:grpSpPr>
        <p:sp>
          <p:nvSpPr>
            <p:cNvPr id="33" name="Oval 32"/>
            <p:cNvSpPr/>
            <p:nvPr/>
          </p:nvSpPr>
          <p:spPr>
            <a:xfrm>
              <a:off x="3501044" y="1995686"/>
              <a:ext cx="468052" cy="468052"/>
            </a:xfrm>
            <a:prstGeom prst="ellipse">
              <a:avLst/>
            </a:prstGeom>
            <a:solidFill>
              <a:schemeClr val="accent1">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57" name="Freeform 26"/>
            <p:cNvSpPr>
              <a:spLocks noEditPoints="1"/>
            </p:cNvSpPr>
            <p:nvPr/>
          </p:nvSpPr>
          <p:spPr bwMode="auto">
            <a:xfrm>
              <a:off x="3617497" y="2112139"/>
              <a:ext cx="235147" cy="235147"/>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356 w 384"/>
                <a:gd name="T11" fmla="*/ 192 h 384"/>
                <a:gd name="T12" fmla="*/ 322 w 384"/>
                <a:gd name="T13" fmla="*/ 292 h 384"/>
                <a:gd name="T14" fmla="*/ 315 w 384"/>
                <a:gd name="T15" fmla="*/ 261 h 384"/>
                <a:gd name="T16" fmla="*/ 321 w 384"/>
                <a:gd name="T17" fmla="*/ 205 h 384"/>
                <a:gd name="T18" fmla="*/ 297 w 384"/>
                <a:gd name="T19" fmla="*/ 165 h 384"/>
                <a:gd name="T20" fmla="*/ 259 w 384"/>
                <a:gd name="T21" fmla="*/ 139 h 384"/>
                <a:gd name="T22" fmla="*/ 277 w 384"/>
                <a:gd name="T23" fmla="*/ 67 h 384"/>
                <a:gd name="T24" fmla="*/ 237 w 384"/>
                <a:gd name="T25" fmla="*/ 49 h 384"/>
                <a:gd name="T26" fmla="*/ 244 w 384"/>
                <a:gd name="T27" fmla="*/ 37 h 384"/>
                <a:gd name="T28" fmla="*/ 356 w 384"/>
                <a:gd name="T29" fmla="*/ 192 h 384"/>
                <a:gd name="T30" fmla="*/ 169 w 384"/>
                <a:gd name="T31" fmla="*/ 30 h 384"/>
                <a:gd name="T32" fmla="*/ 149 w 384"/>
                <a:gd name="T33" fmla="*/ 46 h 384"/>
                <a:gd name="T34" fmla="*/ 122 w 384"/>
                <a:gd name="T35" fmla="*/ 69 h 384"/>
                <a:gd name="T36" fmla="*/ 90 w 384"/>
                <a:gd name="T37" fmla="*/ 106 h 384"/>
                <a:gd name="T38" fmla="*/ 109 w 384"/>
                <a:gd name="T39" fmla="*/ 123 h 384"/>
                <a:gd name="T40" fmla="*/ 140 w 384"/>
                <a:gd name="T41" fmla="*/ 125 h 384"/>
                <a:gd name="T42" fmla="*/ 196 w 384"/>
                <a:gd name="T43" fmla="*/ 189 h 384"/>
                <a:gd name="T44" fmla="*/ 151 w 384"/>
                <a:gd name="T45" fmla="*/ 235 h 384"/>
                <a:gd name="T46" fmla="*/ 145 w 384"/>
                <a:gd name="T47" fmla="*/ 265 h 384"/>
                <a:gd name="T48" fmla="*/ 142 w 384"/>
                <a:gd name="T49" fmla="*/ 312 h 384"/>
                <a:gd name="T50" fmla="*/ 108 w 384"/>
                <a:gd name="T51" fmla="*/ 273 h 384"/>
                <a:gd name="T52" fmla="*/ 101 w 384"/>
                <a:gd name="T53" fmla="*/ 229 h 384"/>
                <a:gd name="T54" fmla="*/ 71 w 384"/>
                <a:gd name="T55" fmla="*/ 187 h 384"/>
                <a:gd name="T56" fmla="*/ 84 w 384"/>
                <a:gd name="T57" fmla="*/ 145 h 384"/>
                <a:gd name="T58" fmla="*/ 39 w 384"/>
                <a:gd name="T59" fmla="*/ 133 h 384"/>
                <a:gd name="T60" fmla="*/ 169 w 384"/>
                <a:gd name="T61" fmla="*/ 30 h 384"/>
                <a:gd name="T62" fmla="*/ 140 w 384"/>
                <a:gd name="T63" fmla="*/ 347 h 384"/>
                <a:gd name="T64" fmla="*/ 160 w 384"/>
                <a:gd name="T65" fmla="*/ 335 h 384"/>
                <a:gd name="T66" fmla="*/ 190 w 384"/>
                <a:gd name="T67" fmla="*/ 329 h 384"/>
                <a:gd name="T68" fmla="*/ 235 w 384"/>
                <a:gd name="T69" fmla="*/ 315 h 384"/>
                <a:gd name="T70" fmla="*/ 282 w 384"/>
                <a:gd name="T71" fmla="*/ 328 h 384"/>
                <a:gd name="T72" fmla="*/ 192 w 384"/>
                <a:gd name="T73" fmla="*/ 356 h 384"/>
                <a:gd name="T74" fmla="*/ 140 w 384"/>
                <a:gd name="T75" fmla="*/ 34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356" y="192"/>
                  </a:moveTo>
                  <a:cubicBezTo>
                    <a:pt x="356" y="229"/>
                    <a:pt x="343" y="264"/>
                    <a:pt x="322" y="292"/>
                  </a:cubicBezTo>
                  <a:cubicBezTo>
                    <a:pt x="316" y="287"/>
                    <a:pt x="309" y="274"/>
                    <a:pt x="315" y="261"/>
                  </a:cubicBezTo>
                  <a:cubicBezTo>
                    <a:pt x="321" y="248"/>
                    <a:pt x="323" y="217"/>
                    <a:pt x="321" y="205"/>
                  </a:cubicBezTo>
                  <a:cubicBezTo>
                    <a:pt x="320" y="194"/>
                    <a:pt x="314" y="165"/>
                    <a:pt x="297" y="165"/>
                  </a:cubicBezTo>
                  <a:cubicBezTo>
                    <a:pt x="280" y="164"/>
                    <a:pt x="269" y="159"/>
                    <a:pt x="259" y="139"/>
                  </a:cubicBezTo>
                  <a:cubicBezTo>
                    <a:pt x="238" y="98"/>
                    <a:pt x="298" y="90"/>
                    <a:pt x="277" y="67"/>
                  </a:cubicBezTo>
                  <a:cubicBezTo>
                    <a:pt x="271" y="60"/>
                    <a:pt x="241" y="93"/>
                    <a:pt x="237" y="49"/>
                  </a:cubicBezTo>
                  <a:cubicBezTo>
                    <a:pt x="237" y="46"/>
                    <a:pt x="240" y="42"/>
                    <a:pt x="244" y="37"/>
                  </a:cubicBezTo>
                  <a:cubicBezTo>
                    <a:pt x="309" y="58"/>
                    <a:pt x="356" y="120"/>
                    <a:pt x="356" y="192"/>
                  </a:cubicBezTo>
                  <a:close/>
                  <a:moveTo>
                    <a:pt x="169" y="30"/>
                  </a:moveTo>
                  <a:cubicBezTo>
                    <a:pt x="165" y="37"/>
                    <a:pt x="155" y="40"/>
                    <a:pt x="149" y="46"/>
                  </a:cubicBezTo>
                  <a:cubicBezTo>
                    <a:pt x="135" y="59"/>
                    <a:pt x="129" y="57"/>
                    <a:pt x="122" y="69"/>
                  </a:cubicBezTo>
                  <a:cubicBezTo>
                    <a:pt x="114" y="81"/>
                    <a:pt x="90" y="98"/>
                    <a:pt x="90" y="106"/>
                  </a:cubicBezTo>
                  <a:cubicBezTo>
                    <a:pt x="90" y="115"/>
                    <a:pt x="103" y="125"/>
                    <a:pt x="109" y="123"/>
                  </a:cubicBezTo>
                  <a:cubicBezTo>
                    <a:pt x="115" y="121"/>
                    <a:pt x="131" y="121"/>
                    <a:pt x="140" y="125"/>
                  </a:cubicBezTo>
                  <a:cubicBezTo>
                    <a:pt x="149" y="128"/>
                    <a:pt x="218" y="131"/>
                    <a:pt x="196" y="189"/>
                  </a:cubicBezTo>
                  <a:cubicBezTo>
                    <a:pt x="189" y="208"/>
                    <a:pt x="159" y="205"/>
                    <a:pt x="151" y="235"/>
                  </a:cubicBezTo>
                  <a:cubicBezTo>
                    <a:pt x="149" y="240"/>
                    <a:pt x="145" y="259"/>
                    <a:pt x="145" y="265"/>
                  </a:cubicBezTo>
                  <a:cubicBezTo>
                    <a:pt x="144" y="275"/>
                    <a:pt x="152" y="312"/>
                    <a:pt x="142" y="312"/>
                  </a:cubicBezTo>
                  <a:cubicBezTo>
                    <a:pt x="133" y="312"/>
                    <a:pt x="108" y="279"/>
                    <a:pt x="108" y="273"/>
                  </a:cubicBezTo>
                  <a:cubicBezTo>
                    <a:pt x="108" y="267"/>
                    <a:pt x="101" y="246"/>
                    <a:pt x="101" y="229"/>
                  </a:cubicBezTo>
                  <a:cubicBezTo>
                    <a:pt x="101" y="211"/>
                    <a:pt x="71" y="211"/>
                    <a:pt x="71" y="187"/>
                  </a:cubicBezTo>
                  <a:cubicBezTo>
                    <a:pt x="71" y="166"/>
                    <a:pt x="87" y="155"/>
                    <a:pt x="84" y="145"/>
                  </a:cubicBezTo>
                  <a:cubicBezTo>
                    <a:pt x="80" y="135"/>
                    <a:pt x="51" y="134"/>
                    <a:pt x="39" y="133"/>
                  </a:cubicBezTo>
                  <a:cubicBezTo>
                    <a:pt x="60" y="79"/>
                    <a:pt x="110" y="38"/>
                    <a:pt x="169" y="30"/>
                  </a:cubicBezTo>
                  <a:close/>
                  <a:moveTo>
                    <a:pt x="140" y="347"/>
                  </a:moveTo>
                  <a:cubicBezTo>
                    <a:pt x="150" y="342"/>
                    <a:pt x="151" y="335"/>
                    <a:pt x="160" y="335"/>
                  </a:cubicBezTo>
                  <a:cubicBezTo>
                    <a:pt x="170" y="335"/>
                    <a:pt x="179" y="331"/>
                    <a:pt x="190" y="329"/>
                  </a:cubicBezTo>
                  <a:cubicBezTo>
                    <a:pt x="200" y="326"/>
                    <a:pt x="218" y="316"/>
                    <a:pt x="235" y="315"/>
                  </a:cubicBezTo>
                  <a:cubicBezTo>
                    <a:pt x="248" y="313"/>
                    <a:pt x="275" y="315"/>
                    <a:pt x="282" y="328"/>
                  </a:cubicBezTo>
                  <a:cubicBezTo>
                    <a:pt x="256" y="346"/>
                    <a:pt x="225" y="356"/>
                    <a:pt x="192" y="356"/>
                  </a:cubicBezTo>
                  <a:cubicBezTo>
                    <a:pt x="174" y="356"/>
                    <a:pt x="156" y="353"/>
                    <a:pt x="140" y="347"/>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grpSp>
      <p:grpSp>
        <p:nvGrpSpPr>
          <p:cNvPr id="5" name="Group 4"/>
          <p:cNvGrpSpPr/>
          <p:nvPr/>
        </p:nvGrpSpPr>
        <p:grpSpPr>
          <a:xfrm>
            <a:off x="755576" y="3579862"/>
            <a:ext cx="576064" cy="576064"/>
            <a:chOff x="755576" y="3579862"/>
            <a:chExt cx="576064" cy="576064"/>
          </a:xfrm>
        </p:grpSpPr>
        <p:sp>
          <p:nvSpPr>
            <p:cNvPr id="25" name="Oval 24"/>
            <p:cNvSpPr/>
            <p:nvPr/>
          </p:nvSpPr>
          <p:spPr>
            <a:xfrm>
              <a:off x="755576" y="3579862"/>
              <a:ext cx="576064" cy="576064"/>
            </a:xfrm>
            <a:prstGeom prst="ellipse">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60" name="Freeform 31"/>
            <p:cNvSpPr>
              <a:spLocks noEditPoints="1"/>
            </p:cNvSpPr>
            <p:nvPr/>
          </p:nvSpPr>
          <p:spPr bwMode="auto">
            <a:xfrm>
              <a:off x="883116" y="3737030"/>
              <a:ext cx="320983" cy="283893"/>
            </a:xfrm>
            <a:custGeom>
              <a:avLst/>
              <a:gdLst>
                <a:gd name="T0" fmla="*/ 196 w 392"/>
                <a:gd name="T1" fmla="*/ 267 h 347"/>
                <a:gd name="T2" fmla="*/ 156 w 392"/>
                <a:gd name="T3" fmla="*/ 307 h 347"/>
                <a:gd name="T4" fmla="*/ 196 w 392"/>
                <a:gd name="T5" fmla="*/ 347 h 347"/>
                <a:gd name="T6" fmla="*/ 235 w 392"/>
                <a:gd name="T7" fmla="*/ 307 h 347"/>
                <a:gd name="T8" fmla="*/ 196 w 392"/>
                <a:gd name="T9" fmla="*/ 267 h 347"/>
                <a:gd name="T10" fmla="*/ 112 w 392"/>
                <a:gd name="T11" fmla="*/ 222 h 347"/>
                <a:gd name="T12" fmla="*/ 140 w 392"/>
                <a:gd name="T13" fmla="*/ 250 h 347"/>
                <a:gd name="T14" fmla="*/ 252 w 392"/>
                <a:gd name="T15" fmla="*/ 250 h 347"/>
                <a:gd name="T16" fmla="*/ 280 w 392"/>
                <a:gd name="T17" fmla="*/ 222 h 347"/>
                <a:gd name="T18" fmla="*/ 112 w 392"/>
                <a:gd name="T19" fmla="*/ 222 h 347"/>
                <a:gd name="T20" fmla="*/ 56 w 392"/>
                <a:gd name="T21" fmla="*/ 165 h 347"/>
                <a:gd name="T22" fmla="*/ 84 w 392"/>
                <a:gd name="T23" fmla="*/ 194 h 347"/>
                <a:gd name="T24" fmla="*/ 308 w 392"/>
                <a:gd name="T25" fmla="*/ 194 h 347"/>
                <a:gd name="T26" fmla="*/ 336 w 392"/>
                <a:gd name="T27" fmla="*/ 165 h 347"/>
                <a:gd name="T28" fmla="*/ 56 w 392"/>
                <a:gd name="T29" fmla="*/ 165 h 347"/>
                <a:gd name="T30" fmla="*/ 0 w 392"/>
                <a:gd name="T31" fmla="*/ 109 h 347"/>
                <a:gd name="T32" fmla="*/ 28 w 392"/>
                <a:gd name="T33" fmla="*/ 137 h 347"/>
                <a:gd name="T34" fmla="*/ 364 w 392"/>
                <a:gd name="T35" fmla="*/ 137 h 347"/>
                <a:gd name="T36" fmla="*/ 392 w 392"/>
                <a:gd name="T37" fmla="*/ 109 h 347"/>
                <a:gd name="T38" fmla="*/ 0 w 392"/>
                <a:gd name="T39" fmla="*/ 10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2" h="347">
                  <a:moveTo>
                    <a:pt x="196" y="267"/>
                  </a:moveTo>
                  <a:cubicBezTo>
                    <a:pt x="174" y="267"/>
                    <a:pt x="156" y="285"/>
                    <a:pt x="156" y="307"/>
                  </a:cubicBezTo>
                  <a:cubicBezTo>
                    <a:pt x="156" y="329"/>
                    <a:pt x="174" y="347"/>
                    <a:pt x="196" y="347"/>
                  </a:cubicBezTo>
                  <a:cubicBezTo>
                    <a:pt x="218" y="347"/>
                    <a:pt x="235" y="329"/>
                    <a:pt x="235" y="307"/>
                  </a:cubicBezTo>
                  <a:cubicBezTo>
                    <a:pt x="235" y="285"/>
                    <a:pt x="218" y="267"/>
                    <a:pt x="196" y="267"/>
                  </a:cubicBezTo>
                  <a:close/>
                  <a:moveTo>
                    <a:pt x="112" y="222"/>
                  </a:moveTo>
                  <a:cubicBezTo>
                    <a:pt x="140" y="250"/>
                    <a:pt x="140" y="250"/>
                    <a:pt x="140" y="250"/>
                  </a:cubicBezTo>
                  <a:cubicBezTo>
                    <a:pt x="171" y="219"/>
                    <a:pt x="221" y="219"/>
                    <a:pt x="252" y="250"/>
                  </a:cubicBezTo>
                  <a:cubicBezTo>
                    <a:pt x="280" y="222"/>
                    <a:pt x="280" y="222"/>
                    <a:pt x="280" y="222"/>
                  </a:cubicBezTo>
                  <a:cubicBezTo>
                    <a:pt x="233" y="175"/>
                    <a:pt x="158" y="175"/>
                    <a:pt x="112" y="222"/>
                  </a:cubicBezTo>
                  <a:close/>
                  <a:moveTo>
                    <a:pt x="56" y="165"/>
                  </a:moveTo>
                  <a:cubicBezTo>
                    <a:pt x="84" y="194"/>
                    <a:pt x="84" y="194"/>
                    <a:pt x="84" y="194"/>
                  </a:cubicBezTo>
                  <a:cubicBezTo>
                    <a:pt x="146" y="131"/>
                    <a:pt x="246" y="131"/>
                    <a:pt x="308" y="194"/>
                  </a:cubicBezTo>
                  <a:cubicBezTo>
                    <a:pt x="336" y="165"/>
                    <a:pt x="336" y="165"/>
                    <a:pt x="336" y="165"/>
                  </a:cubicBezTo>
                  <a:cubicBezTo>
                    <a:pt x="258" y="87"/>
                    <a:pt x="133" y="87"/>
                    <a:pt x="56" y="165"/>
                  </a:cubicBezTo>
                  <a:close/>
                  <a:moveTo>
                    <a:pt x="0" y="109"/>
                  </a:moveTo>
                  <a:cubicBezTo>
                    <a:pt x="28" y="137"/>
                    <a:pt x="28" y="137"/>
                    <a:pt x="28" y="137"/>
                  </a:cubicBezTo>
                  <a:cubicBezTo>
                    <a:pt x="121" y="43"/>
                    <a:pt x="271" y="43"/>
                    <a:pt x="364" y="137"/>
                  </a:cubicBezTo>
                  <a:cubicBezTo>
                    <a:pt x="392" y="109"/>
                    <a:pt x="392" y="109"/>
                    <a:pt x="392" y="109"/>
                  </a:cubicBezTo>
                  <a:cubicBezTo>
                    <a:pt x="284" y="0"/>
                    <a:pt x="108" y="0"/>
                    <a:pt x="0" y="109"/>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grpSp>
      <p:grpSp>
        <p:nvGrpSpPr>
          <p:cNvPr id="11" name="Group 10"/>
          <p:cNvGrpSpPr/>
          <p:nvPr/>
        </p:nvGrpSpPr>
        <p:grpSpPr>
          <a:xfrm>
            <a:off x="6084168" y="1838265"/>
            <a:ext cx="2528738" cy="1957621"/>
            <a:chOff x="6084168" y="1838265"/>
            <a:chExt cx="2528738" cy="1957621"/>
          </a:xfrm>
        </p:grpSpPr>
        <p:sp>
          <p:nvSpPr>
            <p:cNvPr id="67" name="Content Placeholder 2"/>
            <p:cNvSpPr txBox="1"/>
            <p:nvPr/>
          </p:nvSpPr>
          <p:spPr>
            <a:xfrm>
              <a:off x="6084168" y="2342322"/>
              <a:ext cx="2376264" cy="145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900" dirty="0"/>
                <a:t>Lorem ipsum dolor sit amet, </a:t>
              </a:r>
              <a:r>
                <a:rPr lang="en-US" sz="900" b="1" dirty="0"/>
                <a:t>consectetur adipiscing elit. </a:t>
              </a:r>
              <a:endParaRPr lang="en-US" sz="900" b="1" dirty="0"/>
            </a:p>
            <a:p>
              <a:pPr marL="0" indent="0">
                <a:buFont typeface="Arial" panose="020B0604020202020204" pitchFamily="34" charset="0"/>
                <a:buNone/>
              </a:pPr>
              <a:endParaRPr lang="en-US" sz="900" dirty="0"/>
            </a:p>
            <a:p>
              <a:pPr marL="0" indent="0">
                <a:buFont typeface="Arial" panose="020B0604020202020204" pitchFamily="34" charset="0"/>
                <a:buNone/>
              </a:pPr>
              <a:r>
                <a:rPr lang="en-US" sz="900" dirty="0"/>
                <a:t>Lorem Ipsum has been the industry's standard dummy text ever since the 1500s, when an unknown printer took a galley of type and scrambled it to make a type specimen book. It has survived not only five centuries, but also the leap into electronic typesetting.</a:t>
              </a:r>
              <a:endParaRPr lang="en-US" sz="900" dirty="0"/>
            </a:p>
          </p:txBody>
        </p:sp>
        <p:sp>
          <p:nvSpPr>
            <p:cNvPr id="68" name="Title 13"/>
            <p:cNvSpPr txBox="1"/>
            <p:nvPr/>
          </p:nvSpPr>
          <p:spPr>
            <a:xfrm>
              <a:off x="6092626" y="1838265"/>
              <a:ext cx="2520280"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solidFill>
                    <a:schemeClr val="accent1">
                      <a:lumMod val="60000"/>
                      <a:lumOff val="40000"/>
                    </a:schemeClr>
                  </a:solidFill>
                </a:rPr>
                <a:t>Analysis</a:t>
              </a:r>
              <a:endParaRPr lang="en-US" sz="2000" dirty="0">
                <a:solidFill>
                  <a:schemeClr val="accent1">
                    <a:lumMod val="60000"/>
                    <a:lumOff val="40000"/>
                  </a:schemeClr>
                </a:solidFill>
              </a:endParaRPr>
            </a:p>
          </p:txBody>
        </p:sp>
      </p:grpSp>
      <p:cxnSp>
        <p:nvCxnSpPr>
          <p:cNvPr id="70" name="Straight Connector 69"/>
          <p:cNvCxnSpPr/>
          <p:nvPr/>
        </p:nvCxnSpPr>
        <p:spPr>
          <a:xfrm>
            <a:off x="5796136" y="1505605"/>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5" name="Flowchart: Off-page Connector 34"/>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t>42</a:t>
            </a:r>
            <a:endParaRPr lang="en-US" sz="11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000"/>
                            </p:stCondLst>
                            <p:childTnLst>
                              <p:par>
                                <p:cTn id="28" presetID="22" presetClass="entr" presetSubtype="2"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right)">
                                      <p:cBhvr>
                                        <p:cTn id="30" dur="500"/>
                                        <p:tgtEl>
                                          <p:spTgt spid="6"/>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par>
                          <p:cTn id="37" fill="hold">
                            <p:stCondLst>
                              <p:cond delay="3000"/>
                            </p:stCondLst>
                            <p:childTnLst>
                              <p:par>
                                <p:cTn id="38" presetID="22" presetClass="entr" presetSubtype="8" fill="hold"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ppt_w</p:attrName>
                                        </p:attrNameLst>
                                      </p:cBhvr>
                                      <p:tavLst>
                                        <p:tav tm="0">
                                          <p:val>
                                            <p:fltVal val="0"/>
                                          </p:val>
                                        </p:tav>
                                        <p:tav tm="100000">
                                          <p:val>
                                            <p:strVal val="#ppt_w"/>
                                          </p:val>
                                        </p:tav>
                                      </p:tavLst>
                                    </p:anim>
                                    <p:anim calcmode="lin" valueType="num">
                                      <p:cBhvr>
                                        <p:cTn id="45" dur="500" fill="hold"/>
                                        <p:tgtEl>
                                          <p:spTgt spid="7"/>
                                        </p:tgtEl>
                                        <p:attrNameLst>
                                          <p:attrName>ppt_h</p:attrName>
                                        </p:attrNameLst>
                                      </p:cBhvr>
                                      <p:tavLst>
                                        <p:tav tm="0">
                                          <p:val>
                                            <p:fltVal val="0"/>
                                          </p:val>
                                        </p:tav>
                                        <p:tav tm="100000">
                                          <p:val>
                                            <p:strVal val="#ppt_h"/>
                                          </p:val>
                                        </p:tav>
                                      </p:tavLst>
                                    </p:anim>
                                    <p:animEffect transition="in" filter="fade">
                                      <p:cBhvr>
                                        <p:cTn id="46" dur="500"/>
                                        <p:tgtEl>
                                          <p:spTgt spid="7"/>
                                        </p:tgtEl>
                                      </p:cBhvr>
                                    </p:animEffect>
                                  </p:childTnLst>
                                </p:cTn>
                              </p:par>
                            </p:childTnLst>
                          </p:cTn>
                        </p:par>
                        <p:par>
                          <p:cTn id="47" fill="hold">
                            <p:stCondLst>
                              <p:cond delay="4000"/>
                            </p:stCondLst>
                            <p:childTnLst>
                              <p:par>
                                <p:cTn id="48" presetID="22" presetClass="entr" presetSubtype="4" fill="hold"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ipe(down)">
                                      <p:cBhvr>
                                        <p:cTn id="50" dur="500"/>
                                        <p:tgtEl>
                                          <p:spTgt spid="36"/>
                                        </p:tgtEl>
                                      </p:cBhvr>
                                    </p:animEffect>
                                  </p:childTnLst>
                                </p:cTn>
                              </p:par>
                            </p:childTnLst>
                          </p:cTn>
                        </p:par>
                        <p:par>
                          <p:cTn id="51" fill="hold">
                            <p:stCondLst>
                              <p:cond delay="4500"/>
                            </p:stCondLst>
                            <p:childTnLst>
                              <p:par>
                                <p:cTn id="52" presetID="53" presetClass="entr" presetSubtype="16"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childTnLst>
                          </p:cTn>
                        </p:par>
                        <p:par>
                          <p:cTn id="57" fill="hold">
                            <p:stCondLst>
                              <p:cond delay="5000"/>
                            </p:stCondLst>
                            <p:childTnLst>
                              <p:par>
                                <p:cTn id="58" presetID="22" presetClass="entr" presetSubtype="4" fill="hold"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down)">
                                      <p:cBhvr>
                                        <p:cTn id="60" dur="500"/>
                                        <p:tgtEl>
                                          <p:spTgt spid="12"/>
                                        </p:tgtEl>
                                      </p:cBhvr>
                                    </p:animEffect>
                                  </p:childTnLst>
                                </p:cTn>
                              </p:par>
                            </p:childTnLst>
                          </p:cTn>
                        </p:par>
                        <p:par>
                          <p:cTn id="61" fill="hold">
                            <p:stCondLst>
                              <p:cond delay="5500"/>
                            </p:stCondLst>
                            <p:childTnLst>
                              <p:par>
                                <p:cTn id="62" presetID="53" presetClass="entr" presetSubtype="16" fill="hold" nodeType="afterEffect">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cBhvr>
                                        <p:cTn id="64" dur="500" fill="hold"/>
                                        <p:tgtEl>
                                          <p:spTgt spid="8"/>
                                        </p:tgtEl>
                                        <p:attrNameLst>
                                          <p:attrName>ppt_w</p:attrName>
                                        </p:attrNameLst>
                                      </p:cBhvr>
                                      <p:tavLst>
                                        <p:tav tm="0">
                                          <p:val>
                                            <p:fltVal val="0"/>
                                          </p:val>
                                        </p:tav>
                                        <p:tav tm="100000">
                                          <p:val>
                                            <p:strVal val="#ppt_w"/>
                                          </p:val>
                                        </p:tav>
                                      </p:tavLst>
                                    </p:anim>
                                    <p:anim calcmode="lin" valueType="num">
                                      <p:cBhvr>
                                        <p:cTn id="65" dur="500" fill="hold"/>
                                        <p:tgtEl>
                                          <p:spTgt spid="8"/>
                                        </p:tgtEl>
                                        <p:attrNameLst>
                                          <p:attrName>ppt_h</p:attrName>
                                        </p:attrNameLst>
                                      </p:cBhvr>
                                      <p:tavLst>
                                        <p:tav tm="0">
                                          <p:val>
                                            <p:fltVal val="0"/>
                                          </p:val>
                                        </p:tav>
                                        <p:tav tm="100000">
                                          <p:val>
                                            <p:strVal val="#ppt_h"/>
                                          </p:val>
                                        </p:tav>
                                      </p:tavLst>
                                    </p:anim>
                                    <p:animEffect transition="in" filter="fade">
                                      <p:cBhvr>
                                        <p:cTn id="66" dur="500"/>
                                        <p:tgtEl>
                                          <p:spTgt spid="8"/>
                                        </p:tgtEl>
                                      </p:cBhvr>
                                    </p:animEffect>
                                  </p:childTnLst>
                                </p:cTn>
                              </p:par>
                            </p:childTnLst>
                          </p:cTn>
                        </p:par>
                        <p:par>
                          <p:cTn id="67" fill="hold">
                            <p:stCondLst>
                              <p:cond delay="6000"/>
                            </p:stCondLst>
                            <p:childTnLst>
                              <p:par>
                                <p:cTn id="68" presetID="22" presetClass="entr" presetSubtype="8" fill="hold"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left)">
                                      <p:cBhvr>
                                        <p:cTn id="70" dur="500"/>
                                        <p:tgtEl>
                                          <p:spTgt spid="21"/>
                                        </p:tgtEl>
                                      </p:cBhvr>
                                    </p:animEffect>
                                  </p:childTnLst>
                                </p:cTn>
                              </p:par>
                            </p:childTnLst>
                          </p:cTn>
                        </p:par>
                        <p:par>
                          <p:cTn id="71" fill="hold">
                            <p:stCondLst>
                              <p:cond delay="6500"/>
                            </p:stCondLst>
                            <p:childTnLst>
                              <p:par>
                                <p:cTn id="72" presetID="53" presetClass="entr" presetSubtype="16" fill="hold" nodeType="afterEffect">
                                  <p:stCondLst>
                                    <p:cond delay="0"/>
                                  </p:stCondLst>
                                  <p:childTnLst>
                                    <p:set>
                                      <p:cBhvr>
                                        <p:cTn id="73" dur="1" fill="hold">
                                          <p:stCondLst>
                                            <p:cond delay="0"/>
                                          </p:stCondLst>
                                        </p:cTn>
                                        <p:tgtEl>
                                          <p:spTgt spid="10"/>
                                        </p:tgtEl>
                                        <p:attrNameLst>
                                          <p:attrName>style.visibility</p:attrName>
                                        </p:attrNameLst>
                                      </p:cBhvr>
                                      <p:to>
                                        <p:strVal val="visible"/>
                                      </p:to>
                                    </p:set>
                                    <p:anim calcmode="lin" valueType="num">
                                      <p:cBhvr>
                                        <p:cTn id="74" dur="500" fill="hold"/>
                                        <p:tgtEl>
                                          <p:spTgt spid="10"/>
                                        </p:tgtEl>
                                        <p:attrNameLst>
                                          <p:attrName>ppt_w</p:attrName>
                                        </p:attrNameLst>
                                      </p:cBhvr>
                                      <p:tavLst>
                                        <p:tav tm="0">
                                          <p:val>
                                            <p:fltVal val="0"/>
                                          </p:val>
                                        </p:tav>
                                        <p:tav tm="100000">
                                          <p:val>
                                            <p:strVal val="#ppt_w"/>
                                          </p:val>
                                        </p:tav>
                                      </p:tavLst>
                                    </p:anim>
                                    <p:anim calcmode="lin" valueType="num">
                                      <p:cBhvr>
                                        <p:cTn id="75" dur="500" fill="hold"/>
                                        <p:tgtEl>
                                          <p:spTgt spid="10"/>
                                        </p:tgtEl>
                                        <p:attrNameLst>
                                          <p:attrName>ppt_h</p:attrName>
                                        </p:attrNameLst>
                                      </p:cBhvr>
                                      <p:tavLst>
                                        <p:tav tm="0">
                                          <p:val>
                                            <p:fltVal val="0"/>
                                          </p:val>
                                        </p:tav>
                                        <p:tav tm="100000">
                                          <p:val>
                                            <p:strVal val="#ppt_h"/>
                                          </p:val>
                                        </p:tav>
                                      </p:tavLst>
                                    </p:anim>
                                    <p:animEffect transition="in" filter="fade">
                                      <p:cBhvr>
                                        <p:cTn id="76" dur="500"/>
                                        <p:tgtEl>
                                          <p:spTgt spid="10"/>
                                        </p:tgtEl>
                                      </p:cBhvr>
                                    </p:animEffect>
                                  </p:childTnLst>
                                </p:cTn>
                              </p:par>
                            </p:childTnLst>
                          </p:cTn>
                        </p:par>
                        <p:par>
                          <p:cTn id="77" fill="hold">
                            <p:stCondLst>
                              <p:cond delay="7000"/>
                            </p:stCondLst>
                            <p:childTnLst>
                              <p:par>
                                <p:cTn id="78" presetID="22" presetClass="entr" presetSubtype="4" fill="hold" nodeType="after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wipe(down)">
                                      <p:cBhvr>
                                        <p:cTn id="80" dur="500"/>
                                        <p:tgtEl>
                                          <p:spTgt spid="70"/>
                                        </p:tgtEl>
                                      </p:cBhvr>
                                    </p:animEffect>
                                  </p:childTnLst>
                                </p:cTn>
                              </p:par>
                            </p:childTnLst>
                          </p:cTn>
                        </p:par>
                        <p:par>
                          <p:cTn id="81" fill="hold">
                            <p:stCondLst>
                              <p:cond delay="7500"/>
                            </p:stCondLst>
                            <p:childTnLst>
                              <p:par>
                                <p:cTn id="82" presetID="10" presetClass="entr" presetSubtype="0" fill="hold" nodeType="after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fade">
                                      <p:cBhvr>
                                        <p:cTn id="8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31"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36525" y="1168400"/>
            <a:ext cx="9123045" cy="2212975"/>
          </a:xfrm>
        </p:spPr>
        <p:txBody>
          <a:bodyPr>
            <a:noAutofit/>
          </a:bodyPr>
          <a:lstStyle/>
          <a:p>
            <a:pPr algn="ctr"/>
            <a:r>
              <a:rPr lang="en-US" sz="5400" dirty="0">
                <a:solidFill>
                  <a:srgbClr val="258DDB"/>
                </a:solidFill>
              </a:rPr>
              <a:t>Q&amp;A</a:t>
            </a:r>
            <a:endParaRPr lang="en-US" sz="5400" dirty="0">
              <a:solidFill>
                <a:srgbClr val="258DDB"/>
              </a:solidFill>
            </a:endParaRPr>
          </a:p>
        </p:txBody>
      </p:sp>
      <p:grpSp>
        <p:nvGrpSpPr>
          <p:cNvPr id="12" name="Group 5"/>
          <p:cNvGrpSpPr/>
          <p:nvPr/>
        </p:nvGrpSpPr>
        <p:grpSpPr>
          <a:xfrm>
            <a:off x="-7620" y="4013835"/>
            <a:ext cx="9151620" cy="76200"/>
            <a:chOff x="2055030" y="1463669"/>
            <a:chExt cx="2304256" cy="544908"/>
          </a:xfrm>
        </p:grpSpPr>
        <p:sp>
          <p:nvSpPr>
            <p:cNvPr id="2" name="Rectangle 6"/>
            <p:cNvSpPr/>
            <p:nvPr/>
          </p:nvSpPr>
          <p:spPr>
            <a:xfrm>
              <a:off x="2055030" y="1463670"/>
              <a:ext cx="576064" cy="544907"/>
            </a:xfrm>
            <a:prstGeom prst="rect">
              <a:avLst/>
            </a:prstGeom>
            <a:solidFill>
              <a:srgbClr val="1B6AA3"/>
            </a:solidFill>
            <a:ln w="25400" cap="flat" cmpd="sng" algn="ctr">
              <a:noFill/>
              <a:prstDash val="solid"/>
            </a:ln>
            <a:effectLst/>
          </p:spPr>
          <p:txBody>
            <a:bodyPr rtlCol="0" anchor="ctr"/>
            <a:p>
              <a:pPr algn="ctr"/>
              <a:endParaRPr lang="en-US" dirty="0"/>
            </a:p>
          </p:txBody>
        </p:sp>
        <p:sp>
          <p:nvSpPr>
            <p:cNvPr id="3" name="Rectangle 7"/>
            <p:cNvSpPr/>
            <p:nvPr/>
          </p:nvSpPr>
          <p:spPr>
            <a:xfrm>
              <a:off x="2631094" y="1463670"/>
              <a:ext cx="576064" cy="544907"/>
            </a:xfrm>
            <a:prstGeom prst="rect">
              <a:avLst/>
            </a:prstGeom>
            <a:solidFill>
              <a:srgbClr val="1B6AA3">
                <a:lumMod val="60000"/>
                <a:lumOff val="40000"/>
              </a:srgbClr>
            </a:solidFill>
            <a:ln w="25400" cap="flat" cmpd="sng" algn="ctr">
              <a:noFill/>
              <a:prstDash val="solid"/>
            </a:ln>
            <a:effectLst/>
          </p:spPr>
          <p:txBody>
            <a:bodyPr rtlCol="0" anchor="ctr"/>
            <a:p>
              <a:pPr algn="ctr"/>
              <a:endParaRPr lang="en-US" dirty="0"/>
            </a:p>
          </p:txBody>
        </p:sp>
        <p:sp>
          <p:nvSpPr>
            <p:cNvPr id="15" name="Rectangle 8"/>
            <p:cNvSpPr/>
            <p:nvPr/>
          </p:nvSpPr>
          <p:spPr>
            <a:xfrm>
              <a:off x="3207158" y="1463669"/>
              <a:ext cx="576064" cy="544907"/>
            </a:xfrm>
            <a:prstGeom prst="rect">
              <a:avLst/>
            </a:prstGeom>
            <a:solidFill>
              <a:srgbClr val="1B6AA3">
                <a:lumMod val="40000"/>
                <a:lumOff val="60000"/>
              </a:srgbClr>
            </a:solidFill>
            <a:ln w="25400" cap="flat" cmpd="sng" algn="ctr">
              <a:noFill/>
              <a:prstDash val="solid"/>
            </a:ln>
            <a:effectLst/>
          </p:spPr>
          <p:txBody>
            <a:bodyPr rtlCol="0" anchor="ctr"/>
            <a:p>
              <a:pPr algn="ctr"/>
              <a:endParaRPr lang="en-US" dirty="0"/>
            </a:p>
          </p:txBody>
        </p:sp>
        <p:sp>
          <p:nvSpPr>
            <p:cNvPr id="16" name="Rectangle 9"/>
            <p:cNvSpPr/>
            <p:nvPr/>
          </p:nvSpPr>
          <p:spPr>
            <a:xfrm>
              <a:off x="3783222" y="1463670"/>
              <a:ext cx="576064" cy="544907"/>
            </a:xfrm>
            <a:prstGeom prst="rect">
              <a:avLst/>
            </a:prstGeom>
            <a:solidFill>
              <a:srgbClr val="1B6AA3">
                <a:lumMod val="20000"/>
                <a:lumOff val="80000"/>
              </a:srgbClr>
            </a:solidFill>
            <a:ln w="25400" cap="flat" cmpd="sng" algn="ctr">
              <a:noFill/>
              <a:prstDash val="solid"/>
            </a:ln>
            <a:effectLst/>
          </p:spPr>
          <p:txBody>
            <a:bodyPr rtlCol="0" anchor="ctr"/>
            <a:p>
              <a:pPr algn="ctr"/>
              <a:endParaRPr lang="en-US" dirty="0"/>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456923" y="3376458"/>
            <a:ext cx="8229600" cy="363558"/>
          </a:xfrm>
          <a:prstGeom prst="rect">
            <a:avLst/>
          </a:prstGeom>
        </p:spPr>
        <p:txBody>
          <a:bodyPr vert="horz" lIns="91440" tIns="45720" rIns="91440" bIns="45720" rtlCol="0" anchor="ctr">
            <a:normAutofit fontScale="825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a:solidFill>
                  <a:schemeClr val="bg1">
                    <a:lumMod val="75000"/>
                  </a:schemeClr>
                </a:solidFill>
                <a:latin typeface="+mn-lt"/>
              </a:rPr>
              <a:t>Have a nice day!</a:t>
            </a:r>
            <a:endParaRPr lang="en-US" sz="2000" dirty="0">
              <a:solidFill>
                <a:schemeClr val="bg1">
                  <a:lumMod val="75000"/>
                </a:schemeClr>
              </a:solidFill>
              <a:latin typeface="+mn-lt"/>
            </a:endParaRPr>
          </a:p>
        </p:txBody>
      </p:sp>
      <p:sp>
        <p:nvSpPr>
          <p:cNvPr id="14" name="Title 13"/>
          <p:cNvSpPr>
            <a:spLocks noGrp="1"/>
          </p:cNvSpPr>
          <p:nvPr>
            <p:ph type="title"/>
          </p:nvPr>
        </p:nvSpPr>
        <p:spPr>
          <a:xfrm>
            <a:off x="136525" y="1078865"/>
            <a:ext cx="9123045" cy="2212975"/>
          </a:xfrm>
        </p:spPr>
        <p:txBody>
          <a:bodyPr>
            <a:noAutofit/>
          </a:bodyPr>
          <a:lstStyle/>
          <a:p>
            <a:pPr algn="ctr"/>
            <a:r>
              <a:rPr lang="en-US" sz="5400" dirty="0">
                <a:solidFill>
                  <a:srgbClr val="258DDB"/>
                </a:solidFill>
              </a:rPr>
              <a:t>Thanks for </a:t>
            </a:r>
            <a:br>
              <a:rPr lang="en-US" sz="5400" dirty="0">
                <a:solidFill>
                  <a:srgbClr val="258DDB"/>
                </a:solidFill>
              </a:rPr>
            </a:br>
            <a:r>
              <a:rPr lang="en-US" sz="5400" dirty="0">
                <a:solidFill>
                  <a:srgbClr val="258DDB"/>
                </a:solidFill>
              </a:rPr>
              <a:t>watchinging</a:t>
            </a:r>
            <a:endParaRPr lang="en-US" sz="5400" dirty="0">
              <a:solidFill>
                <a:srgbClr val="258DDB"/>
              </a:solidFill>
            </a:endParaRPr>
          </a:p>
        </p:txBody>
      </p:sp>
      <p:grpSp>
        <p:nvGrpSpPr>
          <p:cNvPr id="12" name="Group 5"/>
          <p:cNvGrpSpPr/>
          <p:nvPr/>
        </p:nvGrpSpPr>
        <p:grpSpPr>
          <a:xfrm>
            <a:off x="-7620" y="4013835"/>
            <a:ext cx="9151620" cy="76200"/>
            <a:chOff x="2055030" y="1463669"/>
            <a:chExt cx="2304256" cy="544908"/>
          </a:xfrm>
        </p:grpSpPr>
        <p:sp>
          <p:nvSpPr>
            <p:cNvPr id="2" name="Rectangle 6"/>
            <p:cNvSpPr/>
            <p:nvPr/>
          </p:nvSpPr>
          <p:spPr>
            <a:xfrm>
              <a:off x="2055030" y="1463670"/>
              <a:ext cx="576064" cy="544907"/>
            </a:xfrm>
            <a:prstGeom prst="rect">
              <a:avLst/>
            </a:prstGeom>
            <a:solidFill>
              <a:srgbClr val="1B6AA3"/>
            </a:solidFill>
            <a:ln w="25400" cap="flat" cmpd="sng" algn="ctr">
              <a:noFill/>
              <a:prstDash val="solid"/>
            </a:ln>
            <a:effectLst/>
          </p:spPr>
          <p:txBody>
            <a:bodyPr rtlCol="0" anchor="ctr"/>
            <a:p>
              <a:pPr algn="ctr"/>
              <a:endParaRPr lang="en-US" dirty="0"/>
            </a:p>
          </p:txBody>
        </p:sp>
        <p:sp>
          <p:nvSpPr>
            <p:cNvPr id="3" name="Rectangle 7"/>
            <p:cNvSpPr/>
            <p:nvPr/>
          </p:nvSpPr>
          <p:spPr>
            <a:xfrm>
              <a:off x="2631094" y="1463670"/>
              <a:ext cx="576064" cy="544907"/>
            </a:xfrm>
            <a:prstGeom prst="rect">
              <a:avLst/>
            </a:prstGeom>
            <a:solidFill>
              <a:srgbClr val="1B6AA3">
                <a:lumMod val="60000"/>
                <a:lumOff val="40000"/>
              </a:srgbClr>
            </a:solidFill>
            <a:ln w="25400" cap="flat" cmpd="sng" algn="ctr">
              <a:noFill/>
              <a:prstDash val="solid"/>
            </a:ln>
            <a:effectLst/>
          </p:spPr>
          <p:txBody>
            <a:bodyPr rtlCol="0" anchor="ctr"/>
            <a:p>
              <a:pPr algn="ctr"/>
              <a:endParaRPr lang="en-US" dirty="0"/>
            </a:p>
          </p:txBody>
        </p:sp>
        <p:sp>
          <p:nvSpPr>
            <p:cNvPr id="15" name="Rectangle 8"/>
            <p:cNvSpPr/>
            <p:nvPr/>
          </p:nvSpPr>
          <p:spPr>
            <a:xfrm>
              <a:off x="3207158" y="1463669"/>
              <a:ext cx="576064" cy="544907"/>
            </a:xfrm>
            <a:prstGeom prst="rect">
              <a:avLst/>
            </a:prstGeom>
            <a:solidFill>
              <a:srgbClr val="1B6AA3">
                <a:lumMod val="40000"/>
                <a:lumOff val="60000"/>
              </a:srgbClr>
            </a:solidFill>
            <a:ln w="25400" cap="flat" cmpd="sng" algn="ctr">
              <a:noFill/>
              <a:prstDash val="solid"/>
            </a:ln>
            <a:effectLst/>
          </p:spPr>
          <p:txBody>
            <a:bodyPr rtlCol="0" anchor="ctr"/>
            <a:p>
              <a:pPr algn="ctr"/>
              <a:endParaRPr lang="en-US" dirty="0"/>
            </a:p>
          </p:txBody>
        </p:sp>
        <p:sp>
          <p:nvSpPr>
            <p:cNvPr id="16" name="Rectangle 9"/>
            <p:cNvSpPr/>
            <p:nvPr/>
          </p:nvSpPr>
          <p:spPr>
            <a:xfrm>
              <a:off x="3783222" y="1463670"/>
              <a:ext cx="576064" cy="544907"/>
            </a:xfrm>
            <a:prstGeom prst="rect">
              <a:avLst/>
            </a:prstGeom>
            <a:solidFill>
              <a:srgbClr val="1B6AA3">
                <a:lumMod val="20000"/>
                <a:lumOff val="80000"/>
              </a:srgbClr>
            </a:solidFill>
            <a:ln w="25400" cap="flat" cmpd="sng" algn="ctr">
              <a:noFill/>
              <a:prstDash val="solid"/>
            </a:ln>
            <a:effectLst/>
          </p:spPr>
          <p:txBody>
            <a:bodyPr rtlCol="0" anchor="ctr"/>
            <a:p>
              <a:pPr algn="ctr"/>
              <a:endParaRPr lang="en-US" dirty="0"/>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771900" y="1350645"/>
            <a:ext cx="2329815" cy="1684020"/>
          </a:xfrm>
          <a:prstGeom prst="rect">
            <a:avLst/>
          </a:prstGeom>
          <a:noFill/>
        </p:spPr>
        <p:txBody>
          <a:bodyPr wrap="square" rtlCol="0">
            <a:spAutoFit/>
          </a:bodyPr>
          <a:lstStyle/>
          <a:p>
            <a:r>
              <a:rPr lang="en-US" altLang="zh-CN" sz="10350" b="1" dirty="0">
                <a:solidFill>
                  <a:srgbClr val="258DDB"/>
                </a:solidFill>
                <a:latin typeface="Open Sans" panose="020B0606030504020204" pitchFamily="34" charset="0"/>
                <a:ea typeface="Open Sans" panose="020B0606030504020204" pitchFamily="34" charset="0"/>
                <a:cs typeface="Open Sans" panose="020B0606030504020204" pitchFamily="34" charset="0"/>
              </a:rPr>
              <a:t>01</a:t>
            </a:r>
            <a:endParaRPr lang="en-US" altLang="zh-CN" sz="10350" b="1" dirty="0">
              <a:solidFill>
                <a:srgbClr val="258DD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矩形 8"/>
          <p:cNvSpPr/>
          <p:nvPr/>
        </p:nvSpPr>
        <p:spPr>
          <a:xfrm>
            <a:off x="2687782" y="2382982"/>
            <a:ext cx="3643745" cy="13577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文本框 11"/>
          <p:cNvSpPr txBox="1"/>
          <p:nvPr/>
        </p:nvSpPr>
        <p:spPr>
          <a:xfrm>
            <a:off x="3547110" y="2754630"/>
            <a:ext cx="2268220" cy="368300"/>
          </a:xfrm>
          <a:prstGeom prst="rect">
            <a:avLst/>
          </a:prstGeom>
          <a:noFill/>
        </p:spPr>
        <p:txBody>
          <a:bodyPr wrap="square" rtlCol="0">
            <a:spAutoFit/>
          </a:bodyPr>
          <a:lstStyle/>
          <a:p>
            <a:pPr algn="ctr"/>
            <a:r>
              <a:rPr lang="en-US" altLang="zh-CN" b="1" dirty="0">
                <a:solidFill>
                  <a:schemeClr val="bg1">
                    <a:lumMod val="75000"/>
                  </a:schemeClr>
                </a:solidFill>
              </a:rPr>
              <a:t>功能模块层次设计</a:t>
            </a:r>
            <a:endParaRPr lang="en-US" altLang="zh-CN" b="1" dirty="0">
              <a:solidFill>
                <a:schemeClr val="bg1">
                  <a:lumMod val="75000"/>
                </a:schemeClr>
              </a:solidFill>
            </a:endParaRPr>
          </a:p>
        </p:txBody>
      </p:sp>
      <p:sp>
        <p:nvSpPr>
          <p:cNvPr id="13" name="矩形 12"/>
          <p:cNvSpPr/>
          <p:nvPr/>
        </p:nvSpPr>
        <p:spPr>
          <a:xfrm>
            <a:off x="3546972" y="1300960"/>
            <a:ext cx="2050056" cy="218749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4" name="组合 13"/>
          <p:cNvGrpSpPr/>
          <p:nvPr/>
        </p:nvGrpSpPr>
        <p:grpSpPr>
          <a:xfrm>
            <a:off x="3772109" y="2322749"/>
            <a:ext cx="1885226" cy="1232144"/>
            <a:chOff x="6501056" y="2340604"/>
            <a:chExt cx="2513635" cy="1642858"/>
          </a:xfrm>
        </p:grpSpPr>
        <p:cxnSp>
          <p:nvCxnSpPr>
            <p:cNvPr id="16" name="直接连接符 15"/>
            <p:cNvCxnSpPr/>
            <p:nvPr/>
          </p:nvCxnSpPr>
          <p:spPr>
            <a:xfrm>
              <a:off x="9014691" y="2340604"/>
              <a:ext cx="0" cy="164285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7" name="直接连接符 16"/>
            <p:cNvCxnSpPr/>
            <p:nvPr/>
          </p:nvCxnSpPr>
          <p:spPr>
            <a:xfrm flipH="1">
              <a:off x="6501056" y="3983462"/>
              <a:ext cx="2513635"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grpSp>
      <p:sp>
        <p:nvSpPr>
          <p:cNvPr id="18" name="Rectangle 23"/>
          <p:cNvSpPr/>
          <p:nvPr/>
        </p:nvSpPr>
        <p:spPr>
          <a:xfrm>
            <a:off x="3587115" y="3034665"/>
            <a:ext cx="2698750" cy="645160"/>
          </a:xfrm>
          <a:prstGeom prst="rect">
            <a:avLst/>
          </a:prstGeom>
        </p:spPr>
        <p:txBody>
          <a:bodyPr wrap="square">
            <a:spAutoFit/>
          </a:bodyPr>
          <a:lstStyle/>
          <a:p>
            <a:pPr algn="ctr">
              <a:defRPr/>
            </a:pPr>
            <a:r>
              <a:rPr lang="en-US" noProof="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Hierarchical design of functional modules</a:t>
            </a:r>
            <a:endParaRPr lang="en-US" noProof="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ransition spd="med" advTm="4096">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500"/>
                                        <p:tgtEl>
                                          <p:spTgt spid="1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anim calcmode="lin" valueType="num">
                                      <p:cBhvr>
                                        <p:cTn id="22" dur="500" fill="hold"/>
                                        <p:tgtEl>
                                          <p:spTgt spid="18"/>
                                        </p:tgtEl>
                                        <p:attrNameLst>
                                          <p:attrName>ppt_x</p:attrName>
                                        </p:attrNameLst>
                                      </p:cBhvr>
                                      <p:tavLst>
                                        <p:tav tm="0">
                                          <p:val>
                                            <p:strVal val="#ppt_x"/>
                                          </p:val>
                                        </p:tav>
                                        <p:tav tm="100000">
                                          <p:val>
                                            <p:strVal val="#ppt_x"/>
                                          </p:val>
                                        </p:tav>
                                      </p:tavLst>
                                    </p:anim>
                                    <p:anim calcmode="lin" valueType="num">
                                      <p:cBhvr>
                                        <p:cTn id="23" dur="500" fill="hold"/>
                                        <p:tgtEl>
                                          <p:spTgt spid="18"/>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6" presetClass="entr" presetSubtype="16"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bldLvl="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560195" y="3489325"/>
            <a:ext cx="6423025" cy="1276985"/>
          </a:xfrm>
          <a:ln w="38100">
            <a:noFill/>
          </a:ln>
        </p:spPr>
        <p:txBody>
          <a:bodyPr/>
          <a:p>
            <a:pPr marL="0" indent="0">
              <a:lnSpc>
                <a:spcPct val="150000"/>
              </a:lnSpc>
              <a:buNone/>
            </a:pPr>
            <a:r>
              <a:rPr lang="zh-CN" altLang="en-US" sz="1600">
                <a:solidFill>
                  <a:schemeClr val="accent6">
                    <a:lumMod val="60000"/>
                    <a:lumOff val="40000"/>
                  </a:schemeClr>
                </a:solidFill>
              </a:rPr>
              <a:t>系统以项目为基础单位，追踪、展示项目的工作进度，集各种项目管理功能集一身的信息系统，其中以</a:t>
            </a:r>
            <a:r>
              <a:rPr lang="zh-CN" altLang="en-US" sz="1600">
                <a:solidFill>
                  <a:srgbClr val="52ADF3"/>
                </a:solidFill>
              </a:rPr>
              <a:t>项目任务管理</a:t>
            </a:r>
            <a:r>
              <a:rPr lang="zh-CN" altLang="en-US" sz="1600">
                <a:solidFill>
                  <a:schemeClr val="accent6">
                    <a:lumMod val="60000"/>
                    <a:lumOff val="40000"/>
                  </a:schemeClr>
                </a:solidFill>
              </a:rPr>
              <a:t>、</a:t>
            </a:r>
            <a:r>
              <a:rPr lang="zh-CN" altLang="en-US" sz="1600">
                <a:solidFill>
                  <a:srgbClr val="52ADF3"/>
                </a:solidFill>
              </a:rPr>
              <a:t>项目日程管理</a:t>
            </a:r>
            <a:r>
              <a:rPr lang="zh-CN" altLang="en-US" sz="1600">
                <a:solidFill>
                  <a:schemeClr val="accent6">
                    <a:lumMod val="60000"/>
                    <a:lumOff val="40000"/>
                  </a:schemeClr>
                </a:solidFill>
              </a:rPr>
              <a:t>、</a:t>
            </a:r>
            <a:r>
              <a:rPr lang="zh-CN" altLang="en-US" sz="1600">
                <a:solidFill>
                  <a:srgbClr val="52ADF3"/>
                </a:solidFill>
              </a:rPr>
              <a:t>项目文件管理</a:t>
            </a:r>
            <a:r>
              <a:rPr lang="zh-CN" altLang="en-US" sz="1600">
                <a:solidFill>
                  <a:schemeClr val="accent6">
                    <a:lumMod val="60000"/>
                    <a:lumOff val="40000"/>
                  </a:schemeClr>
                </a:solidFill>
              </a:rPr>
              <a:t>为核心功能。</a:t>
            </a:r>
            <a:endParaRPr lang="zh-CN" altLang="en-US" sz="1600">
              <a:solidFill>
                <a:schemeClr val="accent6">
                  <a:lumMod val="60000"/>
                  <a:lumOff val="40000"/>
                </a:schemeClr>
              </a:solidFill>
            </a:endParaRPr>
          </a:p>
        </p:txBody>
      </p:sp>
      <p:cxnSp>
        <p:nvCxnSpPr>
          <p:cNvPr id="43" name="Straight Connector 3"/>
          <p:cNvCxnSpPr/>
          <p:nvPr/>
        </p:nvCxnSpPr>
        <p:spPr>
          <a:xfrm>
            <a:off x="2946668" y="1191486"/>
            <a:ext cx="450808" cy="448022"/>
          </a:xfrm>
          <a:prstGeom prst="line">
            <a:avLst/>
          </a:prstGeom>
          <a:noFill/>
          <a:ln w="9525" cap="rnd" cmpd="sng" algn="ctr">
            <a:solidFill>
              <a:sysClr val="window" lastClr="FFFFFF">
                <a:lumMod val="50000"/>
              </a:sysClr>
            </a:solidFill>
            <a:prstDash val="sysDot"/>
          </a:ln>
          <a:effectLst/>
        </p:spPr>
      </p:cxnSp>
      <p:cxnSp>
        <p:nvCxnSpPr>
          <p:cNvPr id="44" name="Straight Connector 5"/>
          <p:cNvCxnSpPr/>
          <p:nvPr/>
        </p:nvCxnSpPr>
        <p:spPr>
          <a:xfrm flipH="1">
            <a:off x="2661422" y="2352350"/>
            <a:ext cx="736054" cy="520030"/>
          </a:xfrm>
          <a:prstGeom prst="line">
            <a:avLst/>
          </a:prstGeom>
          <a:noFill/>
          <a:ln w="9525" cap="rnd" cmpd="sng" algn="ctr">
            <a:solidFill>
              <a:sysClr val="window" lastClr="FFFFFF">
                <a:lumMod val="50000"/>
              </a:sysClr>
            </a:solidFill>
            <a:prstDash val="sysDot"/>
          </a:ln>
          <a:effectLst/>
        </p:spPr>
      </p:cxnSp>
      <p:cxnSp>
        <p:nvCxnSpPr>
          <p:cNvPr id="46" name="Straight Connector 8"/>
          <p:cNvCxnSpPr/>
          <p:nvPr/>
        </p:nvCxnSpPr>
        <p:spPr>
          <a:xfrm>
            <a:off x="4110318" y="2352350"/>
            <a:ext cx="181080" cy="181080"/>
          </a:xfrm>
          <a:prstGeom prst="line">
            <a:avLst/>
          </a:prstGeom>
          <a:noFill/>
          <a:ln w="9525" cap="rnd" cmpd="sng" algn="ctr">
            <a:solidFill>
              <a:sysClr val="window" lastClr="FFFFFF">
                <a:lumMod val="50000"/>
              </a:sysClr>
            </a:solidFill>
            <a:prstDash val="sysDot"/>
          </a:ln>
          <a:effectLst/>
        </p:spPr>
      </p:cxnSp>
      <p:cxnSp>
        <p:nvCxnSpPr>
          <p:cNvPr id="47" name="Straight Connector 11"/>
          <p:cNvCxnSpPr/>
          <p:nvPr/>
        </p:nvCxnSpPr>
        <p:spPr>
          <a:xfrm flipV="1">
            <a:off x="4110318" y="1437867"/>
            <a:ext cx="804871" cy="201641"/>
          </a:xfrm>
          <a:prstGeom prst="line">
            <a:avLst/>
          </a:prstGeom>
          <a:noFill/>
          <a:ln w="9525" cap="rnd" cmpd="sng" algn="ctr">
            <a:solidFill>
              <a:sysClr val="window" lastClr="FFFFFF">
                <a:lumMod val="50000"/>
              </a:sysClr>
            </a:solidFill>
            <a:prstDash val="sysDot"/>
          </a:ln>
          <a:effectLst/>
        </p:spPr>
      </p:cxnSp>
      <p:cxnSp>
        <p:nvCxnSpPr>
          <p:cNvPr id="49" name="Straight Connector 20"/>
          <p:cNvCxnSpPr/>
          <p:nvPr/>
        </p:nvCxnSpPr>
        <p:spPr>
          <a:xfrm>
            <a:off x="5383241" y="1437867"/>
            <a:ext cx="738219" cy="395949"/>
          </a:xfrm>
          <a:prstGeom prst="line">
            <a:avLst/>
          </a:prstGeom>
          <a:noFill/>
          <a:ln w="9525" cap="rnd" cmpd="sng" algn="ctr">
            <a:solidFill>
              <a:sysClr val="window" lastClr="FFFFFF">
                <a:lumMod val="50000"/>
              </a:sysClr>
            </a:solidFill>
            <a:prstDash val="sysDot"/>
          </a:ln>
          <a:effectLst/>
        </p:spPr>
      </p:cxnSp>
      <p:cxnSp>
        <p:nvCxnSpPr>
          <p:cNvPr id="50" name="Straight Connector 35"/>
          <p:cNvCxnSpPr>
            <a:stCxn id="63" idx="6"/>
            <a:endCxn id="52" idx="2"/>
          </p:cNvCxnSpPr>
          <p:nvPr/>
        </p:nvCxnSpPr>
        <p:spPr>
          <a:xfrm flipV="1">
            <a:off x="4878720" y="2599422"/>
            <a:ext cx="627380" cy="188595"/>
          </a:xfrm>
          <a:prstGeom prst="line">
            <a:avLst/>
          </a:prstGeom>
          <a:noFill/>
          <a:ln w="9525" cap="rnd" cmpd="sng" algn="ctr">
            <a:solidFill>
              <a:sysClr val="window" lastClr="FFFFFF">
                <a:lumMod val="50000"/>
              </a:sysClr>
            </a:solidFill>
            <a:prstDash val="sysDot"/>
          </a:ln>
          <a:effectLst/>
        </p:spPr>
      </p:cxnSp>
      <p:sp>
        <p:nvSpPr>
          <p:cNvPr id="52" name="Oval 30"/>
          <p:cNvSpPr/>
          <p:nvPr/>
        </p:nvSpPr>
        <p:spPr>
          <a:xfrm>
            <a:off x="5506085" y="2411095"/>
            <a:ext cx="391795" cy="376555"/>
          </a:xfrm>
          <a:prstGeom prst="ellipse">
            <a:avLst/>
          </a:prstGeom>
          <a:solidFill>
            <a:srgbClr val="1B6AA3">
              <a:lumMod val="20000"/>
              <a:lumOff val="80000"/>
            </a:srgbClr>
          </a:solidFill>
          <a:ln w="25400" cap="flat" cmpd="sng" algn="ctr">
            <a:noFill/>
            <a:prstDash val="solid"/>
          </a:ln>
          <a:effectLst/>
        </p:spPr>
        <p:txBody>
          <a:bodyPr rtlCol="0" anchor="ctr"/>
          <a:lstStyle/>
          <a:p>
            <a:pPr algn="ctr"/>
            <a:endParaRPr lang="en-US" sz="1100" b="1" dirty="0"/>
          </a:p>
        </p:txBody>
      </p:sp>
      <p:sp>
        <p:nvSpPr>
          <p:cNvPr id="55" name="Oval 33"/>
          <p:cNvSpPr/>
          <p:nvPr/>
        </p:nvSpPr>
        <p:spPr>
          <a:xfrm>
            <a:off x="5995035" y="1707515"/>
            <a:ext cx="460375" cy="460375"/>
          </a:xfrm>
          <a:prstGeom prst="ellipse">
            <a:avLst/>
          </a:prstGeom>
          <a:solidFill>
            <a:srgbClr val="1B6AA3"/>
          </a:solidFill>
          <a:ln w="25400" cap="flat" cmpd="sng" algn="ctr">
            <a:noFill/>
            <a:prstDash val="solid"/>
          </a:ln>
          <a:effectLst/>
        </p:spPr>
        <p:txBody>
          <a:bodyPr rtlCol="0" anchor="ctr"/>
          <a:lstStyle/>
          <a:p>
            <a:pPr algn="ctr"/>
            <a:endParaRPr lang="en-US" sz="1100" b="1" dirty="0"/>
          </a:p>
        </p:txBody>
      </p:sp>
      <p:grpSp>
        <p:nvGrpSpPr>
          <p:cNvPr id="58" name="Group 1"/>
          <p:cNvGrpSpPr/>
          <p:nvPr/>
        </p:nvGrpSpPr>
        <p:grpSpPr>
          <a:xfrm>
            <a:off x="3249841" y="1491873"/>
            <a:ext cx="1008112" cy="1008112"/>
            <a:chOff x="1835696" y="2283718"/>
            <a:chExt cx="1008112" cy="1008112"/>
          </a:xfrm>
        </p:grpSpPr>
        <p:sp>
          <p:nvSpPr>
            <p:cNvPr id="59" name="Oval 22"/>
            <p:cNvSpPr/>
            <p:nvPr/>
          </p:nvSpPr>
          <p:spPr>
            <a:xfrm>
              <a:off x="1835696" y="2283718"/>
              <a:ext cx="1008112" cy="1008112"/>
            </a:xfrm>
            <a:prstGeom prst="ellipse">
              <a:avLst/>
            </a:prstGeom>
            <a:solidFill>
              <a:srgbClr val="1B6AA3">
                <a:lumMod val="60000"/>
                <a:lumOff val="40000"/>
              </a:srgbClr>
            </a:solidFill>
            <a:ln w="25400" cap="flat" cmpd="sng" algn="ctr">
              <a:noFill/>
              <a:prstDash val="solid"/>
            </a:ln>
            <a:effectLst/>
          </p:spPr>
          <p:txBody>
            <a:bodyPr rtlCol="0" anchor="ctr"/>
            <a:lstStyle/>
            <a:p>
              <a:pPr algn="ctr"/>
              <a:endParaRPr lang="en-US" sz="1100" b="1" dirty="0"/>
            </a:p>
          </p:txBody>
        </p:sp>
        <p:sp>
          <p:nvSpPr>
            <p:cNvPr id="61" name="Freeform 11"/>
            <p:cNvSpPr/>
            <p:nvPr/>
          </p:nvSpPr>
          <p:spPr bwMode="auto">
            <a:xfrm>
              <a:off x="2038163" y="2499117"/>
              <a:ext cx="603178" cy="532831"/>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ysClr val="window" lastClr="FFFFFF"/>
            </a:solidFill>
            <a:ln>
              <a:noFill/>
            </a:ln>
          </p:spPr>
          <p:txBody>
            <a:bodyPr vert="horz" wrap="square" lIns="91440" tIns="45720" rIns="91440" bIns="45720" numCol="1" anchor="t" anchorCtr="0" compatLnSpc="1"/>
            <a:lstStyle/>
            <a:p>
              <a:endParaRPr lang="en-US" dirty="0"/>
            </a:p>
          </p:txBody>
        </p:sp>
      </p:grpSp>
      <p:sp>
        <p:nvSpPr>
          <p:cNvPr id="63" name="Oval 29"/>
          <p:cNvSpPr/>
          <p:nvPr/>
        </p:nvSpPr>
        <p:spPr>
          <a:xfrm>
            <a:off x="4158615" y="2428240"/>
            <a:ext cx="720090" cy="720090"/>
          </a:xfrm>
          <a:prstGeom prst="ellipse">
            <a:avLst/>
          </a:prstGeom>
          <a:solidFill>
            <a:srgbClr val="1B6AA3">
              <a:lumMod val="20000"/>
              <a:lumOff val="80000"/>
            </a:srgbClr>
          </a:solidFill>
          <a:ln w="25400" cap="flat" cmpd="sng" algn="ctr">
            <a:noFill/>
            <a:prstDash val="solid"/>
          </a:ln>
          <a:effectLst/>
        </p:spPr>
        <p:txBody>
          <a:bodyPr rtlCol="0" anchor="ctr"/>
          <a:lstStyle/>
          <a:p>
            <a:pPr algn="ctr"/>
            <a:endParaRPr lang="en-US" sz="1100" b="1" dirty="0"/>
          </a:p>
        </p:txBody>
      </p:sp>
      <p:sp>
        <p:nvSpPr>
          <p:cNvPr id="66" name="Oval 23"/>
          <p:cNvSpPr/>
          <p:nvPr/>
        </p:nvSpPr>
        <p:spPr>
          <a:xfrm>
            <a:off x="2454910" y="699770"/>
            <a:ext cx="575945" cy="575945"/>
          </a:xfrm>
          <a:prstGeom prst="ellipse">
            <a:avLst/>
          </a:prstGeom>
          <a:solidFill>
            <a:srgbClr val="1B6AA3">
              <a:lumMod val="40000"/>
              <a:lumOff val="60000"/>
            </a:srgbClr>
          </a:solidFill>
          <a:ln w="25400" cap="flat" cmpd="sng" algn="ctr">
            <a:noFill/>
            <a:prstDash val="solid"/>
          </a:ln>
          <a:effectLst/>
        </p:spPr>
        <p:txBody>
          <a:bodyPr rtlCol="0" anchor="ctr"/>
          <a:lstStyle/>
          <a:p>
            <a:pPr algn="ctr"/>
            <a:endParaRPr lang="en-US" sz="1100" b="1" dirty="0"/>
          </a:p>
        </p:txBody>
      </p:sp>
      <p:sp>
        <p:nvSpPr>
          <p:cNvPr id="69" name="Oval 32"/>
          <p:cNvSpPr/>
          <p:nvPr/>
        </p:nvSpPr>
        <p:spPr>
          <a:xfrm>
            <a:off x="4914900" y="1203960"/>
            <a:ext cx="467995" cy="467995"/>
          </a:xfrm>
          <a:prstGeom prst="ellipse">
            <a:avLst/>
          </a:prstGeom>
          <a:solidFill>
            <a:srgbClr val="1B6AA3">
              <a:lumMod val="60000"/>
              <a:lumOff val="40000"/>
            </a:srgbClr>
          </a:solidFill>
          <a:ln w="25400" cap="flat" cmpd="sng" algn="ctr">
            <a:noFill/>
            <a:prstDash val="solid"/>
          </a:ln>
          <a:effectLst/>
        </p:spPr>
        <p:txBody>
          <a:bodyPr rtlCol="0" anchor="ctr"/>
          <a:lstStyle/>
          <a:p>
            <a:pPr algn="ctr"/>
            <a:endParaRPr lang="en-US" sz="1100" b="1" dirty="0"/>
          </a:p>
        </p:txBody>
      </p:sp>
      <p:sp>
        <p:nvSpPr>
          <p:cNvPr id="72" name="Oval 24"/>
          <p:cNvSpPr/>
          <p:nvPr/>
        </p:nvSpPr>
        <p:spPr>
          <a:xfrm>
            <a:off x="2169795" y="2788285"/>
            <a:ext cx="575945" cy="575945"/>
          </a:xfrm>
          <a:prstGeom prst="ellipse">
            <a:avLst/>
          </a:prstGeom>
          <a:solidFill>
            <a:srgbClr val="1B6AA3">
              <a:lumMod val="40000"/>
              <a:lumOff val="60000"/>
            </a:srgbClr>
          </a:solidFill>
          <a:ln w="25400" cap="flat" cmpd="sng" algn="ctr">
            <a:noFill/>
            <a:prstDash val="solid"/>
          </a:ln>
          <a:effectLst/>
        </p:spPr>
        <p:txBody>
          <a:bodyPr rtlCol="0" anchor="ctr"/>
          <a:lstStyle/>
          <a:p>
            <a:pPr algn="ctr"/>
            <a:endParaRPr lang="en-US" sz="1100" b="1" dirty="0"/>
          </a:p>
        </p:txBody>
      </p:sp>
      <p:sp>
        <p:nvSpPr>
          <p:cNvPr id="76" name="矩形 75"/>
          <p:cNvSpPr/>
          <p:nvPr/>
        </p:nvSpPr>
        <p:spPr>
          <a:xfrm>
            <a:off x="674370" y="415925"/>
            <a:ext cx="7795260" cy="4350385"/>
          </a:xfrm>
          <a:prstGeom prst="rect">
            <a:avLst/>
          </a:prstGeom>
          <a:noFill/>
          <a:ln w="53975">
            <a:solidFill>
              <a:srgbClr val="52ADF3">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Freeform 21"/>
          <p:cNvSpPr>
            <a:spLocks noEditPoints="1"/>
          </p:cNvSpPr>
          <p:nvPr/>
        </p:nvSpPr>
        <p:spPr bwMode="auto">
          <a:xfrm>
            <a:off x="5016342" y="1304938"/>
            <a:ext cx="264573" cy="265408"/>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vert="horz" wrap="square" lIns="91440" tIns="45720" rIns="91440" bIns="45720" numCol="1" anchor="t" anchorCtr="0" compatLnSpc="1"/>
          <a:p>
            <a:endParaRPr lang="en-US" dirty="0"/>
          </a:p>
        </p:txBody>
      </p:sp>
      <p:sp>
        <p:nvSpPr>
          <p:cNvPr id="78" name="Freeform 26"/>
          <p:cNvSpPr/>
          <p:nvPr/>
        </p:nvSpPr>
        <p:spPr bwMode="auto">
          <a:xfrm>
            <a:off x="5556885" y="2490470"/>
            <a:ext cx="290830" cy="243205"/>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
            <a:endParaRPr lang="en-US" dirty="0"/>
          </a:p>
        </p:txBody>
      </p:sp>
      <p:pic>
        <p:nvPicPr>
          <p:cNvPr id="79" name="图片 78" descr="项目"/>
          <p:cNvPicPr>
            <a:picLocks noChangeAspect="1"/>
          </p:cNvPicPr>
          <p:nvPr/>
        </p:nvPicPr>
        <p:blipFill>
          <a:blip r:embed="rId1"/>
          <a:stretch>
            <a:fillRect/>
          </a:stretch>
        </p:blipFill>
        <p:spPr>
          <a:xfrm>
            <a:off x="4309745" y="2579370"/>
            <a:ext cx="417830" cy="417830"/>
          </a:xfrm>
          <a:prstGeom prst="rect">
            <a:avLst/>
          </a:prstGeom>
        </p:spPr>
      </p:pic>
      <p:pic>
        <p:nvPicPr>
          <p:cNvPr id="80" name="图片 79" descr="合作"/>
          <p:cNvPicPr>
            <a:picLocks noChangeAspect="1"/>
          </p:cNvPicPr>
          <p:nvPr/>
        </p:nvPicPr>
        <p:blipFill>
          <a:blip r:embed="rId2"/>
          <a:stretch>
            <a:fillRect/>
          </a:stretch>
        </p:blipFill>
        <p:spPr>
          <a:xfrm>
            <a:off x="2250440" y="2868930"/>
            <a:ext cx="414655" cy="414655"/>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down)">
                                      <p:cBhvr>
                                        <p:cTn id="13" dur="500"/>
                                        <p:tgtEl>
                                          <p:spTgt spid="43"/>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right)">
                                      <p:cBhvr>
                                        <p:cTn id="17" dur="500"/>
                                        <p:tgtEl>
                                          <p:spTgt spid="44"/>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500"/>
                                        <p:tgtEl>
                                          <p:spTgt spid="46"/>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down)">
                                      <p:cBhvr>
                                        <p:cTn id="25" dur="500"/>
                                        <p:tgtEl>
                                          <p:spTgt spid="50"/>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cBhvr>
                                        <p:cTn id="29" dur="500" fill="hold"/>
                                        <p:tgtEl>
                                          <p:spTgt spid="52"/>
                                        </p:tgtEl>
                                        <p:attrNameLst>
                                          <p:attrName>ppt_w</p:attrName>
                                        </p:attrNameLst>
                                      </p:cBhvr>
                                      <p:tavLst>
                                        <p:tav tm="0">
                                          <p:val>
                                            <p:fltVal val="0"/>
                                          </p:val>
                                        </p:tav>
                                        <p:tav tm="100000">
                                          <p:val>
                                            <p:strVal val="#ppt_w"/>
                                          </p:val>
                                        </p:tav>
                                      </p:tavLst>
                                    </p:anim>
                                    <p:anim calcmode="lin" valueType="num">
                                      <p:cBhvr>
                                        <p:cTn id="30" dur="500" fill="hold"/>
                                        <p:tgtEl>
                                          <p:spTgt spid="52"/>
                                        </p:tgtEl>
                                        <p:attrNameLst>
                                          <p:attrName>ppt_h</p:attrName>
                                        </p:attrNameLst>
                                      </p:cBhvr>
                                      <p:tavLst>
                                        <p:tav tm="0">
                                          <p:val>
                                            <p:fltVal val="0"/>
                                          </p:val>
                                        </p:tav>
                                        <p:tav tm="100000">
                                          <p:val>
                                            <p:strVal val="#ppt_h"/>
                                          </p:val>
                                        </p:tav>
                                      </p:tavLst>
                                    </p:anim>
                                    <p:animEffect transition="in" filter="fade">
                                      <p:cBhvr>
                                        <p:cTn id="31" dur="500"/>
                                        <p:tgtEl>
                                          <p:spTgt spid="52"/>
                                        </p:tgtEl>
                                      </p:cBhvr>
                                    </p:animEffect>
                                  </p:childTnLst>
                                </p:cTn>
                              </p:par>
                            </p:childTnLst>
                          </p:cTn>
                        </p:par>
                        <p:par>
                          <p:cTn id="32" fill="hold">
                            <p:stCondLst>
                              <p:cond delay="3000"/>
                            </p:stCondLst>
                            <p:childTnLst>
                              <p:par>
                                <p:cTn id="33" presetID="22" presetClass="entr" presetSubtype="4"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wipe(down)">
                                      <p:cBhvr>
                                        <p:cTn id="35" dur="500"/>
                                        <p:tgtEl>
                                          <p:spTgt spid="47"/>
                                        </p:tgtEl>
                                      </p:cBhvr>
                                    </p:animEffect>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left)">
                                      <p:cBhvr>
                                        <p:cTn id="39" dur="500"/>
                                        <p:tgtEl>
                                          <p:spTgt spid="49"/>
                                        </p:tgtEl>
                                      </p:cBhvr>
                                    </p:animEffect>
                                  </p:childTnLst>
                                </p:cTn>
                              </p:par>
                            </p:childTnLst>
                          </p:cTn>
                        </p:par>
                        <p:par>
                          <p:cTn id="40" fill="hold">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p:cTn id="43" dur="500" fill="hold"/>
                                        <p:tgtEl>
                                          <p:spTgt spid="77"/>
                                        </p:tgtEl>
                                        <p:attrNameLst>
                                          <p:attrName>ppt_w</p:attrName>
                                        </p:attrNameLst>
                                      </p:cBhvr>
                                      <p:tavLst>
                                        <p:tav tm="0">
                                          <p:val>
                                            <p:fltVal val="0"/>
                                          </p:val>
                                        </p:tav>
                                        <p:tav tm="100000">
                                          <p:val>
                                            <p:strVal val="#ppt_w"/>
                                          </p:val>
                                        </p:tav>
                                      </p:tavLst>
                                    </p:anim>
                                    <p:anim calcmode="lin" valueType="num">
                                      <p:cBhvr>
                                        <p:cTn id="44" dur="500" fill="hold"/>
                                        <p:tgtEl>
                                          <p:spTgt spid="77"/>
                                        </p:tgtEl>
                                        <p:attrNameLst>
                                          <p:attrName>ppt_h</p:attrName>
                                        </p:attrNameLst>
                                      </p:cBhvr>
                                      <p:tavLst>
                                        <p:tav tm="0">
                                          <p:val>
                                            <p:fltVal val="0"/>
                                          </p:val>
                                        </p:tav>
                                        <p:tav tm="100000">
                                          <p:val>
                                            <p:strVal val="#ppt_h"/>
                                          </p:val>
                                        </p:tav>
                                      </p:tavLst>
                                    </p:anim>
                                    <p:animEffect transition="in" filter="fade">
                                      <p:cBhvr>
                                        <p:cTn id="45" dur="500"/>
                                        <p:tgtEl>
                                          <p:spTgt spid="77"/>
                                        </p:tgtEl>
                                      </p:cBhvr>
                                    </p:animEffect>
                                  </p:childTnLst>
                                </p:cTn>
                              </p:par>
                            </p:childTnLst>
                          </p:cTn>
                        </p:par>
                        <p:par>
                          <p:cTn id="46" fill="hold">
                            <p:stCondLst>
                              <p:cond delay="4500"/>
                            </p:stCondLst>
                            <p:childTnLst>
                              <p:par>
                                <p:cTn id="47" presetID="53" presetClass="entr" presetSubtype="16" fill="hold" grpId="0" nodeType="afterEffect">
                                  <p:stCondLst>
                                    <p:cond delay="0"/>
                                  </p:stCondLst>
                                  <p:childTnLst>
                                    <p:set>
                                      <p:cBhvr>
                                        <p:cTn id="48" dur="1" fill="hold">
                                          <p:stCondLst>
                                            <p:cond delay="0"/>
                                          </p:stCondLst>
                                        </p:cTn>
                                        <p:tgtEl>
                                          <p:spTgt spid="78"/>
                                        </p:tgtEl>
                                        <p:attrNameLst>
                                          <p:attrName>style.visibility</p:attrName>
                                        </p:attrNameLst>
                                      </p:cBhvr>
                                      <p:to>
                                        <p:strVal val="visible"/>
                                      </p:to>
                                    </p:set>
                                    <p:anim calcmode="lin" valueType="num">
                                      <p:cBhvr>
                                        <p:cTn id="49" dur="500" fill="hold"/>
                                        <p:tgtEl>
                                          <p:spTgt spid="78"/>
                                        </p:tgtEl>
                                        <p:attrNameLst>
                                          <p:attrName>ppt_w</p:attrName>
                                        </p:attrNameLst>
                                      </p:cBhvr>
                                      <p:tavLst>
                                        <p:tav tm="0">
                                          <p:val>
                                            <p:fltVal val="0"/>
                                          </p:val>
                                        </p:tav>
                                        <p:tav tm="100000">
                                          <p:val>
                                            <p:strVal val="#ppt_w"/>
                                          </p:val>
                                        </p:tav>
                                      </p:tavLst>
                                    </p:anim>
                                    <p:anim calcmode="lin" valueType="num">
                                      <p:cBhvr>
                                        <p:cTn id="50" dur="500" fill="hold"/>
                                        <p:tgtEl>
                                          <p:spTgt spid="78"/>
                                        </p:tgtEl>
                                        <p:attrNameLst>
                                          <p:attrName>ppt_h</p:attrName>
                                        </p:attrNameLst>
                                      </p:cBhvr>
                                      <p:tavLst>
                                        <p:tav tm="0">
                                          <p:val>
                                            <p:fltVal val="0"/>
                                          </p:val>
                                        </p:tav>
                                        <p:tav tm="100000">
                                          <p:val>
                                            <p:strVal val="#ppt_h"/>
                                          </p:val>
                                        </p:tav>
                                      </p:tavLst>
                                    </p:anim>
                                    <p:animEffect transition="in" filter="fade">
                                      <p:cBhvr>
                                        <p:cTn id="5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ldLvl="0" animBg="1"/>
      <p:bldP spid="77" grpId="0" bldLvl="0" animBg="1"/>
      <p:bldP spid="7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15900" y="273844"/>
            <a:ext cx="7886700" cy="994172"/>
          </a:xfrm>
        </p:spPr>
        <p:txBody>
          <a:bodyPr>
            <a:normAutofit/>
          </a:bodyPr>
          <a:p>
            <a:r>
              <a:rPr lang="zh-CN" altLang="en-US">
                <a:solidFill>
                  <a:schemeClr val="accent4">
                    <a:lumMod val="60000"/>
                    <a:lumOff val="40000"/>
                  </a:schemeClr>
                </a:solidFill>
                <a:sym typeface="+mn-ea"/>
              </a:rPr>
              <a:t>将系统的各功能分为以下几个模块:</a:t>
            </a:r>
            <a:endParaRPr lang="zh-CN" altLang="en-US">
              <a:solidFill>
                <a:schemeClr val="accent4">
                  <a:lumMod val="60000"/>
                  <a:lumOff val="40000"/>
                </a:schemeClr>
              </a:solidFill>
              <a:sym typeface="+mn-ea"/>
            </a:endParaRPr>
          </a:p>
        </p:txBody>
      </p:sp>
      <p:pic>
        <p:nvPicPr>
          <p:cNvPr id="5" name="图片 4"/>
          <p:cNvPicPr>
            <a:picLocks noChangeAspect="1"/>
          </p:cNvPicPr>
          <p:nvPr/>
        </p:nvPicPr>
        <p:blipFill>
          <a:blip r:embed="rId1"/>
          <a:stretch>
            <a:fillRect/>
          </a:stretch>
        </p:blipFill>
        <p:spPr>
          <a:xfrm>
            <a:off x="215900" y="1329055"/>
            <a:ext cx="8712200" cy="2827020"/>
          </a:xfrm>
          <a:prstGeom prst="rect">
            <a:avLst/>
          </a:prstGeom>
        </p:spPr>
      </p:pic>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771900" y="1350645"/>
            <a:ext cx="2329815" cy="1684020"/>
          </a:xfrm>
          <a:prstGeom prst="rect">
            <a:avLst/>
          </a:prstGeom>
          <a:noFill/>
        </p:spPr>
        <p:txBody>
          <a:bodyPr wrap="square" rtlCol="0">
            <a:spAutoFit/>
          </a:bodyPr>
          <a:lstStyle/>
          <a:p>
            <a:r>
              <a:rPr lang="en-US" altLang="zh-CN" sz="10350" b="1" dirty="0">
                <a:solidFill>
                  <a:srgbClr val="258DDB"/>
                </a:solidFill>
                <a:latin typeface="Open Sans" panose="020B0606030504020204" pitchFamily="34" charset="0"/>
                <a:ea typeface="Open Sans" panose="020B0606030504020204" pitchFamily="34" charset="0"/>
                <a:cs typeface="Open Sans" panose="020B0606030504020204" pitchFamily="34" charset="0"/>
              </a:rPr>
              <a:t>02</a:t>
            </a:r>
            <a:endParaRPr lang="en-US" altLang="zh-CN" sz="10350" b="1" dirty="0">
              <a:solidFill>
                <a:srgbClr val="258DD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矩形 8"/>
          <p:cNvSpPr/>
          <p:nvPr/>
        </p:nvSpPr>
        <p:spPr>
          <a:xfrm>
            <a:off x="2687782" y="2382982"/>
            <a:ext cx="3643745" cy="13577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文本框 11"/>
          <p:cNvSpPr txBox="1"/>
          <p:nvPr/>
        </p:nvSpPr>
        <p:spPr>
          <a:xfrm>
            <a:off x="3547110" y="2754630"/>
            <a:ext cx="2268220" cy="368300"/>
          </a:xfrm>
          <a:prstGeom prst="rect">
            <a:avLst/>
          </a:prstGeom>
          <a:noFill/>
        </p:spPr>
        <p:txBody>
          <a:bodyPr wrap="square" rtlCol="0">
            <a:spAutoFit/>
          </a:bodyPr>
          <a:lstStyle/>
          <a:p>
            <a:pPr algn="ctr"/>
            <a:r>
              <a:rPr lang="en-US" altLang="zh-CN" b="1" dirty="0">
                <a:solidFill>
                  <a:schemeClr val="bg1">
                    <a:lumMod val="75000"/>
                  </a:schemeClr>
                </a:solidFill>
              </a:rPr>
              <a:t>接口设计</a:t>
            </a:r>
            <a:endParaRPr lang="en-US" altLang="zh-CN" b="1" dirty="0">
              <a:solidFill>
                <a:schemeClr val="bg1">
                  <a:lumMod val="75000"/>
                </a:schemeClr>
              </a:solidFill>
            </a:endParaRPr>
          </a:p>
        </p:txBody>
      </p:sp>
      <p:sp>
        <p:nvSpPr>
          <p:cNvPr id="13" name="矩形 12"/>
          <p:cNvSpPr/>
          <p:nvPr/>
        </p:nvSpPr>
        <p:spPr>
          <a:xfrm>
            <a:off x="3546972" y="1300960"/>
            <a:ext cx="2050056" cy="218749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4" name="组合 13"/>
          <p:cNvGrpSpPr/>
          <p:nvPr/>
        </p:nvGrpSpPr>
        <p:grpSpPr>
          <a:xfrm>
            <a:off x="3772109" y="2322749"/>
            <a:ext cx="1885226" cy="1232144"/>
            <a:chOff x="6501056" y="2340604"/>
            <a:chExt cx="2513635" cy="1642858"/>
          </a:xfrm>
        </p:grpSpPr>
        <p:cxnSp>
          <p:nvCxnSpPr>
            <p:cNvPr id="16" name="直接连接符 15"/>
            <p:cNvCxnSpPr/>
            <p:nvPr/>
          </p:nvCxnSpPr>
          <p:spPr>
            <a:xfrm>
              <a:off x="9014691" y="2340604"/>
              <a:ext cx="0" cy="164285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7" name="直接连接符 16"/>
            <p:cNvCxnSpPr/>
            <p:nvPr/>
          </p:nvCxnSpPr>
          <p:spPr>
            <a:xfrm flipH="1">
              <a:off x="6501056" y="3983462"/>
              <a:ext cx="2513635"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grpSp>
      <p:sp>
        <p:nvSpPr>
          <p:cNvPr id="18" name="Rectangle 23"/>
          <p:cNvSpPr/>
          <p:nvPr/>
        </p:nvSpPr>
        <p:spPr>
          <a:xfrm>
            <a:off x="3633470" y="3061970"/>
            <a:ext cx="2181860" cy="368300"/>
          </a:xfrm>
          <a:prstGeom prst="rect">
            <a:avLst/>
          </a:prstGeom>
        </p:spPr>
        <p:txBody>
          <a:bodyPr wrap="square">
            <a:spAutoFit/>
          </a:bodyPr>
          <a:lstStyle/>
          <a:p>
            <a:pPr algn="ctr">
              <a:defRPr/>
            </a:pPr>
            <a:r>
              <a:rPr lang="en-US" noProof="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interface design</a:t>
            </a:r>
            <a:endParaRPr lang="en-US" noProof="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ransition spd="med" advTm="4096">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500"/>
                                        <p:tgtEl>
                                          <p:spTgt spid="1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anim calcmode="lin" valueType="num">
                                      <p:cBhvr>
                                        <p:cTn id="22" dur="500" fill="hold"/>
                                        <p:tgtEl>
                                          <p:spTgt spid="18"/>
                                        </p:tgtEl>
                                        <p:attrNameLst>
                                          <p:attrName>ppt_x</p:attrName>
                                        </p:attrNameLst>
                                      </p:cBhvr>
                                      <p:tavLst>
                                        <p:tav tm="0">
                                          <p:val>
                                            <p:strVal val="#ppt_x"/>
                                          </p:val>
                                        </p:tav>
                                        <p:tav tm="100000">
                                          <p:val>
                                            <p:strVal val="#ppt_x"/>
                                          </p:val>
                                        </p:tav>
                                      </p:tavLst>
                                    </p:anim>
                                    <p:anim calcmode="lin" valueType="num">
                                      <p:cBhvr>
                                        <p:cTn id="23" dur="500" fill="hold"/>
                                        <p:tgtEl>
                                          <p:spTgt spid="18"/>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6" presetClass="entr" presetSubtype="16"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bldLvl="0" animBg="1"/>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transition spd="med">
    <p:pull/>
  </p:transition>
  <p:timing>
    <p:tnLst>
      <p:par>
        <p:cTn id="1" dur="indefinite" restart="never" nodeType="tmRoot"/>
      </p:par>
    </p:tnLst>
  </p:timing>
</p:sld>
</file>

<file path=ppt/tags/tag1.xml><?xml version="1.0" encoding="utf-8"?>
<p:tagLst xmlns:p="http://schemas.openxmlformats.org/presentationml/2006/main">
  <p:tag name="REFSHAPE" val="591959332"/>
  <p:tag name="KSO_WM_UNIT_PLACING_PICTURE_USER_VIEWPORT" val="{&quot;height&quot;:5070,&quot;width&quot;:8770}"/>
</p:tagLst>
</file>

<file path=ppt/theme/theme1.xml><?xml version="1.0" encoding="utf-8"?>
<a:theme xmlns:a="http://schemas.openxmlformats.org/drawingml/2006/main" name="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3719</Words>
  <Application>WPS 演示</Application>
  <PresentationFormat>全屏显示(16:9)</PresentationFormat>
  <Paragraphs>234</Paragraphs>
  <Slides>43</Slides>
  <Notes>0</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43</vt:i4>
      </vt:variant>
    </vt:vector>
  </HeadingPairs>
  <TitlesOfParts>
    <vt:vector size="60" baseType="lpstr">
      <vt:lpstr>Arial</vt:lpstr>
      <vt:lpstr>宋体</vt:lpstr>
      <vt:lpstr>Wingdings</vt:lpstr>
      <vt:lpstr>Source Sans Pro Light</vt:lpstr>
      <vt:lpstr>Segoe Print</vt:lpstr>
      <vt:lpstr>华文宋体</vt:lpstr>
      <vt:lpstr>华文细黑</vt:lpstr>
      <vt:lpstr>Open Sans</vt:lpstr>
      <vt:lpstr>黑体</vt:lpstr>
      <vt:lpstr>微软雅黑</vt:lpstr>
      <vt:lpstr>Arial Unicode MS</vt:lpstr>
      <vt:lpstr>Calibri</vt:lpstr>
      <vt:lpstr>Arial Black</vt:lpstr>
      <vt:lpstr>仓耳青禾体-谷力 W04</vt:lpstr>
      <vt:lpstr>Office Theme</vt:lpstr>
      <vt:lpstr>Office 主题​​</vt:lpstr>
      <vt:lpstr>1_Office Theme</vt:lpstr>
      <vt:lpstr>PowerPoint 演示文稿</vt:lpstr>
      <vt:lpstr>PowerPoint 演示文稿</vt:lpstr>
      <vt:lpstr>PowerPoint 演示文稿</vt:lpstr>
      <vt:lpstr>PowerPoint 演示文稿</vt:lpstr>
      <vt:lpstr>PowerPoint 演示文稿</vt:lpstr>
      <vt:lpstr>PowerPoint 演示文稿</vt:lpstr>
      <vt:lpstr>将系统的各功能分为以下几个模块: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工作流程</vt:lpstr>
      <vt:lpstr>Chevron List Sample</vt:lpstr>
      <vt:lpstr>组员分工&amp;贡献度比例</vt:lpstr>
      <vt:lpstr>Iconic Circle Infographic Sample</vt:lpstr>
      <vt:lpstr>Q&amp;A</vt:lpstr>
      <vt:lpstr>Thanks for  watchinging</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EAMEJIA</dc:creator>
  <cp:lastModifiedBy>YvHui</cp:lastModifiedBy>
  <cp:revision>333</cp:revision>
  <dcterms:created xsi:type="dcterms:W3CDTF">2014-02-03T20:55:00Z</dcterms:created>
  <dcterms:modified xsi:type="dcterms:W3CDTF">2020-04-09T12:51:23Z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