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86" r:id="rId5"/>
    <p:sldId id="341" r:id="rId6"/>
    <p:sldId id="257" r:id="rId7"/>
    <p:sldId id="258" r:id="rId8"/>
    <p:sldId id="261" r:id="rId9"/>
    <p:sldId id="331" r:id="rId10"/>
    <p:sldId id="332" r:id="rId11"/>
    <p:sldId id="330" r:id="rId12"/>
    <p:sldId id="293" r:id="rId13"/>
    <p:sldId id="294" r:id="rId14"/>
    <p:sldId id="371" r:id="rId15"/>
    <p:sldId id="346" r:id="rId16"/>
    <p:sldId id="347" r:id="rId17"/>
    <p:sldId id="285" r:id="rId18"/>
    <p:sldId id="333" r:id="rId19"/>
    <p:sldId id="336" r:id="rId20"/>
    <p:sldId id="259" r:id="rId21"/>
    <p:sldId id="337" r:id="rId22"/>
    <p:sldId id="338" r:id="rId23"/>
    <p:sldId id="339" r:id="rId24"/>
    <p:sldId id="260" r:id="rId25"/>
    <p:sldId id="340" r:id="rId26"/>
    <p:sldId id="342" r:id="rId27"/>
    <p:sldId id="282" r:id="rId28"/>
    <p:sldId id="278" r:id="rId29"/>
    <p:sldId id="343" r:id="rId30"/>
    <p:sldId id="344" r:id="rId31"/>
    <p:sldId id="292" r:id="rId32"/>
    <p:sldId id="335" r:id="rId33"/>
    <p:sldId id="345" r:id="rId34"/>
  </p:sldIdLst>
  <p:sldSz cx="9144000" cy="5143500" type="screen16x9"/>
  <p:notesSz cx="6858000" cy="9144000"/>
  <p:embeddedFontLst>
    <p:embeddedFont>
      <p:font typeface="Fira Sans SemiBold" panose="020B0503050000020004"/>
      <p:regular r:id="rId38"/>
      <p:bold r:id="rId39"/>
      <p:boldItalic r:id="rId40"/>
    </p:embeddedFont>
    <p:embeddedFont>
      <p:font typeface="Fira Sans Medium" panose="020B0503050000020004"/>
      <p:regular r:id="rId41"/>
      <p:bold r:id="rId42"/>
      <p:boldItalic r:id="rId43"/>
    </p:embeddedFont>
    <p:embeddedFont>
      <p:font typeface="Fira Sans" panose="020B0503050000020004"/>
      <p:regular r:id="rId44"/>
      <p:bold r:id="rId45"/>
      <p:italic r:id="rId46"/>
      <p:boldItalic r:id="rId47"/>
    </p:embeddedFont>
    <p:embeddedFont>
      <p:font typeface="Roboto" panose="02000000000000000000" pitchFamily="3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64A1"/>
    <a:srgbClr val="19A382"/>
    <a:srgbClr val="BC5F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p:restoredTop sz="71633"/>
  </p:normalViewPr>
  <p:slideViewPr>
    <p:cSldViewPr snapToGrid="0">
      <p:cViewPr varScale="1">
        <p:scale>
          <a:sx n="120" d="100"/>
          <a:sy n="120" d="100"/>
        </p:scale>
        <p:origin x="1264" y="168"/>
      </p:cViewPr>
      <p:guideLst>
        <p:guide orient="horz" pos="330"/>
        <p:guide pos="369"/>
        <p:guide pos="5465"/>
        <p:guide orient="horz" pos="2984"/>
        <p:guide orient="horz" pos="45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font" Target="fonts/font11.fntdata"/><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100" dirty="0" err="1">
                <a:latin typeface="Fira Sans" panose="020B0503050000020004"/>
                <a:ea typeface="Fira Sans" panose="020B0503050000020004"/>
                <a:cs typeface="Fira Sans" panose="020B0503050000020004"/>
                <a:sym typeface="Fira Sans" panose="020B0503050000020004"/>
              </a:rPr>
              <a:t>Độ</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trễ</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Hiệu</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suất</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có</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thể</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là</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một</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vấn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đề</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chính</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bản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thân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mô</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hình</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này</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có</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thể</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gây</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ra</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độ</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trễ</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lớn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trong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quá</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trình</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nguồn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tài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nguyên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điện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toán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phản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ứng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lại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với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lệnh</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của</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ứng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dụng</a:t>
            </a:r>
            <a:r>
              <a:rPr lang="en-GB" sz="1100" dirty="0">
                <a:latin typeface="Fira Sans" panose="020B0503050000020004"/>
                <a:ea typeface="Fira Sans" panose="020B0503050000020004"/>
                <a:cs typeface="Fira Sans" panose="020B0503050000020004"/>
                <a:sym typeface="Fira Sans" panose="020B0503050000020004"/>
              </a:rPr>
              <a:t>. </a:t>
            </a:r>
            <a:endParaRPr lang="en-GB" sz="1100" dirty="0">
              <a:latin typeface="Fira Sans" panose="020B0503050000020004"/>
              <a:ea typeface="Fira Sans" panose="020B0503050000020004"/>
              <a:cs typeface="Fira Sans" panose="020B0503050000020004"/>
              <a:sym typeface="Fira Sans" panose="020B0503050000020004"/>
            </a:endParaRPr>
          </a:p>
          <a:p>
            <a:pPr marL="0" lvl="0" indent="0" algn="l" rtl="0">
              <a:spcBef>
                <a:spcPts val="0"/>
              </a:spcBef>
              <a:spcAft>
                <a:spcPts val="0"/>
              </a:spcAft>
              <a:buNone/>
            </a:pPr>
            <a:endParaRPr lang="en-US" dirty="0"/>
          </a:p>
          <a:p>
            <a:pPr marL="0" lvl="0" indent="0" algn="l" rtl="0">
              <a:spcBef>
                <a:spcPts val="0"/>
              </a:spcBef>
              <a:spcAft>
                <a:spcPts val="0"/>
              </a:spcAft>
              <a:buNone/>
            </a:pPr>
            <a:r>
              <a:rPr lang="en-GB" dirty="0" err="1">
                <a:latin typeface="Fira Sans" panose="020B0503050000020004"/>
                <a:ea typeface="Fira Sans" panose="020B0503050000020004"/>
                <a:cs typeface="Fira Sans" panose="020B0503050000020004"/>
                <a:sym typeface="Fira Sans" panose="020B0503050000020004"/>
              </a:rPr>
              <a:t>Việc</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bạn</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không</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sử</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dụng</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một</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nguồn</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tài</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nguyên</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máy</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chủ</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thống</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nhất</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làm</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cho</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cả</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hai</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hoạt</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động</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này</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gặp</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nhiều</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trở</a:t>
            </a:r>
            <a:r>
              <a:rPr lang="en-GB" dirty="0">
                <a:latin typeface="Fira Sans" panose="020B0503050000020004"/>
                <a:ea typeface="Fira Sans" panose="020B0503050000020004"/>
                <a:cs typeface="Fira Sans" panose="020B0503050000020004"/>
                <a:sym typeface="Fira Sans" panose="020B0503050000020004"/>
              </a:rPr>
              <a:t> </a:t>
            </a:r>
            <a:r>
              <a:rPr lang="en-GB" dirty="0" err="1">
                <a:latin typeface="Fira Sans" panose="020B0503050000020004"/>
                <a:ea typeface="Fira Sans" panose="020B0503050000020004"/>
                <a:cs typeface="Fira Sans" panose="020B0503050000020004"/>
                <a:sym typeface="Fira Sans" panose="020B0503050000020004"/>
              </a:rPr>
              <a:t>ngại</a:t>
            </a:r>
            <a:r>
              <a:rPr lang="en-GB" dirty="0">
                <a:latin typeface="Fira Sans" panose="020B0503050000020004"/>
                <a:ea typeface="Fira Sans" panose="020B0503050000020004"/>
                <a:cs typeface="Fira Sans" panose="020B0503050000020004"/>
                <a:sym typeface="Fira Sans" panose="020B0503050000020004"/>
              </a:rPr>
              <a:t>. </a:t>
            </a:r>
            <a:endParaRPr lang="en-US" dirty="0">
              <a:latin typeface="Fira Sans" panose="020B0503050000020004"/>
              <a:ea typeface="Fira Sans" panose="020B0503050000020004"/>
              <a:cs typeface="Fira Sans" panose="020B0503050000020004"/>
              <a:sym typeface="Fira Sans" panose="020B0503050000020004"/>
            </a:endParaRPr>
          </a:p>
          <a:p>
            <a:pPr marL="0" lvl="0" indent="0" algn="l" rtl="0">
              <a:spcBef>
                <a:spcPts val="0"/>
              </a:spcBef>
              <a:spcAft>
                <a:spcPts val="0"/>
              </a:spcAft>
              <a:buNone/>
            </a:pPr>
            <a:endParaRPr lang="en-US" dirty="0">
              <a:latin typeface="Fira Sans" panose="020B0503050000020004"/>
              <a:sym typeface="Fira Sans" panose="020B0503050000020004"/>
            </a:endParaRP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100" dirty="0" err="1">
                <a:latin typeface="Fira Sans" panose="020B0503050000020004"/>
                <a:ea typeface="Fira Sans" panose="020B0503050000020004"/>
                <a:cs typeface="Fira Sans" panose="020B0503050000020004"/>
                <a:sym typeface="Fira Sans" panose="020B0503050000020004"/>
              </a:rPr>
              <a:t>Giới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về</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bộ</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nhớ</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thời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gian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nhà</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cung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cấp</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đều</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giới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tài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nguyên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ở</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mức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cố</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định</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về</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bộ</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nhớ</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và</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thời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gian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thực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thi</a:t>
            </a:r>
            <a:r>
              <a:rPr lang="en-GB" sz="1100" dirty="0">
                <a:latin typeface="Fira Sans" panose="020B0503050000020004"/>
                <a:ea typeface="Fira Sans" panose="020B0503050000020004"/>
                <a:cs typeface="Fira Sans" panose="020B0503050000020004"/>
                <a:sym typeface="Fira Sans" panose="020B0503050000020004"/>
              </a:rPr>
              <a:t> (timeout). </a:t>
            </a:r>
            <a:r>
              <a:rPr lang="en-GB" sz="1100" dirty="0" err="1">
                <a:latin typeface="Fira Sans" panose="020B0503050000020004"/>
                <a:ea typeface="Fira Sans" panose="020B0503050000020004"/>
                <a:cs typeface="Fira Sans" panose="020B0503050000020004"/>
                <a:sym typeface="Fira Sans" panose="020B0503050000020004"/>
              </a:rPr>
              <a:t>Giả</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sử</a:t>
            </a:r>
            <a:r>
              <a:rPr lang="en-GB" sz="1100" dirty="0">
                <a:latin typeface="Fira Sans" panose="020B0503050000020004"/>
                <a:ea typeface="Fira Sans" panose="020B0503050000020004"/>
                <a:cs typeface="Fira Sans" panose="020B0503050000020004"/>
                <a:sym typeface="Fira Sans" panose="020B0503050000020004"/>
              </a:rPr>
              <a:t> timeout </a:t>
            </a:r>
            <a:r>
              <a:rPr lang="en-GB" sz="1100" dirty="0" err="1">
                <a:latin typeface="Fira Sans" panose="020B0503050000020004"/>
                <a:ea typeface="Fira Sans" panose="020B0503050000020004"/>
                <a:cs typeface="Fira Sans" panose="020B0503050000020004"/>
                <a:sym typeface="Fira Sans" panose="020B0503050000020004"/>
              </a:rPr>
              <a:t>tối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đa</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là</a:t>
            </a:r>
            <a:r>
              <a:rPr lang="en-GB" sz="1100" dirty="0">
                <a:latin typeface="Fira Sans" panose="020B0503050000020004"/>
                <a:ea typeface="Fira Sans" panose="020B0503050000020004"/>
                <a:cs typeface="Fira Sans" panose="020B0503050000020004"/>
                <a:sym typeface="Fira Sans" panose="020B0503050000020004"/>
              </a:rPr>
              <a:t> 5 </a:t>
            </a:r>
            <a:r>
              <a:rPr lang="en-GB" sz="1100" dirty="0" err="1">
                <a:latin typeface="Fira Sans" panose="020B0503050000020004"/>
                <a:ea typeface="Fira Sans" panose="020B0503050000020004"/>
                <a:cs typeface="Fira Sans" panose="020B0503050000020004"/>
                <a:sym typeface="Fira Sans" panose="020B0503050000020004"/>
              </a:rPr>
              <a:t>phút</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nếu</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chạy</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quá</a:t>
            </a:r>
            <a:r>
              <a:rPr lang="en-GB" sz="1100" dirty="0">
                <a:latin typeface="Fira Sans" panose="020B0503050000020004"/>
                <a:ea typeface="Fira Sans" panose="020B0503050000020004"/>
                <a:cs typeface="Fira Sans" panose="020B0503050000020004"/>
                <a:sym typeface="Fira Sans" panose="020B0503050000020004"/>
              </a:rPr>
              <a:t> 5 </a:t>
            </a:r>
            <a:r>
              <a:rPr lang="en-GB" sz="1100" dirty="0" err="1">
                <a:latin typeface="Fira Sans" panose="020B0503050000020004"/>
                <a:ea typeface="Fira Sans" panose="020B0503050000020004"/>
                <a:cs typeface="Fira Sans" panose="020B0503050000020004"/>
                <a:sym typeface="Fira Sans" panose="020B0503050000020004"/>
              </a:rPr>
              <a:t>phút</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quá</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trình</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thực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sẽ</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bị</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ngắt</a:t>
            </a:r>
            <a:r>
              <a:rPr lang="en-GB" sz="1100" dirty="0">
                <a:latin typeface="Fira Sans" panose="020B0503050000020004"/>
                <a:ea typeface="Fira Sans" panose="020B0503050000020004"/>
                <a:cs typeface="Fira Sans" panose="020B0503050000020004"/>
                <a:sym typeface="Fira Sans" panose="020B0503050000020004"/>
              </a:rPr>
              <a:t>.</a:t>
            </a:r>
            <a:endParaRPr lang="en-GB" sz="1100" dirty="0">
              <a:latin typeface="Fira Sans" panose="020B0503050000020004"/>
              <a:ea typeface="Fira Sans" panose="020B0503050000020004"/>
              <a:cs typeface="Fira Sans" panose="020B0503050000020004"/>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GB" sz="1100" dirty="0">
              <a:latin typeface="Fira Sans" panose="020B0503050000020004"/>
              <a:ea typeface="Fira Sans" panose="020B0503050000020004"/>
              <a:cs typeface="Fira Sans" panose="020B0503050000020004"/>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GB" sz="1100" dirty="0">
              <a:latin typeface="Fira Sans" panose="020B0503050000020004"/>
              <a:ea typeface="Fira Sans" panose="020B0503050000020004"/>
              <a:cs typeface="Fira Sans" panose="020B0503050000020004"/>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100" dirty="0">
                <a:latin typeface="Fira Sans" panose="020B0503050000020004"/>
                <a:ea typeface="Fira Sans" panose="020B0503050000020004"/>
                <a:cs typeface="Fira Sans" panose="020B0503050000020004"/>
                <a:sym typeface="Fira Sans" panose="020B0503050000020004"/>
              </a:rPr>
              <a:t>Chi </a:t>
            </a:r>
            <a:r>
              <a:rPr lang="en-GB" sz="1100" dirty="0" err="1">
                <a:latin typeface="Fira Sans" panose="020B0503050000020004"/>
                <a:ea typeface="Fira Sans" panose="020B0503050000020004"/>
                <a:cs typeface="Fira Sans" panose="020B0503050000020004"/>
                <a:sym typeface="Fira Sans" panose="020B0503050000020004"/>
              </a:rPr>
              <a:t>phí</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ngầm</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tuỳ</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nhà</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cung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cấp</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có</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tính</a:t>
            </a:r>
            <a:r>
              <a:rPr lang="en-GB" sz="1100" dirty="0">
                <a:latin typeface="Fira Sans" panose="020B0503050000020004"/>
                <a:ea typeface="Fira Sans" panose="020B0503050000020004"/>
                <a:cs typeface="Fira Sans" panose="020B0503050000020004"/>
                <a:sym typeface="Fira Sans" panose="020B0503050000020004"/>
              </a:rPr>
              <a:t> hay </a:t>
            </a:r>
            <a:r>
              <a:rPr lang="en-GB" sz="1100" dirty="0" err="1">
                <a:latin typeface="Fira Sans" panose="020B0503050000020004"/>
                <a:ea typeface="Fira Sans" panose="020B0503050000020004"/>
                <a:cs typeface="Fira Sans" panose="020B0503050000020004"/>
                <a:sym typeface="Fira Sans" panose="020B0503050000020004"/>
              </a:rPr>
              <a:t>không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nhưng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cơ</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bản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là</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sẽ</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phát</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sinh</a:t>
            </a:r>
            <a:r>
              <a:rPr lang="en-GB" sz="1100" dirty="0">
                <a:latin typeface="Fira Sans" panose="020B0503050000020004"/>
                <a:ea typeface="Fira Sans" panose="020B0503050000020004"/>
                <a:cs typeface="Fira Sans" panose="020B0503050000020004"/>
                <a:sym typeface="Fira Sans" panose="020B0503050000020004"/>
              </a:rPr>
              <a:t> chi </a:t>
            </a:r>
            <a:r>
              <a:rPr lang="en-GB" sz="1100" dirty="0" err="1">
                <a:latin typeface="Fira Sans" panose="020B0503050000020004"/>
                <a:ea typeface="Fira Sans" panose="020B0503050000020004"/>
                <a:cs typeface="Fira Sans" panose="020B0503050000020004"/>
                <a:sym typeface="Fira Sans" panose="020B0503050000020004"/>
              </a:rPr>
              <a:t>phí</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lưu</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trữ</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mã</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nguồn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băng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thông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và</a:t>
            </a:r>
            <a:r>
              <a:rPr lang="en-GB" sz="1100" dirty="0">
                <a:latin typeface="Fira Sans" panose="020B0503050000020004"/>
                <a:ea typeface="Fira Sans" panose="020B0503050000020004"/>
                <a:cs typeface="Fira Sans" panose="020B0503050000020004"/>
                <a:sym typeface="Fira Sans" panose="020B0503050000020004"/>
              </a:rPr>
              <a:t> chi </a:t>
            </a:r>
            <a:r>
              <a:rPr lang="en-GB" sz="1100" dirty="0" err="1">
                <a:latin typeface="Fira Sans" panose="020B0503050000020004"/>
                <a:ea typeface="Fira Sans" panose="020B0503050000020004"/>
                <a:cs typeface="Fira Sans" panose="020B0503050000020004"/>
                <a:sym typeface="Fira Sans" panose="020B0503050000020004"/>
              </a:rPr>
              <a:t>phí</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về</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lưu</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trữ</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dữ</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liệu</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tuỳ</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ứng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dụng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có</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sử</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dụng</a:t>
            </a:r>
            <a:r>
              <a:rPr lang="en-GB" sz="1100" dirty="0">
                <a:latin typeface="Fira Sans" panose="020B0503050000020004"/>
                <a:ea typeface="Fira Sans" panose="020B0503050000020004"/>
                <a:cs typeface="Fira Sans" panose="020B0503050000020004"/>
                <a:sym typeface="Fira Sans" panose="020B0503050000020004"/>
              </a:rPr>
              <a:t> hay </a:t>
            </a:r>
            <a:r>
              <a:rPr lang="en-GB" sz="1100" dirty="0" err="1">
                <a:latin typeface="Fira Sans" panose="020B0503050000020004"/>
                <a:ea typeface="Fira Sans" panose="020B0503050000020004"/>
                <a:cs typeface="Fira Sans" panose="020B0503050000020004"/>
                <a:sym typeface="Fira Sans" panose="020B0503050000020004"/>
              </a:rPr>
              <a:t>không</a:t>
            </a:r>
            <a:endParaRPr lang="en-GB" sz="1100" dirty="0">
              <a:latin typeface="Fira Sans" panose="020B0503050000020004"/>
              <a:ea typeface="Fira Sans" panose="020B0503050000020004"/>
              <a:cs typeface="Fira Sans" panose="020B0503050000020004"/>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GB" sz="1100" dirty="0">
              <a:latin typeface="Fira Sans" panose="020B0503050000020004"/>
              <a:ea typeface="Fira Sans" panose="020B0503050000020004"/>
              <a:cs typeface="Fira Sans" panose="020B0503050000020004"/>
              <a:sym typeface="Fira Sans" panose="020B0503050000020004"/>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100" dirty="0" err="1">
                <a:latin typeface="Fira Sans" panose="020B0503050000020004"/>
                <a:ea typeface="Fira Sans" panose="020B0503050000020004"/>
                <a:cs typeface="Fira Sans" panose="020B0503050000020004"/>
                <a:sym typeface="Fira Sans" panose="020B0503050000020004"/>
              </a:rPr>
              <a:t>Phụ</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thuộc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nhà</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cung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cấp</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không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thể</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muốn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chạy</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phiên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bản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của</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phần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mềm</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nền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tảng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chính</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xác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như</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muốn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Ví</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dụ</a:t>
            </a:r>
            <a:r>
              <a:rPr lang="en-GB" sz="1100" dirty="0">
                <a:latin typeface="Fira Sans" panose="020B0503050000020004"/>
                <a:ea typeface="Fira Sans" panose="020B0503050000020004"/>
                <a:cs typeface="Fira Sans" panose="020B0503050000020004"/>
                <a:sym typeface="Fira Sans" panose="020B0503050000020004"/>
              </a:rPr>
              <a:t> Nodejs </a:t>
            </a:r>
            <a:r>
              <a:rPr lang="en-GB" sz="1100" dirty="0" err="1">
                <a:latin typeface="Fira Sans" panose="020B0503050000020004"/>
                <a:ea typeface="Fira Sans" panose="020B0503050000020004"/>
                <a:cs typeface="Fira Sans" panose="020B0503050000020004"/>
                <a:sym typeface="Fira Sans" panose="020B0503050000020004"/>
              </a:rPr>
              <a:t>bạn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cần</a:t>
            </a:r>
            <a:r>
              <a:rPr lang="en-GB" sz="1100" dirty="0">
                <a:latin typeface="Fira Sans" panose="020B0503050000020004"/>
                <a:ea typeface="Fira Sans" panose="020B0503050000020004"/>
                <a:cs typeface="Fira Sans" panose="020B0503050000020004"/>
                <a:sym typeface="Fira Sans" panose="020B0503050000020004"/>
              </a:rPr>
              <a:t> 10.x </a:t>
            </a:r>
            <a:r>
              <a:rPr lang="en-GB" sz="1100" dirty="0" err="1">
                <a:latin typeface="Fira Sans" panose="020B0503050000020004"/>
                <a:ea typeface="Fira Sans" panose="020B0503050000020004"/>
                <a:cs typeface="Fira Sans" panose="020B0503050000020004"/>
                <a:sym typeface="Fira Sans" panose="020B0503050000020004"/>
              </a:rPr>
              <a:t>nhưng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nhà</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cung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cấp</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chỉ</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hỗ</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trợ</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đến</a:t>
            </a:r>
            <a:r>
              <a:rPr lang="en-GB" sz="1100" dirty="0">
                <a:latin typeface="Fira Sans" panose="020B0503050000020004"/>
                <a:ea typeface="Fira Sans" panose="020B0503050000020004"/>
                <a:cs typeface="Fira Sans" panose="020B0503050000020004"/>
                <a:sym typeface="Fira Sans" panose="020B0503050000020004"/>
              </a:rPr>
              <a:t> 8.x, </a:t>
            </a:r>
            <a:r>
              <a:rPr lang="en-GB" sz="1100" dirty="0" err="1">
                <a:latin typeface="Fira Sans" panose="020B0503050000020004"/>
                <a:ea typeface="Fira Sans" panose="020B0503050000020004"/>
                <a:cs typeface="Fira Sans" panose="020B0503050000020004"/>
                <a:sym typeface="Fira Sans" panose="020B0503050000020004"/>
              </a:rPr>
              <a:t>thì</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sẽ</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không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sử</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dụng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được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nền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tảng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này</a:t>
            </a:r>
            <a:r>
              <a:rPr lang="en-GB" sz="1100" dirty="0">
                <a:latin typeface="Fira Sans" panose="020B0503050000020004"/>
                <a:ea typeface="Fira Sans" panose="020B0503050000020004"/>
                <a:cs typeface="Fira Sans" panose="020B0503050000020004"/>
                <a:sym typeface="Fira Sans" panose="020B0503050000020004"/>
              </a:rPr>
              <a:t>. </a:t>
            </a:r>
            <a:endParaRPr lang="en-GB" sz="1100" dirty="0">
              <a:latin typeface="Fira Sans" panose="020B0503050000020004"/>
              <a:ea typeface="Fira Sans" panose="020B0503050000020004"/>
              <a:cs typeface="Fira Sans" panose="020B0503050000020004"/>
              <a:sym typeface="Fira Sans" panose="020B0503050000020004"/>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US" altLang="en-GB" sz="1100" dirty="0">
                <a:latin typeface="Fira Sans" panose="020B0503050000020004"/>
                <a:ea typeface="Fira Sans" panose="020B0503050000020004"/>
                <a:cs typeface="Fira Sans" panose="020B0503050000020004"/>
                <a:sym typeface="Fira Sans" panose="020B0503050000020004"/>
              </a:rPr>
              <a:t>T</a:t>
            </a:r>
            <a:r>
              <a:rPr lang="en-GB" sz="1100" dirty="0" err="1">
                <a:latin typeface="Fira Sans" panose="020B0503050000020004"/>
                <a:ea typeface="Fira Sans" panose="020B0503050000020004"/>
                <a:cs typeface="Fira Sans" panose="020B0503050000020004"/>
                <a:sym typeface="Fira Sans" panose="020B0503050000020004"/>
              </a:rPr>
              <a:t>hời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gian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để</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nghiên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cứu</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trước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đây</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phải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học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cách</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sử</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dụng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quản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lý</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máy</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chủ</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thì</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giờ</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đây</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bạn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cũng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cần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thời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gian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để</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học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để</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quản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lý</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tài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nguyên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trong</a:t>
            </a:r>
            <a:r>
              <a:rPr lang="en-GB" sz="1100" dirty="0">
                <a:latin typeface="Fira Sans" panose="020B0503050000020004"/>
                <a:ea typeface="Fira Sans" panose="020B0503050000020004"/>
                <a:cs typeface="Fira Sans" panose="020B0503050000020004"/>
                <a:sym typeface="Fira Sans" panose="020B0503050000020004"/>
              </a:rPr>
              <a:t> serverless, </a:t>
            </a:r>
            <a:r>
              <a:rPr lang="en-GB" sz="1100" dirty="0" err="1">
                <a:latin typeface="Fira Sans" panose="020B0503050000020004"/>
                <a:ea typeface="Fira Sans" panose="020B0503050000020004"/>
                <a:cs typeface="Fira Sans" panose="020B0503050000020004"/>
                <a:sym typeface="Fira Sans" panose="020B0503050000020004"/>
              </a:rPr>
              <a:t>mặc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dù</a:t>
            </a:r>
            <a:r>
              <a:rPr lang="en-GB" sz="1100" dirty="0">
                <a:latin typeface="Fira Sans" panose="020B0503050000020004"/>
                <a:ea typeface="Fira Sans" panose="020B0503050000020004"/>
                <a:cs typeface="Fira Sans" panose="020B0503050000020004"/>
                <a:sym typeface="Fira Sans" panose="020B0503050000020004"/>
              </a:rPr>
              <a:t> ko </a:t>
            </a:r>
            <a:r>
              <a:rPr lang="en-GB" sz="1100" dirty="0" err="1">
                <a:latin typeface="Fira Sans" panose="020B0503050000020004"/>
                <a:ea typeface="Fira Sans" panose="020B0503050000020004"/>
                <a:cs typeface="Fira Sans" panose="020B0503050000020004"/>
                <a:sym typeface="Fira Sans" panose="020B0503050000020004"/>
              </a:rPr>
              <a:t>phải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quá</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khó</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như</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quản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lý</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máy</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chủ</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nhưng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không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thể</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không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tính</a:t>
            </a:r>
            <a:r>
              <a:rPr lang="en-GB" sz="1100" dirty="0">
                <a:latin typeface="Fira Sans" panose="020B0503050000020004"/>
                <a:ea typeface="Fira Sans" panose="020B0503050000020004"/>
                <a:cs typeface="Fira Sans" panose="020B0503050000020004"/>
                <a:sym typeface="Fira Sans" panose="020B0503050000020004"/>
              </a:rPr>
              <a:t>.</a:t>
            </a:r>
            <a:endParaRPr lang="en-GB" sz="1100" dirty="0">
              <a:latin typeface="Fira Sans" panose="020B0503050000020004"/>
              <a:ea typeface="Fira Sans" panose="020B0503050000020004"/>
              <a:cs typeface="Fira Sans" panose="020B0503050000020004"/>
              <a:sym typeface="Fira Sans" panose="020B0503050000020004"/>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5" name="Shape 1635"/>
        <p:cNvGrpSpPr/>
        <p:nvPr/>
      </p:nvGrpSpPr>
      <p:grpSpPr>
        <a:xfrm>
          <a:off x="0" y="0"/>
          <a:ext cx="0" cy="0"/>
          <a:chOff x="0" y="0"/>
          <a:chExt cx="0" cy="0"/>
        </a:xfrm>
      </p:grpSpPr>
      <p:sp>
        <p:nvSpPr>
          <p:cNvPr id="1636" name="Google Shape;1636;g929290261e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r>
              <a:rPr lang="vi-VN" b="0" i="0" dirty="0">
                <a:solidFill>
                  <a:srgbClr val="232F3E"/>
                </a:solidFill>
                <a:effectLst/>
                <a:latin typeface="OpenSans"/>
              </a:rPr>
              <a:t>Tương tự như Amazon Simple Storage Service (Amazon S3) cho phép lưu trữ trên đám mây, Amazon EC2 cho phép "điện toán" trên đám mây. Giao diện dịch vụ web đơn giản của Amazon EC2 cho phép bạn có được và cấu hình năng lực với sự va chạm tối thiểu. Dịch vụ này cung cấp cho bạn khả năng kiểm soát toàn phần các tài nguyên điện toán của bạn và giúp bạn chạy trên môi trường điện toán đã được kiểm chứng của Amazon. Amazon EC2 giảm thời gian cần thiết để lấy và khởi động các phiên bản máy chủ mới xuống còn vài phút, cho phép bạn nhanh chóng tăng hoặc giảm quy mô năng lực theo sự thay đổi trong yêu cầu điện toán. Amazon EC2 thay đổi bài toán kinh tế của điện toán bằng cách cho phép bạn chỉ chi trả cho phần năng lực bạn sử dụng thực tế.</a:t>
            </a:r>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81"/>
        <p:cNvGrpSpPr/>
        <p:nvPr/>
      </p:nvGrpSpPr>
      <p:grpSpPr>
        <a:xfrm>
          <a:off x="0" y="0"/>
          <a:ext cx="0" cy="0"/>
          <a:chOff x="0" y="0"/>
          <a:chExt cx="0" cy="0"/>
        </a:xfrm>
      </p:grpSpPr>
      <p:sp>
        <p:nvSpPr>
          <p:cNvPr id="4982" name="Google Shape;4982;g94a06c92dc_0_1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3" name="Google Shape;4983;g94a06c92dc_0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vi-VN" sz="1800" dirty="0">
                <a:effectLst/>
                <a:latin typeface="+mj-lt"/>
              </a:rPr>
              <a:t>Với Lambda, chúng ta có thể chạy mã cho hầu như bất kỳ loại ứng dụng hoặc dịch vụ phụ trợ nào và tất cả đều không có quyền quản trị. Chúng ta chỉ cần tải lên file zip hoặc container image chứa mã thực thi, Lambda sẽ tự động và chính xác phân bổ sức mạnh thực thi tính toán và chạy mã của chúng ta dựa trên yêu cầu hoặc sự kiện đến, cho bất kỳ quy mô lưu lượng nào. Chúng ta có thể thiết lập mã của mình để tự động kích hoạt từ 140 dịch vụ AWS hoặc gọi mã trực tiếp từ bất kỳ ứng dụng web hoặc ứng dụng dành cho thiết bị di động nào. Chúng ta có thể viết các hàm Lambda bằng ngôn ngữ yêu thích của mình (Node.js, Python, Go, Java, v.v.) và sử dụng cả các công cụ không chứa máy chủ và vùng chứa, chẳng hạn như AWS SAM hoặc Docker CLI, để xây dựng, kiểm tra và triển khai các chức năng của bạn. </a:t>
            </a:r>
            <a:endParaRPr lang="vi-VN" sz="1800" dirty="0">
              <a:latin typeface="+mj-lt"/>
            </a:endParaRPr>
          </a:p>
          <a:p>
            <a:pPr marL="0" lvl="0" indent="0" algn="l" rtl="0">
              <a:spcBef>
                <a:spcPts val="0"/>
              </a:spcBef>
              <a:spcAft>
                <a:spcPts val="0"/>
              </a:spcAft>
              <a:buNone/>
            </a:pPr>
            <a:endParaRPr sz="1800" dirty="0">
              <a:latin typeface="+mj-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800" dirty="0">
                <a:effectLst/>
                <a:latin typeface="Times New Roman,Bold"/>
              </a:rPr>
              <a:t>Lợi ích : </a:t>
            </a:r>
            <a:endParaRPr lang="vi-VN" dirty="0"/>
          </a:p>
          <a:p>
            <a:r>
              <a:rPr lang="vi-VN" sz="1800" dirty="0">
                <a:effectLst/>
                <a:latin typeface="Times New Roman,Bold"/>
              </a:rPr>
              <a:t>+ No servers to manage: </a:t>
            </a:r>
            <a:r>
              <a:rPr lang="vi-VN" sz="1800" dirty="0">
                <a:effectLst/>
                <a:latin typeface="Times New Roman" panose="02020603050405020304" pitchFamily="18" charset="0"/>
              </a:rPr>
              <a:t>Lambda sẽ tự động chạy mã thực thi </a:t>
            </a:r>
            <a:endParaRPr lang="vi-VN" dirty="0"/>
          </a:p>
          <a:p>
            <a:r>
              <a:rPr lang="vi-VN" sz="1800" dirty="0">
                <a:effectLst/>
                <a:latin typeface="Times New Roman,Bold"/>
              </a:rPr>
              <a:t>+ Continuous scaling: </a:t>
            </a:r>
            <a:r>
              <a:rPr lang="vi-VN" sz="1800" dirty="0">
                <a:effectLst/>
                <a:latin typeface="Times New Roman" panose="02020603050405020304" pitchFamily="18" charset="0"/>
              </a:rPr>
              <a:t>AWS Lambda tự động thay đổi quy mô ứng dụng của chúng ta bằng cách chạy mã phản hồi từng sự kiện. Mã thực thi chạy song song và xử lý từng trình kích hoạt riêng lẻ, mở rộng quy mô chính xác với quy mô của khối lượng công việc. </a:t>
            </a:r>
            <a:endParaRPr lang="vi-VN" dirty="0"/>
          </a:p>
          <a:p>
            <a:r>
              <a:rPr lang="vi-VN" sz="1800" dirty="0">
                <a:effectLst/>
                <a:latin typeface="Times New Roman,Bold"/>
              </a:rPr>
              <a:t>+Costoptimizedwithmillisecondmetering:</a:t>
            </a:r>
            <a:r>
              <a:rPr lang="vi-VN" sz="1800" dirty="0">
                <a:effectLst/>
                <a:latin typeface="Times New Roman" panose="02020603050405020304" pitchFamily="18" charset="0"/>
              </a:rPr>
              <a:t>VớiAWSLambda,bạnchỉtrảtiềncho thời gian tính toán mà bạn sử dụng, vì vậy bạn sẽ không bao giờ trả tiền cho cơ sở hạ tầng được cung cấp quá mức. </a:t>
            </a:r>
            <a:endParaRPr lang="vi-VN" dirty="0"/>
          </a:p>
          <a:p>
            <a:r>
              <a:rPr lang="vi-VN" sz="1800" dirty="0">
                <a:effectLst/>
                <a:latin typeface="Times New Roman,Bold"/>
              </a:rPr>
              <a:t>+ Consistent performance at any scale: </a:t>
            </a:r>
            <a:r>
              <a:rPr lang="vi-VN" sz="1800" dirty="0">
                <a:effectLst/>
                <a:latin typeface="Times New Roman" panose="02020603050405020304" pitchFamily="18" charset="0"/>
              </a:rPr>
              <a:t>có thể tối ưu hóa thời gian thực thi mã bằng cách chọn kích thước bộ nhớ phù hợp cho chức năng của mình. </a:t>
            </a:r>
            <a:endParaRPr lang="vi-VN" dirty="0"/>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Các</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quản</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lý</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được</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tự</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động</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hoàn</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toàn</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endPar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a:p>
            <a:pPr marL="0" lvl="0" indent="0" algn="l" rtl="0">
              <a:spcBef>
                <a:spcPts val="0"/>
              </a:spcBef>
              <a:spcAft>
                <a:spcPts val="0"/>
              </a:spcAft>
              <a:buNone/>
            </a:pP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Lamda</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được</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quản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lý</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hoàn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toàn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bởi</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các</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đội</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ngũ</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AWS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nên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có</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độ</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sẵn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sàng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và</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khả</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năng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chịu</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lỗi</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cao</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ngoài</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ra</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lập</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trình</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viên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sẽ</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không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cần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cập</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nhật</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các</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bản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vá</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cũng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như</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cập</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nhật</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dung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lượng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bổ</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sung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máy</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chủ</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mới</a:t>
            </a:r>
            <a:endPar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lvl="0" indent="0" algn="l"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Khả</a:t>
            </a:r>
            <a:r>
              <a:rPr lang="en-US"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năng</a:t>
            </a:r>
            <a:r>
              <a:rPr lang="en-US"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mở</a:t>
            </a:r>
            <a:r>
              <a:rPr lang="en-US"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rộng</a:t>
            </a:r>
            <a:r>
              <a:rPr lang="en-US"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endParaRPr lang="en-US" sz="24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vi-VN"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AWS Lamda cho phép lập trình viên dễ dàng kết hợp với các dịch vụ khác như S3, DyanmoDB</a:t>
            </a:r>
            <a:endParaRPr lang="vi-VN"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vi-VN"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100" b="1" dirty="0">
                <a:latin typeface="Times New Roman" panose="02020603050405020304" pitchFamily="18" charset="0"/>
                <a:ea typeface="Fira Sans" panose="020B0503050000020004"/>
                <a:cs typeface="Times New Roman" panose="02020603050405020304" pitchFamily="18" charset="0"/>
                <a:sym typeface="Fira Sans" panose="020B0503050000020004"/>
              </a:rPr>
              <a:t>Back end : </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AWS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Lamda</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cho</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phép</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lập</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trình</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viên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có</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thể</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tạo</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các</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backend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cho</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ứng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bằng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cách</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sử</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các</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API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Lamda</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hoặc</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API endpoint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của</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Amazon API Gateway</a:t>
            </a:r>
            <a:endPar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100" dirty="0">
                <a:latin typeface="Fira Sans" panose="020B0503050000020004"/>
                <a:ea typeface="Fira Sans" panose="020B0503050000020004"/>
                <a:cs typeface="Fira Sans" panose="020B0503050000020004"/>
                <a:sym typeface="Fira Sans" panose="020B0503050000020004"/>
              </a:rPr>
              <a:t>AWS </a:t>
            </a:r>
            <a:r>
              <a:rPr lang="en-GB" sz="1100" dirty="0" err="1">
                <a:latin typeface="Fira Sans" panose="020B0503050000020004"/>
                <a:ea typeface="Fira Sans" panose="020B0503050000020004"/>
                <a:cs typeface="Fira Sans" panose="020B0503050000020004"/>
                <a:sym typeface="Fira Sans" panose="020B0503050000020004"/>
              </a:rPr>
              <a:t>Lamda</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hỗ</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trợ</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đa</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dạng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ngôn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ngữ</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cũng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như</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cung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cấp</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đầy</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đủ</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a:t>
            </a:r>
            <a:r>
              <a:rPr lang="en-GB" sz="1100" dirty="0">
                <a:latin typeface="Fira Sans" panose="020B0503050000020004"/>
                <a:ea typeface="Fira Sans" panose="020B0503050000020004"/>
                <a:cs typeface="Fira Sans" panose="020B0503050000020004"/>
                <a:sym typeface="Fira Sans" panose="020B0503050000020004"/>
              </a:rPr>
              <a:t> API Runtime, </a:t>
            </a:r>
            <a:r>
              <a:rPr lang="en-GB" sz="1100" dirty="0" err="1">
                <a:latin typeface="Fira Sans" panose="020B0503050000020004"/>
                <a:ea typeface="Fira Sans" panose="020B0503050000020004"/>
                <a:cs typeface="Fira Sans" panose="020B0503050000020004"/>
                <a:sym typeface="Fira Sans" panose="020B0503050000020004"/>
              </a:rPr>
              <a:t>ngoài</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ra</a:t>
            </a:r>
            <a:r>
              <a:rPr lang="en-GB" sz="1100" dirty="0">
                <a:latin typeface="Fira Sans" panose="020B0503050000020004"/>
                <a:ea typeface="Fira Sans" panose="020B0503050000020004"/>
                <a:cs typeface="Fira Sans" panose="020B0503050000020004"/>
                <a:sym typeface="Fira Sans" panose="020B0503050000020004"/>
              </a:rPr>
              <a:t> AWS </a:t>
            </a:r>
            <a:r>
              <a:rPr lang="en-GB" sz="1100" dirty="0" err="1">
                <a:latin typeface="Fira Sans" panose="020B0503050000020004"/>
                <a:ea typeface="Fira Sans" panose="020B0503050000020004"/>
                <a:cs typeface="Fira Sans" panose="020B0503050000020004"/>
                <a:sym typeface="Fira Sans" panose="020B0503050000020004"/>
              </a:rPr>
              <a:t>còn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hỗ</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trợ</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lập</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trình</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viên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có</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thể</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sử</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dụng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bất</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kỳ</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thư</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viên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kể</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cả</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thư</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viện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thuần</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đa</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dạng</a:t>
            </a:r>
            <a:r>
              <a:rPr lang="en-GB" sz="1100" dirty="0">
                <a:latin typeface="Fira Sans" panose="020B0503050000020004"/>
                <a:ea typeface="Fira Sans" panose="020B0503050000020004"/>
                <a:cs typeface="Fira Sans" panose="020B0503050000020004"/>
                <a:sym typeface="Fira Sans" panose="020B0503050000020004"/>
              </a:rPr>
              <a:t> </a:t>
            </a:r>
            <a:r>
              <a:rPr lang="en-GB" sz="1100" dirty="0" err="1">
                <a:latin typeface="Fira Sans" panose="020B0503050000020004"/>
                <a:ea typeface="Fira Sans" panose="020B0503050000020004"/>
                <a:cs typeface="Fira Sans" panose="020B0503050000020004"/>
                <a:sym typeface="Fira Sans" panose="020B0503050000020004"/>
              </a:rPr>
              <a:t>các</a:t>
            </a:r>
            <a:r>
              <a:rPr lang="en-GB" sz="1100" dirty="0">
                <a:latin typeface="Fira Sans" panose="020B0503050000020004"/>
                <a:ea typeface="Fira Sans" panose="020B0503050000020004"/>
                <a:cs typeface="Fira Sans" panose="020B0503050000020004"/>
                <a:sym typeface="Fira Sans" panose="020B0503050000020004"/>
              </a:rPr>
              <a:t> framework</a:t>
            </a:r>
            <a:endParaRPr lang="en-GB" sz="1100" dirty="0">
              <a:latin typeface="Fira Sans" panose="020B0503050000020004"/>
              <a:ea typeface="Fira Sans" panose="020B0503050000020004"/>
              <a:cs typeface="Fira Sans" panose="020B0503050000020004"/>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vi-VN"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333333"/>
                </a:solidFill>
                <a:effectLst/>
                <a:latin typeface="OpenSans"/>
              </a:rPr>
              <a:t>Các nhà phát triển có thể dùng DynamoDB để xây dựng các ứng dụng hiện đại phi máy chủ. Những ứng dụng này có thể bắt đầu hoạt động trên quy mô nhỏ và mở rộng ra quy mô toàn cầu để hỗ trợ nhiều petabyte dữ liệu cũng như hàng triệu yêu cầu đọc và ghi mỗi giây. DynamoDB được thiết kế để chạy các ứng dụng hiệu năng cao trên quy mô internet.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1"/>
        <p:cNvGrpSpPr/>
        <p:nvPr/>
      </p:nvGrpSpPr>
      <p:grpSpPr>
        <a:xfrm>
          <a:off x="0" y="0"/>
          <a:ext cx="0" cy="0"/>
          <a:chOff x="0" y="0"/>
          <a:chExt cx="0" cy="0"/>
        </a:xfrm>
      </p:grpSpPr>
      <p:sp>
        <p:nvSpPr>
          <p:cNvPr id="5152" name="Google Shape;5152;g94a06c92dc_0_1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3" name="Google Shape;5153;g94a06c92dc_0_1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1" i="0" dirty="0">
                <a:solidFill>
                  <a:srgbClr val="555555"/>
                </a:solidFill>
                <a:effectLst/>
                <a:latin typeface="inherit"/>
              </a:rPr>
              <a:t>Nếu SQL Data base</a:t>
            </a:r>
            <a:r>
              <a:rPr lang="vi-VN" b="0" i="0" dirty="0">
                <a:solidFill>
                  <a:srgbClr val="555555"/>
                </a:solidFill>
                <a:effectLst/>
                <a:latin typeface="Roboto" panose="02000000000000000000" pitchFamily="34" charset="0"/>
              </a:rPr>
              <a:t> – Cơ sở dữ liệu thông thường là cơ sở dữ liệu quản lý dữ liệu ở </a:t>
            </a:r>
            <a:r>
              <a:rPr lang="vi-VN" b="1" i="0" dirty="0">
                <a:solidFill>
                  <a:srgbClr val="555555"/>
                </a:solidFill>
                <a:effectLst/>
                <a:latin typeface="inherit"/>
              </a:rPr>
              <a:t>định dạng bảng</a:t>
            </a:r>
            <a:r>
              <a:rPr lang="vi-VN" b="0" i="0" dirty="0">
                <a:solidFill>
                  <a:srgbClr val="555555"/>
                </a:solidFill>
                <a:effectLst/>
                <a:latin typeface="Roboto" panose="02000000000000000000" pitchFamily="34" charset="0"/>
              </a:rPr>
              <a:t>, có thể tưởng tượng như các bảng trong trong Excel. Đây được gọi là cơ sở dữ liệu quan hệ (RDBMS).</a:t>
            </a:r>
            <a:endParaRPr lang="vi-VN" b="0" i="0" dirty="0">
              <a:solidFill>
                <a:srgbClr val="555555"/>
              </a:solidFill>
              <a:effectLst/>
              <a:latin typeface="Roboto" panose="02000000000000000000" pitchFamily="34" charset="0"/>
            </a:endParaRPr>
          </a:p>
          <a:p>
            <a:pPr algn="l"/>
            <a:r>
              <a:rPr lang="vi-VN" b="1" i="0" dirty="0">
                <a:solidFill>
                  <a:srgbClr val="555555"/>
                </a:solidFill>
                <a:effectLst/>
                <a:latin typeface="inherit"/>
              </a:rPr>
              <a:t>NoSQL</a:t>
            </a:r>
            <a:r>
              <a:rPr lang="vi-VN" b="0" i="0" dirty="0">
                <a:solidFill>
                  <a:srgbClr val="555555"/>
                </a:solidFill>
                <a:effectLst/>
                <a:latin typeface="Roboto" panose="02000000000000000000" pitchFamily="34" charset="0"/>
              </a:rPr>
              <a:t> thì ngược lại nó là một loại </a:t>
            </a:r>
            <a:r>
              <a:rPr lang="vi-VN" b="1" i="0" dirty="0">
                <a:solidFill>
                  <a:srgbClr val="555555"/>
                </a:solidFill>
                <a:effectLst/>
                <a:latin typeface="inherit"/>
              </a:rPr>
              <a:t>Cơ sở dữ liệu phi quan hệ</a:t>
            </a:r>
            <a:r>
              <a:rPr lang="vi-VN" b="0" i="0" dirty="0">
                <a:solidFill>
                  <a:srgbClr val="555555"/>
                </a:solidFill>
                <a:effectLst/>
                <a:latin typeface="Roboto" panose="02000000000000000000" pitchFamily="34" charset="0"/>
              </a:rPr>
              <a:t>. Cơ sở dữ liệu NoSQL không lưu trữ và quản lý theo dạng bảng mà sử dụng nhiều mô hình dữ liệu để truy cập và quản lý dữ liệu nhằm tối ưu hóa dành riêng cho các ứng dụng yêu cầu mô hình dữ liệu linh hoạt có lượng dữ liệu lớn và độ trễ thấp.</a:t>
            </a:r>
            <a:endParaRPr lang="vi-VN" b="0" i="0" dirty="0">
              <a:solidFill>
                <a:srgbClr val="555555"/>
              </a:solidFill>
              <a:effectLst/>
              <a:latin typeface="Roboto" panose="02000000000000000000"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1" i="0" dirty="0">
                <a:solidFill>
                  <a:srgbClr val="444444"/>
                </a:solidFill>
                <a:effectLst/>
                <a:latin typeface="Roboto" panose="02000000000000000000" pitchFamily="34" charset="0"/>
              </a:rPr>
              <a:t>Tốc độ phản hồi nhanh</a:t>
            </a:r>
            <a:endParaRPr lang="vi-VN" b="1" i="0" dirty="0">
              <a:solidFill>
                <a:srgbClr val="444444"/>
              </a:solidFill>
              <a:effectLst/>
              <a:latin typeface="Roboto" panose="02000000000000000000" pitchFamily="34" charset="0"/>
            </a:endParaRPr>
          </a:p>
          <a:p>
            <a:pPr algn="l"/>
            <a:r>
              <a:rPr lang="vi-VN" b="0" i="0" dirty="0">
                <a:solidFill>
                  <a:srgbClr val="555555"/>
                </a:solidFill>
                <a:effectLst/>
                <a:latin typeface="Roboto" panose="02000000000000000000" pitchFamily="34" charset="0"/>
              </a:rPr>
              <a:t>Đầu tiên, một trong những tính năng là tốc độ phản hồi.</a:t>
            </a:r>
            <a:endParaRPr lang="vi-VN" b="0" i="0" dirty="0">
              <a:solidFill>
                <a:srgbClr val="555555"/>
              </a:solidFill>
              <a:effectLst/>
              <a:latin typeface="Roboto" panose="02000000000000000000" pitchFamily="34" charset="0"/>
            </a:endParaRPr>
          </a:p>
          <a:p>
            <a:pPr algn="l"/>
            <a:r>
              <a:rPr lang="vi-VN" b="0" i="0" dirty="0">
                <a:solidFill>
                  <a:srgbClr val="555555"/>
                </a:solidFill>
                <a:effectLst/>
                <a:latin typeface="Roboto" panose="02000000000000000000" pitchFamily="34" charset="0"/>
              </a:rPr>
              <a:t>Amazon DynamoDB có thể liên tục cung cấp hiệu suất trong phạm vi mili giây, bất kể kích thước.</a:t>
            </a:r>
            <a:endParaRPr lang="vi-VN" b="0" i="0" dirty="0">
              <a:solidFill>
                <a:srgbClr val="555555"/>
              </a:solidFill>
              <a:effectLst/>
              <a:latin typeface="Roboto" panose="02000000000000000000" pitchFamily="34" charset="0"/>
            </a:endParaRPr>
          </a:p>
          <a:p>
            <a:pPr algn="l"/>
            <a:r>
              <a:rPr lang="vi-VN" b="0" i="0" dirty="0">
                <a:solidFill>
                  <a:srgbClr val="555555"/>
                </a:solidFill>
                <a:effectLst/>
                <a:latin typeface="Roboto" panose="02000000000000000000" pitchFamily="34" charset="0"/>
              </a:rPr>
              <a:t>Bạn cũng có thể mở rộng hầu như không giới hạn mà không ảnh hưởng đến hiệu suất.</a:t>
            </a:r>
            <a:endParaRPr lang="vi-VN" b="0" i="0" dirty="0">
              <a:solidFill>
                <a:srgbClr val="555555"/>
              </a:solidFill>
              <a:effectLst/>
              <a:latin typeface="Roboto" panose="02000000000000000000" pitchFamily="34" charset="0"/>
            </a:endParaRPr>
          </a:p>
          <a:p>
            <a:pPr algn="l"/>
            <a:r>
              <a:rPr lang="vi-VN" b="1" i="0" dirty="0">
                <a:solidFill>
                  <a:srgbClr val="444444"/>
                </a:solidFill>
                <a:effectLst/>
                <a:latin typeface="Roboto" panose="02000000000000000000" pitchFamily="34" charset="0"/>
              </a:rPr>
              <a:t>Hiệu năng trên quy mô lớn nhờ kiến ​​trúc phân tán</a:t>
            </a:r>
            <a:endParaRPr lang="vi-VN" b="1" i="0" dirty="0">
              <a:solidFill>
                <a:srgbClr val="444444"/>
              </a:solidFill>
              <a:effectLst/>
              <a:latin typeface="Roboto" panose="02000000000000000000" pitchFamily="34" charset="0"/>
            </a:endParaRPr>
          </a:p>
          <a:p>
            <a:pPr algn="l"/>
            <a:r>
              <a:rPr lang="vi-VN" b="0" i="0" dirty="0">
                <a:solidFill>
                  <a:srgbClr val="555555"/>
                </a:solidFill>
                <a:effectLst/>
                <a:latin typeface="Roboto" panose="02000000000000000000" pitchFamily="34" charset="0"/>
              </a:rPr>
              <a:t>Tôi đã đề cập trước đó rằng Amazon DynamoDB có thể được mở rộng hầu như không giới hạn, nhưng tại sao?</a:t>
            </a:r>
            <a:endParaRPr lang="vi-VN" b="0" i="0" dirty="0">
              <a:solidFill>
                <a:srgbClr val="555555"/>
              </a:solidFill>
              <a:effectLst/>
              <a:latin typeface="Roboto" panose="02000000000000000000" pitchFamily="34" charset="0"/>
            </a:endParaRPr>
          </a:p>
          <a:p>
            <a:pPr algn="l"/>
            <a:r>
              <a:rPr lang="vi-VN" b="1" i="0" dirty="0">
                <a:solidFill>
                  <a:srgbClr val="555555"/>
                </a:solidFill>
                <a:effectLst/>
                <a:latin typeface="inherit"/>
              </a:rPr>
              <a:t>DynamoDB</a:t>
            </a:r>
            <a:r>
              <a:rPr lang="vi-VN" b="0" i="0" dirty="0">
                <a:solidFill>
                  <a:srgbClr val="555555"/>
                </a:solidFill>
                <a:effectLst/>
                <a:latin typeface="Roboto" panose="02000000000000000000" pitchFamily="34" charset="0"/>
              </a:rPr>
              <a:t> là </a:t>
            </a:r>
            <a:r>
              <a:rPr lang="vi-VN" b="1" i="0" dirty="0">
                <a:solidFill>
                  <a:srgbClr val="555555"/>
                </a:solidFill>
                <a:effectLst/>
                <a:latin typeface="inherit"/>
              </a:rPr>
              <a:t>cơ sở dữ liệu khóa-giá trị</a:t>
            </a:r>
            <a:r>
              <a:rPr lang="vi-VN" b="0" i="0" dirty="0">
                <a:solidFill>
                  <a:srgbClr val="555555"/>
                </a:solidFill>
                <a:effectLst/>
                <a:latin typeface="Roboto" panose="02000000000000000000" pitchFamily="34" charset="0"/>
              </a:rPr>
              <a:t> và tài liệu có thể hỗ trợ các bảng ở hầu như mọi kích cỡ bằng khả năng thay đổi quy mô theo chiều ngang. Nhờ đó, </a:t>
            </a:r>
            <a:r>
              <a:rPr lang="vi-VN" b="1" i="0" dirty="0">
                <a:solidFill>
                  <a:srgbClr val="555555"/>
                </a:solidFill>
                <a:effectLst/>
                <a:latin typeface="inherit"/>
              </a:rPr>
              <a:t>DynamoDB</a:t>
            </a:r>
            <a:r>
              <a:rPr lang="vi-VN" b="0" i="0" dirty="0">
                <a:solidFill>
                  <a:srgbClr val="555555"/>
                </a:solidFill>
                <a:effectLst/>
                <a:latin typeface="Roboto" panose="02000000000000000000" pitchFamily="34" charset="0"/>
              </a:rPr>
              <a:t> có thể mở rộng quy mô lên hơn </a:t>
            </a:r>
            <a:r>
              <a:rPr lang="vi-VN" b="1" i="0" dirty="0">
                <a:solidFill>
                  <a:srgbClr val="555555"/>
                </a:solidFill>
                <a:effectLst/>
                <a:latin typeface="inherit"/>
              </a:rPr>
              <a:t>10 nghìn tỷ yêu cầu/ngày</a:t>
            </a:r>
            <a:r>
              <a:rPr lang="vi-VN" b="0" i="0" dirty="0">
                <a:solidFill>
                  <a:srgbClr val="555555"/>
                </a:solidFill>
                <a:effectLst/>
                <a:latin typeface="Roboto" panose="02000000000000000000" pitchFamily="34" charset="0"/>
              </a:rPr>
              <a:t> với mức đỉnh điểm là hơn </a:t>
            </a:r>
            <a:r>
              <a:rPr lang="vi-VN" b="1" i="0" dirty="0">
                <a:solidFill>
                  <a:srgbClr val="555555"/>
                </a:solidFill>
                <a:effectLst/>
                <a:latin typeface="inherit"/>
              </a:rPr>
              <a:t>20 triệu yêu cầu/giây</a:t>
            </a:r>
            <a:r>
              <a:rPr lang="vi-VN" b="0" i="0" dirty="0">
                <a:solidFill>
                  <a:srgbClr val="555555"/>
                </a:solidFill>
                <a:effectLst/>
                <a:latin typeface="Roboto" panose="02000000000000000000" pitchFamily="34" charset="0"/>
              </a:rPr>
              <a:t>, trong dung lượng lưu trữ </a:t>
            </a:r>
            <a:r>
              <a:rPr lang="vi-VN" b="1" i="0" dirty="0">
                <a:solidFill>
                  <a:srgbClr val="555555"/>
                </a:solidFill>
                <a:effectLst/>
                <a:latin typeface="inherit"/>
              </a:rPr>
              <a:t>petabyte</a:t>
            </a:r>
            <a:r>
              <a:rPr lang="vi-VN" b="0" i="0" dirty="0">
                <a:solidFill>
                  <a:srgbClr val="555555"/>
                </a:solidFill>
                <a:effectLst/>
                <a:latin typeface="Roboto" panose="02000000000000000000" pitchFamily="34" charset="0"/>
              </a:rPr>
              <a:t>.</a:t>
            </a:r>
            <a:endParaRPr lang="vi-VN" b="0" i="0" dirty="0">
              <a:solidFill>
                <a:srgbClr val="555555"/>
              </a:solidFill>
              <a:effectLst/>
              <a:latin typeface="Roboto" panose="02000000000000000000" pitchFamily="34" charset="0"/>
            </a:endParaRPr>
          </a:p>
          <a:p>
            <a:pPr algn="l"/>
            <a:r>
              <a:rPr lang="vi-VN" b="1" i="0" dirty="0">
                <a:solidFill>
                  <a:srgbClr val="444444"/>
                </a:solidFill>
                <a:effectLst/>
                <a:latin typeface="Roboto" panose="02000000000000000000" pitchFamily="34" charset="0"/>
              </a:rPr>
              <a:t>Không cần quản lý máy chủ (Serverless)</a:t>
            </a:r>
            <a:endParaRPr lang="vi-VN" b="1" i="0" dirty="0">
              <a:solidFill>
                <a:srgbClr val="444444"/>
              </a:solidFill>
              <a:effectLst/>
              <a:latin typeface="Roboto" panose="02000000000000000000" pitchFamily="34" charset="0"/>
            </a:endParaRPr>
          </a:p>
          <a:p>
            <a:pPr algn="l"/>
            <a:r>
              <a:rPr lang="vi-VN" b="0" i="0" dirty="0">
                <a:solidFill>
                  <a:srgbClr val="555555"/>
                </a:solidFill>
                <a:effectLst/>
                <a:latin typeface="Roboto" panose="02000000000000000000" pitchFamily="34" charset="0"/>
              </a:rPr>
              <a:t>Cuối cùng, vì Amazon DynamoDB không cần có máy chủ nên bạn không cần phải chuẩn bị máy chủ, cài đặt phần mềm hoặc áp dụng các bản vá trong quá trình hoạt động.</a:t>
            </a:r>
            <a:endParaRPr lang="vi-VN" b="0" i="0" dirty="0">
              <a:solidFill>
                <a:srgbClr val="555555"/>
              </a:solidFill>
              <a:effectLst/>
              <a:latin typeface="Roboto" panose="02000000000000000000" pitchFamily="34" charset="0"/>
            </a:endParaRPr>
          </a:p>
          <a:p>
            <a:pPr algn="l"/>
            <a:r>
              <a:rPr lang="vi-VN" b="0" i="0" dirty="0">
                <a:solidFill>
                  <a:srgbClr val="555555"/>
                </a:solidFill>
                <a:effectLst/>
                <a:latin typeface="Roboto" panose="02000000000000000000" pitchFamily="34" charset="0"/>
              </a:rPr>
              <a:t>DynamoDB tự động thay đổi quy mô các bảng để điều chỉnh công suất và duy trì hiệu năng mà không cần quản trị. Tích hợp dung sai cao và độ sẵn sàng hoạt động, nhờ đó ứng dụng của bạn không cần phải thiết kế các tính năng này.</a:t>
            </a:r>
            <a:endParaRPr lang="vi-VN" b="0" i="0" dirty="0">
              <a:solidFill>
                <a:srgbClr val="555555"/>
              </a:solidFill>
              <a:effectLst/>
              <a:latin typeface="Roboto" panose="02000000000000000000" pitchFamily="34" charset="0"/>
            </a:endParaRPr>
          </a:p>
          <a:p>
            <a:pPr algn="l"/>
            <a:r>
              <a:rPr lang="vi-VN" b="1" i="0" dirty="0">
                <a:solidFill>
                  <a:srgbClr val="444444"/>
                </a:solidFill>
                <a:effectLst/>
                <a:latin typeface="Roboto" panose="02000000000000000000" pitchFamily="34" charset="0"/>
              </a:rPr>
              <a:t>Phù hợp dùng trong doanh nghiệp</a:t>
            </a:r>
            <a:endParaRPr lang="vi-VN" b="1" i="0" dirty="0">
              <a:solidFill>
                <a:srgbClr val="444444"/>
              </a:solidFill>
              <a:effectLst/>
              <a:latin typeface="Roboto" panose="02000000000000000000" pitchFamily="34" charset="0"/>
            </a:endParaRPr>
          </a:p>
          <a:p>
            <a:pPr algn="l"/>
            <a:r>
              <a:rPr lang="vi-VN" b="0" i="0" dirty="0">
                <a:solidFill>
                  <a:srgbClr val="555555"/>
                </a:solidFill>
                <a:effectLst/>
                <a:latin typeface="Roboto" panose="02000000000000000000" pitchFamily="34" charset="0"/>
              </a:rPr>
              <a:t>DynamoDB được thiết kế cho khối lượng công việc then chốt, bao gồm hỗ trợ các giao tác ACID cho tập hợp ứng dụng khác nhau đòi hỏi logic công việc phức tạp. DynamoDB giúp bảo vệ dữ liệu của bạn bằng tính năng mã hóa và liên tục sao lưu dữ liệu với độ tin cậy được đảm bảo thông qua thỏa thuận mức dịch vụ.</a:t>
            </a:r>
            <a:endParaRPr lang="vi-VN" b="0" i="0" dirty="0">
              <a:solidFill>
                <a:srgbClr val="555555"/>
              </a:solidFill>
              <a:effectLst/>
              <a:latin typeface="Roboto" panose="02000000000000000000" pitchFamily="34" charset="0"/>
            </a:endParaRPr>
          </a:p>
          <a:p>
            <a:br>
              <a:rPr lang="vi-VN" dirty="0"/>
            </a:br>
            <a:endParaRPr lang="vi-VN"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vi-VN" b="0" i="0" dirty="0">
                <a:solidFill>
                  <a:srgbClr val="555555"/>
                </a:solidFill>
                <a:effectLst/>
                <a:latin typeface="Roboto" panose="02000000000000000000" pitchFamily="34" charset="0"/>
              </a:rPr>
              <a:t>Amazon DynamoDB là một dịch vụ xử lý dữ liệu cho phép bạn truy cập dữ liệu trong mili giây, bất kể dung lượng lớn như thế nào.</a:t>
            </a:r>
            <a:endParaRPr lang="vi-VN" b="0" i="0" dirty="0">
              <a:solidFill>
                <a:srgbClr val="555555"/>
              </a:solidFill>
              <a:effectLst/>
              <a:latin typeface="Roboto" panose="02000000000000000000" pitchFamily="34" charset="0"/>
            </a:endParaRPr>
          </a:p>
          <a:p>
            <a:pPr algn="l"/>
            <a:endParaRPr lang="en-US" b="0" i="0" dirty="0">
              <a:solidFill>
                <a:srgbClr val="555555"/>
              </a:solidFill>
              <a:effectLst/>
              <a:latin typeface="Roboto" panose="02000000000000000000" pitchFamily="34" charset="0"/>
            </a:endParaRPr>
          </a:p>
          <a:p>
            <a:pPr algn="l"/>
            <a:r>
              <a:rPr lang="vi-VN" b="0" i="0" dirty="0">
                <a:solidFill>
                  <a:srgbClr val="555555"/>
                </a:solidFill>
                <a:effectLst/>
                <a:latin typeface="Roboto" panose="02000000000000000000" pitchFamily="34" charset="0"/>
              </a:rPr>
              <a:t>Cấu trúc dữ liệu linh hoạt cũng làm cho việc truy xuất và trích xuất dữ liệu hiệu quả hơn, điều này làm cho nó trở thành một dịch vụ hấp dẫn đối với khá nhiều công ty.</a:t>
            </a:r>
            <a:endParaRPr lang="vi-VN" b="0" i="0" dirty="0">
              <a:solidFill>
                <a:srgbClr val="555555"/>
              </a:solidFill>
              <a:effectLst/>
              <a:latin typeface="Roboto" panose="02000000000000000000" pitchFamily="34" charset="0"/>
            </a:endParaRPr>
          </a:p>
          <a:p>
            <a:pPr algn="l"/>
            <a:endParaRPr lang="vi-VN" b="0" i="0" dirty="0">
              <a:solidFill>
                <a:srgbClr val="555555"/>
              </a:solidFill>
              <a:effectLst/>
              <a:latin typeface="Roboto" panose="02000000000000000000" pitchFamily="34" charset="0"/>
            </a:endParaRPr>
          </a:p>
          <a:p>
            <a:pPr algn="l"/>
            <a:r>
              <a:rPr lang="vi-VN" b="0" i="0" dirty="0">
                <a:solidFill>
                  <a:srgbClr val="555555"/>
                </a:solidFill>
                <a:effectLst/>
                <a:latin typeface="Roboto" panose="02000000000000000000" pitchFamily="34" charset="0"/>
              </a:rPr>
              <a:t>Đặc biệt, có thể nói đây sẽ là dịch vụ không thể thiếu trong tương lai đối với các doanh nghiệp, dịch vụ đòi hỏi phải đáp ứng nhanh chóng số lượng lớn người dùng và yêu cầu như ngành quảng cáo, ngành game.</a:t>
            </a:r>
            <a:endParaRPr lang="vi-VN" b="0" i="0" dirty="0">
              <a:solidFill>
                <a:srgbClr val="555555"/>
              </a:solidFill>
              <a:effectLst/>
              <a:latin typeface="Roboto" panose="02000000000000000000"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222222"/>
                </a:solidFill>
                <a:effectLst/>
                <a:latin typeface="+mj-lt"/>
              </a:rPr>
              <a:t>Amazon SQS là một dịch vụ web cung cấp quyền truy cập vào hàng đợi tin nhắn có thể được sử dụng để lưu trữ tin nhắn trong khi chờ máy tính xử lý chúng</a:t>
            </a:r>
            <a:endParaRPr lang="en-US" b="0" i="0" dirty="0">
              <a:solidFill>
                <a:srgbClr val="222222"/>
              </a:solidFill>
              <a:effectLst/>
              <a:latin typeface="+mj-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US" b="0" i="0" dirty="0" err="1">
                <a:solidFill>
                  <a:srgbClr val="222222"/>
                </a:solidFill>
                <a:effectLst/>
                <a:latin typeface="+mj-lt"/>
              </a:rPr>
              <a:t>Sử</a:t>
            </a:r>
            <a:r>
              <a:rPr lang="en-US" b="0" i="0" dirty="0">
                <a:solidFill>
                  <a:srgbClr val="222222"/>
                </a:solidFill>
                <a:effectLst/>
                <a:latin typeface="+mj-lt"/>
              </a:rPr>
              <a:t> </a:t>
            </a:r>
            <a:r>
              <a:rPr lang="en-US" b="0" i="0" dirty="0" err="1">
                <a:solidFill>
                  <a:srgbClr val="222222"/>
                </a:solidFill>
                <a:effectLst/>
                <a:latin typeface="+mj-lt"/>
              </a:rPr>
              <a:t>dụng</a:t>
            </a:r>
            <a:r>
              <a:rPr lang="en-US" b="0" i="0" dirty="0">
                <a:solidFill>
                  <a:srgbClr val="222222"/>
                </a:solidFill>
                <a:effectLst/>
                <a:latin typeface="+mj-lt"/>
              </a:rPr>
              <a:t> Amazon </a:t>
            </a:r>
            <a:r>
              <a:rPr lang="en-US" b="0" i="0" dirty="0" err="1">
                <a:solidFill>
                  <a:srgbClr val="222222"/>
                </a:solidFill>
                <a:effectLst/>
                <a:latin typeface="+mj-lt"/>
              </a:rPr>
              <a:t>sqs</a:t>
            </a:r>
            <a:r>
              <a:rPr lang="en-US" b="0" i="0" dirty="0">
                <a:solidFill>
                  <a:srgbClr val="222222"/>
                </a:solidFill>
                <a:effectLst/>
                <a:latin typeface="+mj-lt"/>
              </a:rPr>
              <a:t>, </a:t>
            </a:r>
            <a:r>
              <a:rPr lang="en-US" b="0" i="0" dirty="0" err="1">
                <a:solidFill>
                  <a:srgbClr val="222222"/>
                </a:solidFill>
                <a:effectLst/>
                <a:latin typeface="+mj-lt"/>
              </a:rPr>
              <a:t>cóthể</a:t>
            </a:r>
            <a:r>
              <a:rPr lang="en-US" b="0" i="0" dirty="0">
                <a:solidFill>
                  <a:srgbClr val="222222"/>
                </a:solidFill>
                <a:effectLst/>
                <a:latin typeface="+mj-lt"/>
              </a:rPr>
              <a:t> </a:t>
            </a:r>
            <a:r>
              <a:rPr lang="en-US" b="0" i="0" dirty="0" err="1">
                <a:solidFill>
                  <a:srgbClr val="222222"/>
                </a:solidFill>
                <a:effectLst/>
                <a:latin typeface="+mj-lt"/>
              </a:rPr>
              <a:t>tách</a:t>
            </a:r>
            <a:r>
              <a:rPr lang="en-US" b="0" i="0" dirty="0">
                <a:solidFill>
                  <a:srgbClr val="222222"/>
                </a:solidFill>
                <a:effectLst/>
                <a:latin typeface="+mj-lt"/>
              </a:rPr>
              <a:t> </a:t>
            </a:r>
            <a:r>
              <a:rPr lang="en-US" b="0" i="0" dirty="0" err="1">
                <a:solidFill>
                  <a:srgbClr val="222222"/>
                </a:solidFill>
                <a:effectLst/>
                <a:latin typeface="+mj-lt"/>
              </a:rPr>
              <a:t>các</a:t>
            </a:r>
            <a:r>
              <a:rPr lang="en-US" b="0" i="0" dirty="0">
                <a:solidFill>
                  <a:srgbClr val="222222"/>
                </a:solidFill>
                <a:effectLst/>
                <a:latin typeface="+mj-lt"/>
              </a:rPr>
              <a:t> </a:t>
            </a:r>
            <a:r>
              <a:rPr lang="en-US" b="0" i="0" dirty="0" err="1">
                <a:solidFill>
                  <a:srgbClr val="222222"/>
                </a:solidFill>
                <a:effectLst/>
                <a:latin typeface="+mj-lt"/>
              </a:rPr>
              <a:t>thành</a:t>
            </a:r>
            <a:r>
              <a:rPr lang="en-US" b="0" i="0" dirty="0">
                <a:solidFill>
                  <a:srgbClr val="222222"/>
                </a:solidFill>
                <a:effectLst/>
                <a:latin typeface="+mj-lt"/>
              </a:rPr>
              <a:t> </a:t>
            </a:r>
            <a:r>
              <a:rPr lang="en-US" b="0" i="0" dirty="0" err="1">
                <a:solidFill>
                  <a:srgbClr val="222222"/>
                </a:solidFill>
                <a:effectLst/>
                <a:latin typeface="+mj-lt"/>
              </a:rPr>
              <a:t>phần</a:t>
            </a:r>
            <a:r>
              <a:rPr lang="en-US" b="0" i="0" dirty="0">
                <a:solidFill>
                  <a:srgbClr val="222222"/>
                </a:solidFill>
                <a:effectLst/>
                <a:latin typeface="+mj-lt"/>
              </a:rPr>
              <a:t> </a:t>
            </a:r>
            <a:r>
              <a:rPr lang="en-US" b="0" i="0" dirty="0" err="1">
                <a:solidFill>
                  <a:srgbClr val="222222"/>
                </a:solidFill>
                <a:effectLst/>
                <a:latin typeface="+mj-lt"/>
              </a:rPr>
              <a:t>của</a:t>
            </a:r>
            <a:r>
              <a:rPr lang="en-US" b="0" i="0" dirty="0">
                <a:solidFill>
                  <a:srgbClr val="222222"/>
                </a:solidFill>
                <a:effectLst/>
                <a:latin typeface="+mj-lt"/>
              </a:rPr>
              <a:t> </a:t>
            </a:r>
            <a:r>
              <a:rPr lang="en-US" b="0" i="0" dirty="0" err="1">
                <a:solidFill>
                  <a:srgbClr val="222222"/>
                </a:solidFill>
                <a:effectLst/>
                <a:latin typeface="+mj-lt"/>
              </a:rPr>
              <a:t>ứng</a:t>
            </a:r>
            <a:r>
              <a:rPr lang="en-US" b="0" i="0" dirty="0">
                <a:solidFill>
                  <a:srgbClr val="222222"/>
                </a:solidFill>
                <a:effectLst/>
                <a:latin typeface="+mj-lt"/>
              </a:rPr>
              <a:t> </a:t>
            </a:r>
            <a:r>
              <a:rPr lang="en-US" b="0" i="0" dirty="0" err="1">
                <a:solidFill>
                  <a:srgbClr val="222222"/>
                </a:solidFill>
                <a:effectLst/>
                <a:latin typeface="+mj-lt"/>
              </a:rPr>
              <a:t>dụng</a:t>
            </a:r>
            <a:r>
              <a:rPr lang="en-US" b="0" i="0" dirty="0">
                <a:solidFill>
                  <a:srgbClr val="222222"/>
                </a:solidFill>
                <a:effectLst/>
                <a:latin typeface="+mj-lt"/>
              </a:rPr>
              <a:t> </a:t>
            </a:r>
            <a:r>
              <a:rPr lang="en-US" b="0" i="0" dirty="0" err="1">
                <a:solidFill>
                  <a:srgbClr val="222222"/>
                </a:solidFill>
                <a:effectLst/>
                <a:latin typeface="+mj-lt"/>
              </a:rPr>
              <a:t>để</a:t>
            </a:r>
            <a:r>
              <a:rPr lang="en-US" b="0" i="0" dirty="0">
                <a:solidFill>
                  <a:srgbClr val="222222"/>
                </a:solidFill>
                <a:effectLst/>
                <a:latin typeface="+mj-lt"/>
              </a:rPr>
              <a:t> </a:t>
            </a:r>
            <a:r>
              <a:rPr lang="en-US" b="0" i="0" dirty="0" err="1">
                <a:solidFill>
                  <a:srgbClr val="222222"/>
                </a:solidFill>
                <a:effectLst/>
                <a:latin typeface="+mj-lt"/>
              </a:rPr>
              <a:t>chúng</a:t>
            </a:r>
            <a:r>
              <a:rPr lang="en-US" b="0" i="0" dirty="0">
                <a:solidFill>
                  <a:srgbClr val="222222"/>
                </a:solidFill>
                <a:effectLst/>
                <a:latin typeface="+mj-lt"/>
              </a:rPr>
              <a:t> </a:t>
            </a:r>
            <a:r>
              <a:rPr lang="en-US" b="0" i="0" dirty="0" err="1">
                <a:solidFill>
                  <a:srgbClr val="222222"/>
                </a:solidFill>
                <a:effectLst/>
                <a:latin typeface="+mj-lt"/>
              </a:rPr>
              <a:t>có</a:t>
            </a:r>
            <a:r>
              <a:rPr lang="en-US" b="0" i="0" dirty="0">
                <a:solidFill>
                  <a:srgbClr val="222222"/>
                </a:solidFill>
                <a:effectLst/>
                <a:latin typeface="+mj-lt"/>
              </a:rPr>
              <a:t> </a:t>
            </a:r>
            <a:r>
              <a:rPr lang="en-US" b="0" i="0" dirty="0" err="1">
                <a:solidFill>
                  <a:srgbClr val="222222"/>
                </a:solidFill>
                <a:effectLst/>
                <a:latin typeface="+mj-lt"/>
              </a:rPr>
              <a:t>thể</a:t>
            </a:r>
            <a:r>
              <a:rPr lang="en-US" b="0" i="0" dirty="0">
                <a:solidFill>
                  <a:srgbClr val="222222"/>
                </a:solidFill>
                <a:effectLst/>
                <a:latin typeface="+mj-lt"/>
              </a:rPr>
              <a:t> </a:t>
            </a:r>
            <a:r>
              <a:rPr lang="en-US" b="0" i="0" dirty="0" err="1">
                <a:solidFill>
                  <a:srgbClr val="222222"/>
                </a:solidFill>
                <a:effectLst/>
                <a:latin typeface="+mj-lt"/>
              </a:rPr>
              <a:t>chạy</a:t>
            </a:r>
            <a:r>
              <a:rPr lang="en-US" b="0" i="0" dirty="0">
                <a:solidFill>
                  <a:srgbClr val="222222"/>
                </a:solidFill>
                <a:effectLst/>
                <a:latin typeface="+mj-lt"/>
              </a:rPr>
              <a:t> </a:t>
            </a:r>
            <a:r>
              <a:rPr lang="en-US" b="0" i="0" dirty="0" err="1">
                <a:solidFill>
                  <a:srgbClr val="222222"/>
                </a:solidFill>
                <a:effectLst/>
                <a:latin typeface="+mj-lt"/>
              </a:rPr>
              <a:t>độc</a:t>
            </a:r>
            <a:r>
              <a:rPr lang="en-US" b="0" i="0" dirty="0">
                <a:solidFill>
                  <a:srgbClr val="222222"/>
                </a:solidFill>
                <a:effectLst/>
                <a:latin typeface="+mj-lt"/>
              </a:rPr>
              <a:t> </a:t>
            </a:r>
            <a:r>
              <a:rPr lang="en-US" b="0" i="0" dirty="0" err="1">
                <a:solidFill>
                  <a:srgbClr val="222222"/>
                </a:solidFill>
                <a:effectLst/>
                <a:latin typeface="+mj-lt"/>
              </a:rPr>
              <a:t>lập</a:t>
            </a:r>
            <a:r>
              <a:rPr lang="en-US" b="0" i="0" dirty="0">
                <a:solidFill>
                  <a:srgbClr val="222222"/>
                </a:solidFill>
                <a:effectLst/>
                <a:latin typeface="+mj-lt"/>
              </a:rPr>
              <a:t>, </a:t>
            </a:r>
            <a:r>
              <a:rPr lang="en-US" b="0" i="0" dirty="0" err="1">
                <a:solidFill>
                  <a:srgbClr val="222222"/>
                </a:solidFill>
                <a:effectLst/>
                <a:latin typeface="+mj-lt"/>
              </a:rPr>
              <a:t>giúp</a:t>
            </a:r>
            <a:r>
              <a:rPr lang="en-US" b="0" i="0" dirty="0">
                <a:solidFill>
                  <a:srgbClr val="222222"/>
                </a:solidFill>
                <a:effectLst/>
                <a:latin typeface="+mj-lt"/>
              </a:rPr>
              <a:t> </a:t>
            </a:r>
            <a:r>
              <a:rPr lang="en-US" b="0" i="0" dirty="0" err="1">
                <a:solidFill>
                  <a:srgbClr val="222222"/>
                </a:solidFill>
                <a:effectLst/>
                <a:latin typeface="+mj-lt"/>
              </a:rPr>
              <a:t>dễ</a:t>
            </a:r>
            <a:r>
              <a:rPr lang="en-US" b="0" i="0" dirty="0">
                <a:solidFill>
                  <a:srgbClr val="222222"/>
                </a:solidFill>
                <a:effectLst/>
                <a:latin typeface="+mj-lt"/>
              </a:rPr>
              <a:t> </a:t>
            </a:r>
            <a:r>
              <a:rPr lang="en-US" b="0" i="0" dirty="0" err="1">
                <a:solidFill>
                  <a:srgbClr val="222222"/>
                </a:solidFill>
                <a:effectLst/>
                <a:latin typeface="+mj-lt"/>
              </a:rPr>
              <a:t>dàng</a:t>
            </a:r>
            <a:r>
              <a:rPr lang="en-US" b="0" i="0" dirty="0">
                <a:solidFill>
                  <a:srgbClr val="222222"/>
                </a:solidFill>
                <a:effectLst/>
                <a:latin typeface="+mj-lt"/>
              </a:rPr>
              <a:t> </a:t>
            </a:r>
            <a:r>
              <a:rPr lang="en-US" b="0" i="0" dirty="0" err="1">
                <a:solidFill>
                  <a:srgbClr val="222222"/>
                </a:solidFill>
                <a:effectLst/>
                <a:latin typeface="+mj-lt"/>
              </a:rPr>
              <a:t>quản</a:t>
            </a:r>
            <a:r>
              <a:rPr lang="en-US" b="0" i="0" dirty="0">
                <a:solidFill>
                  <a:srgbClr val="222222"/>
                </a:solidFill>
                <a:effectLst/>
                <a:latin typeface="+mj-lt"/>
              </a:rPr>
              <a:t> </a:t>
            </a:r>
            <a:r>
              <a:rPr lang="en-US" b="0" i="0" dirty="0" err="1">
                <a:solidFill>
                  <a:srgbClr val="222222"/>
                </a:solidFill>
                <a:effectLst/>
                <a:latin typeface="+mj-lt"/>
              </a:rPr>
              <a:t>lý</a:t>
            </a:r>
            <a:r>
              <a:rPr lang="en-US" b="0" i="0" dirty="0">
                <a:solidFill>
                  <a:srgbClr val="222222"/>
                </a:solidFill>
                <a:effectLst/>
                <a:latin typeface="+mj-lt"/>
              </a:rPr>
              <a:t> tin </a:t>
            </a:r>
            <a:r>
              <a:rPr lang="en-US" b="0" i="0" dirty="0" err="1">
                <a:solidFill>
                  <a:srgbClr val="222222"/>
                </a:solidFill>
                <a:effectLst/>
                <a:latin typeface="+mj-lt"/>
              </a:rPr>
              <a:t>nhắn</a:t>
            </a:r>
            <a:r>
              <a:rPr lang="en-US" b="0" i="0" dirty="0">
                <a:solidFill>
                  <a:srgbClr val="222222"/>
                </a:solidFill>
                <a:effectLst/>
                <a:latin typeface="+mj-lt"/>
              </a:rPr>
              <a:t> </a:t>
            </a:r>
            <a:r>
              <a:rPr lang="en-US" b="0" i="0" dirty="0" err="1">
                <a:solidFill>
                  <a:srgbClr val="222222"/>
                </a:solidFill>
                <a:effectLst/>
                <a:latin typeface="+mj-lt"/>
              </a:rPr>
              <a:t>giữa</a:t>
            </a:r>
            <a:r>
              <a:rPr lang="en-US" b="0" i="0" dirty="0">
                <a:solidFill>
                  <a:srgbClr val="222222"/>
                </a:solidFill>
                <a:effectLst/>
                <a:latin typeface="+mj-lt"/>
              </a:rPr>
              <a:t> </a:t>
            </a:r>
            <a:r>
              <a:rPr lang="en-US" b="0" i="0" dirty="0" err="1">
                <a:solidFill>
                  <a:srgbClr val="222222"/>
                </a:solidFill>
                <a:effectLst/>
                <a:latin typeface="+mj-lt"/>
              </a:rPr>
              <a:t>các</a:t>
            </a:r>
            <a:r>
              <a:rPr lang="en-US" b="0" i="0" dirty="0">
                <a:solidFill>
                  <a:srgbClr val="222222"/>
                </a:solidFill>
                <a:effectLst/>
                <a:latin typeface="+mj-lt"/>
              </a:rPr>
              <a:t> </a:t>
            </a:r>
            <a:r>
              <a:rPr lang="en-US" b="0" i="0" dirty="0" err="1">
                <a:solidFill>
                  <a:srgbClr val="222222"/>
                </a:solidFill>
                <a:effectLst/>
                <a:latin typeface="+mj-lt"/>
              </a:rPr>
              <a:t>thành</a:t>
            </a:r>
            <a:r>
              <a:rPr lang="en-US" b="0" i="0" dirty="0">
                <a:solidFill>
                  <a:srgbClr val="222222"/>
                </a:solidFill>
                <a:effectLst/>
                <a:latin typeface="+mj-lt"/>
              </a:rPr>
              <a:t> </a:t>
            </a:r>
            <a:r>
              <a:rPr lang="en-US" b="0" i="0" dirty="0" err="1">
                <a:solidFill>
                  <a:srgbClr val="222222"/>
                </a:solidFill>
                <a:effectLst/>
                <a:latin typeface="+mj-lt"/>
              </a:rPr>
              <a:t>phần</a:t>
            </a:r>
            <a:r>
              <a:rPr lang="en-US" b="0" i="0" dirty="0">
                <a:solidFill>
                  <a:srgbClr val="222222"/>
                </a:solidFill>
                <a:effectLst/>
                <a:latin typeface="+mj-lt"/>
              </a:rPr>
              <a:t>.</a:t>
            </a:r>
            <a:endParaRPr lang="en-US" b="0" i="0" dirty="0">
              <a:solidFill>
                <a:srgbClr val="222222"/>
              </a:solidFill>
              <a:effectLst/>
              <a:latin typeface="+mj-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vi-VN" b="0" i="0" dirty="0">
                <a:solidFill>
                  <a:srgbClr val="222222"/>
                </a:solidFill>
                <a:effectLst/>
                <a:latin typeface="+mj-lt"/>
              </a:rPr>
              <a:t>Tin nhắn có thể chứa tối đa 256 KB văn bản ở bất kỳ định dạng nào như json, xml, v.v.</a:t>
            </a:r>
            <a:endParaRPr lang="vi-VN" b="0" i="0" dirty="0">
              <a:solidFill>
                <a:srgbClr val="222222"/>
              </a:solidFill>
              <a:effectLst/>
              <a:latin typeface="+mj-lt"/>
            </a:endParaRPr>
          </a:p>
          <a:p>
            <a:pPr marL="0" lvl="0" indent="0" algn="l" rtl="0">
              <a:spcBef>
                <a:spcPts val="0"/>
              </a:spcBef>
              <a:spcAft>
                <a:spcPts val="0"/>
              </a:spcAft>
              <a:buNone/>
            </a:pPr>
            <a:r>
              <a:rPr lang="en-US" dirty="0">
                <a:latin typeface="+mj-lt"/>
              </a:rPr>
              <a:t>Ở </a:t>
            </a:r>
            <a:r>
              <a:rPr lang="en-US" dirty="0" err="1">
                <a:latin typeface="+mj-lt"/>
              </a:rPr>
              <a:t>đồ</a:t>
            </a:r>
            <a:r>
              <a:rPr lang="en-US" dirty="0">
                <a:latin typeface="+mj-lt"/>
              </a:rPr>
              <a:t> </a:t>
            </a:r>
            <a:r>
              <a:rPr lang="en-US" dirty="0" err="1">
                <a:latin typeface="+mj-lt"/>
              </a:rPr>
              <a:t>án</a:t>
            </a:r>
            <a:r>
              <a:rPr lang="en-US" dirty="0">
                <a:latin typeface="+mj-lt"/>
              </a:rPr>
              <a:t> </a:t>
            </a:r>
            <a:r>
              <a:rPr lang="en-US" dirty="0" err="1">
                <a:latin typeface="+mj-lt"/>
              </a:rPr>
              <a:t>môn</a:t>
            </a:r>
            <a:r>
              <a:rPr lang="en-US" dirty="0">
                <a:latin typeface="+mj-lt"/>
              </a:rPr>
              <a:t> </a:t>
            </a:r>
            <a:r>
              <a:rPr lang="en-US" dirty="0" err="1">
                <a:latin typeface="+mj-lt"/>
              </a:rPr>
              <a:t>học</a:t>
            </a:r>
            <a:r>
              <a:rPr lang="en-US" dirty="0">
                <a:latin typeface="+mj-lt"/>
              </a:rPr>
              <a:t>. </a:t>
            </a:r>
            <a:r>
              <a:rPr lang="en-US" dirty="0" err="1">
                <a:latin typeface="+mj-lt"/>
              </a:rPr>
              <a:t>Nhóm</a:t>
            </a:r>
            <a:r>
              <a:rPr lang="en-US" dirty="0">
                <a:latin typeface="+mj-lt"/>
              </a:rPr>
              <a:t> </a:t>
            </a:r>
            <a:r>
              <a:rPr lang="en-US" dirty="0" err="1">
                <a:latin typeface="+mj-lt"/>
              </a:rPr>
              <a:t>chúng</a:t>
            </a:r>
            <a:r>
              <a:rPr lang="en-US" dirty="0">
                <a:latin typeface="+mj-lt"/>
              </a:rPr>
              <a:t> </a:t>
            </a:r>
            <a:r>
              <a:rPr lang="en-US" dirty="0" err="1">
                <a:latin typeface="+mj-lt"/>
              </a:rPr>
              <a:t>em</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SQS  </a:t>
            </a:r>
            <a:r>
              <a:rPr lang="en-US" dirty="0" err="1">
                <a:latin typeface="+mj-lt"/>
              </a:rPr>
              <a:t>thay</a:t>
            </a:r>
            <a:r>
              <a:rPr lang="en-US" dirty="0">
                <a:latin typeface="+mj-lt"/>
              </a:rPr>
              <a:t> </a:t>
            </a:r>
            <a:r>
              <a:rPr lang="en-US" dirty="0" err="1">
                <a:latin typeface="+mj-lt"/>
              </a:rPr>
              <a:t>cho</a:t>
            </a:r>
            <a:r>
              <a:rPr lang="en-US" dirty="0">
                <a:latin typeface="+mj-lt"/>
              </a:rPr>
              <a:t> API </a:t>
            </a:r>
            <a:r>
              <a:rPr lang="en-US" dirty="0" err="1">
                <a:latin typeface="+mj-lt"/>
              </a:rPr>
              <a:t>GateWay</a:t>
            </a:r>
            <a:r>
              <a:rPr lang="en-US" dirty="0">
                <a:latin typeface="+mj-lt"/>
              </a:rPr>
              <a:t> </a:t>
            </a:r>
            <a:r>
              <a:rPr lang="en-US" dirty="0" err="1">
                <a:latin typeface="+mj-lt"/>
              </a:rPr>
              <a:t>kết</a:t>
            </a:r>
            <a:r>
              <a:rPr lang="en-US" dirty="0">
                <a:latin typeface="+mj-lt"/>
              </a:rPr>
              <a:t> </a:t>
            </a:r>
            <a:r>
              <a:rPr lang="en-US" dirty="0" err="1">
                <a:latin typeface="+mj-lt"/>
              </a:rPr>
              <a:t>nối</a:t>
            </a:r>
            <a:r>
              <a:rPr lang="en-US" dirty="0">
                <a:latin typeface="+mj-lt"/>
              </a:rPr>
              <a:t> </a:t>
            </a:r>
            <a:r>
              <a:rPr lang="en-US" dirty="0" err="1">
                <a:latin typeface="+mj-lt"/>
              </a:rPr>
              <a:t>với</a:t>
            </a:r>
            <a:r>
              <a:rPr lang="en-US" dirty="0">
                <a:latin typeface="+mj-lt"/>
              </a:rPr>
              <a:t> </a:t>
            </a:r>
            <a:r>
              <a:rPr lang="en-US" dirty="0" err="1">
                <a:latin typeface="+mj-lt"/>
              </a:rPr>
              <a:t>Lamda</a:t>
            </a:r>
            <a:r>
              <a:rPr lang="en-US" dirty="0">
                <a:latin typeface="+mj-lt"/>
              </a:rPr>
              <a:t> </a:t>
            </a:r>
            <a:r>
              <a:rPr lang="en-US" dirty="0" err="1">
                <a:latin typeface="+mj-lt"/>
              </a:rPr>
              <a:t>để</a:t>
            </a:r>
            <a:r>
              <a:rPr lang="en-US" dirty="0">
                <a:latin typeface="+mj-lt"/>
              </a:rPr>
              <a:t> </a:t>
            </a:r>
            <a:r>
              <a:rPr lang="en-US" dirty="0" err="1">
                <a:latin typeface="+mj-lt"/>
              </a:rPr>
              <a:t>thực</a:t>
            </a:r>
            <a:r>
              <a:rPr lang="en-US" dirty="0">
                <a:latin typeface="+mj-lt"/>
              </a:rPr>
              <a:t> </a:t>
            </a:r>
            <a:r>
              <a:rPr lang="en-US" dirty="0" err="1">
                <a:latin typeface="+mj-lt"/>
              </a:rPr>
              <a:t>hiện</a:t>
            </a:r>
            <a:r>
              <a:rPr lang="en-US" dirty="0">
                <a:latin typeface="+mj-lt"/>
              </a:rPr>
              <a:t> </a:t>
            </a:r>
            <a:r>
              <a:rPr lang="en-US" dirty="0" err="1">
                <a:latin typeface="+mj-lt"/>
              </a:rPr>
              <a:t>truy</a:t>
            </a:r>
            <a:r>
              <a:rPr lang="en-US" dirty="0">
                <a:latin typeface="+mj-lt"/>
              </a:rPr>
              <a:t> </a:t>
            </a:r>
            <a:r>
              <a:rPr lang="en-US" dirty="0" err="1">
                <a:latin typeface="+mj-lt"/>
              </a:rPr>
              <a:t>vấn</a:t>
            </a:r>
            <a:r>
              <a:rPr lang="en-US" dirty="0">
                <a:latin typeface="+mj-lt"/>
              </a:rPr>
              <a:t> </a:t>
            </a:r>
            <a:r>
              <a:rPr lang="en-US" dirty="0" err="1">
                <a:latin typeface="+mj-lt"/>
              </a:rPr>
              <a:t>dữ</a:t>
            </a:r>
            <a:r>
              <a:rPr lang="en-US" dirty="0">
                <a:latin typeface="+mj-lt"/>
              </a:rPr>
              <a:t> </a:t>
            </a:r>
            <a:r>
              <a:rPr lang="en-US" dirty="0" err="1">
                <a:latin typeface="+mj-lt"/>
              </a:rPr>
              <a:t>liệu</a:t>
            </a:r>
            <a:endParaRPr lang="vi-VN" dirty="0">
              <a:latin typeface="+mj-l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52"/>
        <p:cNvGrpSpPr/>
        <p:nvPr/>
      </p:nvGrpSpPr>
      <p:grpSpPr>
        <a:xfrm>
          <a:off x="0" y="0"/>
          <a:ext cx="0" cy="0"/>
          <a:chOff x="0" y="0"/>
          <a:chExt cx="0" cy="0"/>
        </a:xfrm>
      </p:grpSpPr>
      <p:sp>
        <p:nvSpPr>
          <p:cNvPr id="4453" name="Google Shape;4453;g94a06c92dc_0_1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4" name="Google Shape;4454;g94a06c92dc_0_1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defRPr/>
            </a:pPr>
            <a:r>
              <a:rPr lang="vi-VN" sz="1200" b="0" i="0" dirty="0">
                <a:solidFill>
                  <a:srgbClr val="1B1B1B"/>
                </a:solidFill>
                <a:effectLst/>
                <a:latin typeface="+mj-lt"/>
              </a:rPr>
              <a:t>Tính tin cậy</a:t>
            </a:r>
            <a:r>
              <a:rPr lang="en-US" sz="1200" b="0" i="0" dirty="0">
                <a:solidFill>
                  <a:srgbClr val="1B1B1B"/>
                </a:solidFill>
                <a:effectLst/>
                <a:latin typeface="+mj-lt"/>
              </a:rPr>
              <a:t>(</a:t>
            </a:r>
            <a:r>
              <a:rPr lang="en-US" sz="1200" b="1" i="0" dirty="0">
                <a:solidFill>
                  <a:schemeClr val="tx1"/>
                </a:solidFill>
                <a:effectLst/>
                <a:latin typeface="+mj-lt"/>
                <a:cs typeface="Times New Roman" panose="02020603050405020304" pitchFamily="18" charset="0"/>
              </a:rPr>
              <a:t>Reliability </a:t>
            </a:r>
            <a:r>
              <a:rPr lang="en-US" sz="1200" b="0" i="0" dirty="0">
                <a:solidFill>
                  <a:srgbClr val="1B1B1B"/>
                </a:solidFill>
                <a:effectLst/>
                <a:latin typeface="+mj-lt"/>
              </a:rPr>
              <a:t>)</a:t>
            </a:r>
            <a:endParaRPr lang="vi-VN" sz="1200" b="0" i="0" dirty="0">
              <a:solidFill>
                <a:srgbClr val="1B1B1B"/>
              </a:solidFill>
              <a:effectLst/>
              <a:latin typeface="+mj-lt"/>
            </a:endParaRPr>
          </a:p>
          <a:p>
            <a:pPr algn="l"/>
            <a:r>
              <a:rPr lang="vi-VN" sz="1200" b="0" i="0" dirty="0">
                <a:solidFill>
                  <a:srgbClr val="1B1B1B"/>
                </a:solidFill>
                <a:effectLst/>
                <a:latin typeface="+mj-lt"/>
              </a:rPr>
              <a:t>Amazon SQS hoạt động bên trong một trung tâm dữ liệu có tính sẵn sàng cao của Amazon, do đó các hàng đợi sẽ có mặt bất cứ khi nào các ứng dụng cần đến chúng. Để ngăn chặn các thông điệp không bị mất mát hay không có sẵn, tất cả các thông điệp sẽ được lưu trữ dự phòng trên nhiều máy chủ và trung tâm dữ liệu.</a:t>
            </a:r>
            <a:endParaRPr lang="en-US" sz="1200" b="0" i="0" dirty="0">
              <a:solidFill>
                <a:srgbClr val="1B1B1B"/>
              </a:solidFill>
              <a:effectLst/>
              <a:latin typeface="+mj-lt"/>
            </a:endParaRPr>
          </a:p>
          <a:p>
            <a:pPr marL="0" lvl="0" indent="0" algn="l" rtl="0">
              <a:spcBef>
                <a:spcPts val="0"/>
              </a:spcBef>
              <a:spcAft>
                <a:spcPts val="0"/>
              </a:spcAft>
              <a:buNone/>
            </a:pPr>
            <a:endParaRPr lang="en-US" sz="1200" b="1" i="0" dirty="0">
              <a:solidFill>
                <a:srgbClr val="16191F"/>
              </a:solidFill>
              <a:effectLst/>
              <a:latin typeface="+mj-lt"/>
              <a:cs typeface="Times New Roman" panose="02020603050405020304" pitchFamily="18" charset="0"/>
            </a:endParaRPr>
          </a:p>
          <a:p>
            <a:pPr marL="0" lvl="0" indent="0" algn="l" rtl="0">
              <a:spcBef>
                <a:spcPts val="0"/>
              </a:spcBef>
              <a:spcAft>
                <a:spcPts val="0"/>
              </a:spcAft>
              <a:buNone/>
            </a:pPr>
            <a:r>
              <a:rPr lang="en-US" sz="1200" b="1" i="0" dirty="0">
                <a:solidFill>
                  <a:srgbClr val="16191F"/>
                </a:solidFill>
                <a:effectLst/>
                <a:latin typeface="+mj-lt"/>
                <a:cs typeface="Times New Roman" panose="02020603050405020304" pitchFamily="18" charset="0"/>
              </a:rPr>
              <a:t>	Availability (</a:t>
            </a:r>
            <a:r>
              <a:rPr lang="en-US" sz="1200" b="1" i="0" dirty="0" err="1">
                <a:solidFill>
                  <a:srgbClr val="16191F"/>
                </a:solidFill>
                <a:effectLst/>
                <a:latin typeface="+mj-lt"/>
                <a:cs typeface="Times New Roman" panose="02020603050405020304" pitchFamily="18" charset="0"/>
              </a:rPr>
              <a:t>Tính</a:t>
            </a:r>
            <a:r>
              <a:rPr lang="en-US" sz="1200" b="1" i="0" dirty="0">
                <a:solidFill>
                  <a:srgbClr val="16191F"/>
                </a:solidFill>
                <a:effectLst/>
                <a:latin typeface="+mj-lt"/>
                <a:cs typeface="Times New Roman" panose="02020603050405020304" pitchFamily="18" charset="0"/>
              </a:rPr>
              <a:t> </a:t>
            </a:r>
            <a:r>
              <a:rPr lang="en-US" sz="1200" b="1" i="0" dirty="0" err="1">
                <a:solidFill>
                  <a:srgbClr val="16191F"/>
                </a:solidFill>
                <a:effectLst/>
                <a:latin typeface="+mj-lt"/>
                <a:cs typeface="Times New Roman" panose="02020603050405020304" pitchFamily="18" charset="0"/>
              </a:rPr>
              <a:t>sẵn</a:t>
            </a:r>
            <a:r>
              <a:rPr lang="en-US" sz="1200" b="1" i="0" dirty="0">
                <a:solidFill>
                  <a:srgbClr val="16191F"/>
                </a:solidFill>
                <a:effectLst/>
                <a:latin typeface="+mj-lt"/>
                <a:cs typeface="Times New Roman" panose="02020603050405020304" pitchFamily="18" charset="0"/>
              </a:rPr>
              <a:t> </a:t>
            </a:r>
            <a:r>
              <a:rPr lang="en-US" sz="1200" b="1" i="0" dirty="0" err="1">
                <a:solidFill>
                  <a:srgbClr val="16191F"/>
                </a:solidFill>
                <a:effectLst/>
                <a:latin typeface="+mj-lt"/>
                <a:cs typeface="Times New Roman" panose="02020603050405020304" pitchFamily="18" charset="0"/>
              </a:rPr>
              <a:t>có</a:t>
            </a:r>
            <a:r>
              <a:rPr lang="en-US" sz="1200" b="1" i="0" dirty="0">
                <a:solidFill>
                  <a:srgbClr val="16191F"/>
                </a:solidFill>
                <a:effectLst/>
                <a:latin typeface="+mj-lt"/>
                <a:cs typeface="Times New Roman" panose="02020603050405020304" pitchFamily="18" charset="0"/>
              </a:rPr>
              <a:t>)</a:t>
            </a:r>
            <a:endParaRPr lang="en-GB" sz="1200" b="1" dirty="0">
              <a:latin typeface="+mj-lt"/>
              <a:ea typeface="Fira Sans Medium" panose="020B0503050000020004"/>
              <a:cs typeface="Times New Roman" panose="02020603050405020304" pitchFamily="18" charset="0"/>
              <a:sym typeface="Fira Sans Medium" panose="020B0503050000020004"/>
            </a:endParaRPr>
          </a:p>
          <a:p>
            <a:pPr algn="l"/>
            <a:r>
              <a:rPr lang="vi-VN" sz="1200" b="0" i="0" dirty="0">
                <a:solidFill>
                  <a:srgbClr val="000000"/>
                </a:solidFill>
                <a:effectLst/>
                <a:latin typeface="+mj-lt"/>
              </a:rPr>
              <a:t>Amazon SQS sử dụng cơ sở hạ tầng dự phòng để cung cấp quyền truy cập đồng thời cao vào tin nhắn và tính sẵn sàng cao để tạo và sử dụng tin nhắn.</a:t>
            </a:r>
            <a:endParaRPr lang="en-US" sz="1200" b="0" i="0" dirty="0">
              <a:solidFill>
                <a:srgbClr val="000000"/>
              </a:solidFill>
              <a:effectLst/>
              <a:latin typeface="+mj-lt"/>
            </a:endParaRPr>
          </a:p>
          <a:p>
            <a:pPr marL="158750" indent="0" algn="l">
              <a:buNone/>
            </a:pPr>
            <a:endParaRPr lang="vi-VN" sz="1200" b="0" i="0" dirty="0">
              <a:solidFill>
                <a:srgbClr val="1B1B1B"/>
              </a:solidFill>
              <a:effectLst/>
              <a:latin typeface="+mj-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defRPr/>
            </a:pPr>
            <a:r>
              <a:rPr lang="vi-VN" sz="1200" b="0" i="0" dirty="0">
                <a:solidFill>
                  <a:srgbClr val="1B1B1B"/>
                </a:solidFill>
                <a:effectLst/>
                <a:latin typeface="+mj-lt"/>
              </a:rPr>
              <a:t>Khả năng mở rộng</a:t>
            </a:r>
            <a:r>
              <a:rPr lang="en-US" sz="1200" b="0" i="0" dirty="0">
                <a:solidFill>
                  <a:srgbClr val="1B1B1B"/>
                </a:solidFill>
                <a:effectLst/>
                <a:latin typeface="+mj-lt"/>
              </a:rPr>
              <a:t>(</a:t>
            </a:r>
            <a:r>
              <a:rPr lang="en-GB" sz="1200" b="1" dirty="0">
                <a:solidFill>
                  <a:schemeClr val="tx1"/>
                </a:solidFill>
                <a:latin typeface="+mj-lt"/>
                <a:ea typeface="Fira Sans Medium" panose="020B0503050000020004"/>
                <a:cs typeface="Times New Roman" panose="02020603050405020304" pitchFamily="18" charset="0"/>
                <a:sym typeface="Fira Sans Medium" panose="020B0503050000020004"/>
              </a:rPr>
              <a:t>Scalability </a:t>
            </a:r>
            <a:r>
              <a:rPr lang="en-US" sz="1200" b="0" i="0" dirty="0">
                <a:solidFill>
                  <a:srgbClr val="1B1B1B"/>
                </a:solidFill>
                <a:effectLst/>
                <a:latin typeface="+mj-lt"/>
              </a:rPr>
              <a:t>)</a:t>
            </a:r>
            <a:endParaRPr lang="vi-VN" sz="1200" b="0" i="0" dirty="0">
              <a:solidFill>
                <a:srgbClr val="1B1B1B"/>
              </a:solidFill>
              <a:effectLst/>
              <a:latin typeface="+mj-lt"/>
            </a:endParaRPr>
          </a:p>
          <a:p>
            <a:pPr algn="l"/>
            <a:r>
              <a:rPr lang="vi-VN" sz="1200" b="0" i="0" dirty="0">
                <a:solidFill>
                  <a:srgbClr val="1B1B1B"/>
                </a:solidFill>
                <a:effectLst/>
                <a:latin typeface="+mj-lt"/>
              </a:rPr>
              <a:t>Amazon SQS được thiết kế cho phép bạn có khả năng tạo các ứng dụng dựa trên hàng đợi mà có thể đọc và ghi các thông điệp không giới hạn tại bất kỳ thời điểm nào.</a:t>
            </a:r>
            <a:endParaRPr lang="en-US" sz="1200" b="0" i="0" dirty="0">
              <a:solidFill>
                <a:srgbClr val="1B1B1B"/>
              </a:solidFill>
              <a:effectLst/>
              <a:latin typeface="+mj-lt"/>
            </a:endParaRPr>
          </a:p>
          <a:p>
            <a:pPr marL="158750" indent="0" algn="l">
              <a:buNone/>
            </a:pPr>
            <a:endParaRPr lang="vi-VN" sz="1200" b="0" i="0" dirty="0">
              <a:solidFill>
                <a:srgbClr val="1B1B1B"/>
              </a:solidFill>
              <a:effectLst/>
              <a:latin typeface="+mj-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defRPr/>
            </a:pPr>
            <a:r>
              <a:rPr lang="vi-VN" sz="1200" b="0" i="0" dirty="0">
                <a:solidFill>
                  <a:srgbClr val="1B1B1B"/>
                </a:solidFill>
                <a:effectLst/>
                <a:latin typeface="+mj-lt"/>
              </a:rPr>
              <a:t>Bảo mật</a:t>
            </a:r>
            <a:r>
              <a:rPr lang="en-US" sz="1200" b="0" i="0" dirty="0">
                <a:solidFill>
                  <a:srgbClr val="1B1B1B"/>
                </a:solidFill>
                <a:effectLst/>
                <a:latin typeface="+mj-lt"/>
              </a:rPr>
              <a:t>(</a:t>
            </a:r>
            <a:r>
              <a:rPr lang="en-US" sz="1200" b="1" i="0" dirty="0">
                <a:solidFill>
                  <a:schemeClr val="tx1"/>
                </a:solidFill>
                <a:effectLst/>
                <a:latin typeface="+mj-lt"/>
                <a:cs typeface="Times New Roman" panose="02020603050405020304" pitchFamily="18" charset="0"/>
              </a:rPr>
              <a:t>Security)</a:t>
            </a:r>
            <a:endParaRPr lang="vi-VN" sz="1200" b="0" i="0" dirty="0">
              <a:solidFill>
                <a:srgbClr val="1B1B1B"/>
              </a:solidFill>
              <a:effectLst/>
              <a:latin typeface="+mj-lt"/>
            </a:endParaRPr>
          </a:p>
          <a:p>
            <a:pPr algn="l"/>
            <a:r>
              <a:rPr lang="vi-VN" sz="1200" b="0" i="0" dirty="0">
                <a:solidFill>
                  <a:srgbClr val="1B1B1B"/>
                </a:solidFill>
                <a:effectLst/>
                <a:latin typeface="+mj-lt"/>
              </a:rPr>
              <a:t>Cơ chế xác thực được cung cấp để đảm bảo rằng các thông điệp được lưu trữ trong các hàng đợi của Amazon SQS được đảm bảo chống truy cập trái phép.</a:t>
            </a:r>
            <a:endParaRPr lang="en-US" sz="1200" b="0" i="0" dirty="0">
              <a:solidFill>
                <a:srgbClr val="1B1B1B"/>
              </a:solidFill>
              <a:effectLst/>
              <a:latin typeface="+mj-lt"/>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GB" sz="1200" b="1" dirty="0">
              <a:solidFill>
                <a:schemeClr val="tx1"/>
              </a:solidFill>
              <a:latin typeface="+mj-lt"/>
              <a:ea typeface="Fira Sans Medium" panose="020B0503050000020004"/>
              <a:cs typeface="Times New Roman" panose="02020603050405020304" pitchFamily="18" charset="0"/>
              <a:sym typeface="Fira Sans Medium" panose="020B0503050000020004"/>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200" b="1" dirty="0">
                <a:solidFill>
                  <a:schemeClr val="tx1"/>
                </a:solidFill>
                <a:latin typeface="+mj-lt"/>
                <a:ea typeface="Fira Sans Medium" panose="020B0503050000020004"/>
                <a:cs typeface="Times New Roman" panose="02020603050405020304" pitchFamily="18" charset="0"/>
                <a:sym typeface="Fira Sans Medium" panose="020B0503050000020004"/>
              </a:rPr>
              <a:t>	Durability </a:t>
            </a:r>
            <a:endParaRPr lang="en-GB" sz="1200" b="1" dirty="0">
              <a:solidFill>
                <a:schemeClr val="tx1"/>
              </a:solidFill>
              <a:latin typeface="+mj-lt"/>
              <a:ea typeface="Fira Sans Medium" panose="020B0503050000020004"/>
              <a:cs typeface="Times New Roman" panose="02020603050405020304" pitchFamily="18" charset="0"/>
              <a:sym typeface="Fira Sans Medium" panose="020B0503050000020004"/>
            </a:endParaRPr>
          </a:p>
          <a:p>
            <a:pPr marL="158750" indent="0" algn="l">
              <a:buNone/>
            </a:pPr>
            <a:r>
              <a:rPr lang="en-US" sz="1200" b="0" i="0" dirty="0">
                <a:solidFill>
                  <a:srgbClr val="000000"/>
                </a:solidFill>
                <a:effectLst/>
                <a:latin typeface="+mj-lt"/>
              </a:rPr>
              <a:t>	</a:t>
            </a:r>
            <a:r>
              <a:rPr lang="vi-VN" sz="1200" b="0" i="0" dirty="0">
                <a:solidFill>
                  <a:srgbClr val="000000"/>
                </a:solidFill>
                <a:effectLst/>
                <a:latin typeface="+mj-lt"/>
              </a:rPr>
              <a:t>Amazon SQS lưu trữ chúng trên nhiều máy chủ</a:t>
            </a:r>
            <a:endParaRPr lang="en-US" sz="1200" b="0" i="0" dirty="0">
              <a:solidFill>
                <a:srgbClr val="1B1B1B"/>
              </a:solidFill>
              <a:effectLst/>
              <a:latin typeface="+mj-lt"/>
            </a:endParaRPr>
          </a:p>
          <a:p>
            <a:pPr marL="158750" indent="0" algn="l">
              <a:buNone/>
            </a:pPr>
            <a:endParaRPr lang="en-US" sz="1200" b="0" i="0" dirty="0">
              <a:solidFill>
                <a:srgbClr val="000000"/>
              </a:solidFill>
              <a:effectLst/>
              <a:latin typeface="+mj-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r>
              <a:rPr lang="en-US" sz="1200" b="1" i="0" dirty="0">
                <a:solidFill>
                  <a:schemeClr val="tx1"/>
                </a:solidFill>
                <a:effectLst/>
                <a:latin typeface="+mj-lt"/>
                <a:cs typeface="Times New Roman" panose="02020603050405020304" pitchFamily="18" charset="0"/>
              </a:rPr>
              <a:t>Customization </a:t>
            </a:r>
            <a:endParaRPr lang="en-US" sz="1200" b="0" i="0" dirty="0">
              <a:solidFill>
                <a:srgbClr val="000000"/>
              </a:solidFill>
              <a:effectLst/>
              <a:latin typeface="+mj-lt"/>
            </a:endParaRPr>
          </a:p>
          <a:p>
            <a:pPr algn="l"/>
            <a:r>
              <a:rPr lang="en-US" sz="1200" b="0" i="0" dirty="0" err="1">
                <a:solidFill>
                  <a:srgbClr val="000000"/>
                </a:solidFill>
                <a:effectLst/>
                <a:latin typeface="+mj-lt"/>
              </a:rPr>
              <a:t>Hàng</a:t>
            </a:r>
            <a:r>
              <a:rPr lang="en-US" sz="1200" b="0" i="0" dirty="0">
                <a:solidFill>
                  <a:srgbClr val="000000"/>
                </a:solidFill>
                <a:effectLst/>
                <a:latin typeface="+mj-lt"/>
              </a:rPr>
              <a:t> </a:t>
            </a:r>
            <a:r>
              <a:rPr lang="en-US" sz="1200" b="0" i="0" dirty="0" err="1">
                <a:solidFill>
                  <a:srgbClr val="000000"/>
                </a:solidFill>
                <a:effectLst/>
                <a:latin typeface="+mj-lt"/>
              </a:rPr>
              <a:t>đợi</a:t>
            </a:r>
            <a:r>
              <a:rPr lang="en-US" sz="1200" b="0" i="0" dirty="0">
                <a:solidFill>
                  <a:srgbClr val="000000"/>
                </a:solidFill>
                <a:effectLst/>
                <a:latin typeface="+mj-lt"/>
              </a:rPr>
              <a:t> </a:t>
            </a:r>
            <a:r>
              <a:rPr lang="en-US" sz="1200" b="0" i="0" dirty="0" err="1">
                <a:solidFill>
                  <a:srgbClr val="000000"/>
                </a:solidFill>
                <a:effectLst/>
                <a:latin typeface="+mj-lt"/>
              </a:rPr>
              <a:t>của</a:t>
            </a:r>
            <a:r>
              <a:rPr lang="en-US" sz="1200" b="0" i="0" dirty="0">
                <a:solidFill>
                  <a:srgbClr val="000000"/>
                </a:solidFill>
                <a:effectLst/>
                <a:latin typeface="+mj-lt"/>
              </a:rPr>
              <a:t> </a:t>
            </a:r>
            <a:r>
              <a:rPr lang="en-US" sz="1200" b="0" i="0" dirty="0" err="1">
                <a:solidFill>
                  <a:srgbClr val="000000"/>
                </a:solidFill>
                <a:effectLst/>
                <a:latin typeface="+mj-lt"/>
              </a:rPr>
              <a:t>bạn</a:t>
            </a:r>
            <a:r>
              <a:rPr lang="en-US" sz="1200" b="0" i="0" dirty="0">
                <a:solidFill>
                  <a:srgbClr val="000000"/>
                </a:solidFill>
                <a:effectLst/>
                <a:latin typeface="+mj-lt"/>
              </a:rPr>
              <a:t> </a:t>
            </a:r>
            <a:r>
              <a:rPr lang="en-US" sz="1200" b="0" i="0" dirty="0" err="1">
                <a:solidFill>
                  <a:srgbClr val="000000"/>
                </a:solidFill>
                <a:effectLst/>
                <a:latin typeface="+mj-lt"/>
              </a:rPr>
              <a:t>không</a:t>
            </a:r>
            <a:r>
              <a:rPr lang="en-US" sz="1200" b="0" i="0" dirty="0">
                <a:solidFill>
                  <a:srgbClr val="000000"/>
                </a:solidFill>
                <a:effectLst/>
                <a:latin typeface="+mj-lt"/>
              </a:rPr>
              <a:t> </a:t>
            </a:r>
            <a:r>
              <a:rPr lang="en-US" sz="1200" b="0" i="0" dirty="0" err="1">
                <a:solidFill>
                  <a:srgbClr val="000000"/>
                </a:solidFill>
                <a:effectLst/>
                <a:latin typeface="+mj-lt"/>
              </a:rPr>
              <a:t>nhất</a:t>
            </a:r>
            <a:r>
              <a:rPr lang="en-US" sz="1200" b="0" i="0" dirty="0">
                <a:solidFill>
                  <a:srgbClr val="000000"/>
                </a:solidFill>
                <a:effectLst/>
                <a:latin typeface="+mj-lt"/>
              </a:rPr>
              <a:t> </a:t>
            </a:r>
            <a:r>
              <a:rPr lang="en-US" sz="1200" b="0" i="0" dirty="0" err="1">
                <a:solidFill>
                  <a:srgbClr val="000000"/>
                </a:solidFill>
                <a:effectLst/>
                <a:latin typeface="+mj-lt"/>
              </a:rPr>
              <a:t>thiết</a:t>
            </a:r>
            <a:r>
              <a:rPr lang="en-US" sz="1200" b="0" i="0" dirty="0">
                <a:solidFill>
                  <a:srgbClr val="000000"/>
                </a:solidFill>
                <a:effectLst/>
                <a:latin typeface="+mj-lt"/>
              </a:rPr>
              <a:t> </a:t>
            </a:r>
            <a:r>
              <a:rPr lang="en-US" sz="1200" b="0" i="0" dirty="0" err="1">
                <a:solidFill>
                  <a:srgbClr val="000000"/>
                </a:solidFill>
                <a:effectLst/>
                <a:latin typeface="+mj-lt"/>
              </a:rPr>
              <a:t>phải</a:t>
            </a:r>
            <a:r>
              <a:rPr lang="en-US" sz="1200" b="0" i="0" dirty="0">
                <a:solidFill>
                  <a:srgbClr val="000000"/>
                </a:solidFill>
                <a:effectLst/>
                <a:latin typeface="+mj-lt"/>
              </a:rPr>
              <a:t> </a:t>
            </a:r>
            <a:r>
              <a:rPr lang="en-US" sz="1200" b="0" i="0" dirty="0" err="1">
                <a:solidFill>
                  <a:srgbClr val="000000"/>
                </a:solidFill>
                <a:effectLst/>
                <a:latin typeface="+mj-lt"/>
              </a:rPr>
              <a:t>giống</a:t>
            </a:r>
            <a:r>
              <a:rPr lang="en-US" sz="1200" b="0" i="0" dirty="0">
                <a:solidFill>
                  <a:srgbClr val="000000"/>
                </a:solidFill>
                <a:effectLst/>
                <a:latin typeface="+mj-lt"/>
              </a:rPr>
              <a:t> </a:t>
            </a:r>
            <a:r>
              <a:rPr lang="en-US" sz="1200" b="0" i="0" dirty="0" err="1">
                <a:solidFill>
                  <a:srgbClr val="000000"/>
                </a:solidFill>
                <a:effectLst/>
                <a:latin typeface="+mj-lt"/>
              </a:rPr>
              <a:t>hệt</a:t>
            </a:r>
            <a:r>
              <a:rPr lang="en-US" sz="1200" b="0" i="0" dirty="0">
                <a:solidFill>
                  <a:srgbClr val="000000"/>
                </a:solidFill>
                <a:effectLst/>
                <a:latin typeface="+mj-lt"/>
              </a:rPr>
              <a:t> </a:t>
            </a:r>
            <a:r>
              <a:rPr lang="en-US" sz="1200" b="0" i="0" dirty="0" err="1">
                <a:solidFill>
                  <a:srgbClr val="000000"/>
                </a:solidFill>
                <a:effectLst/>
                <a:latin typeface="+mj-lt"/>
              </a:rPr>
              <a:t>nhau</a:t>
            </a:r>
            <a:endParaRPr lang="vi-VN" sz="1200" b="0" i="0" dirty="0">
              <a:solidFill>
                <a:srgbClr val="1B1B1B"/>
              </a:solidFill>
              <a:effectLst/>
              <a:latin typeface="+mj-l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44"/>
        <p:cNvGrpSpPr/>
        <p:nvPr/>
      </p:nvGrpSpPr>
      <p:grpSpPr>
        <a:xfrm>
          <a:off x="0" y="0"/>
          <a:ext cx="0" cy="0"/>
          <a:chOff x="0" y="0"/>
          <a:chExt cx="0" cy="0"/>
        </a:xfrm>
      </p:grpSpPr>
      <p:sp>
        <p:nvSpPr>
          <p:cNvPr id="3145" name="Google Shape;3145;g94a06c92dc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6" name="Google Shape;3146;g94a06c92dc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r>
              <a:rPr lang="vi-VN" b="1" i="0" dirty="0">
                <a:solidFill>
                  <a:srgbClr val="777777"/>
                </a:solidFill>
                <a:effectLst/>
                <a:latin typeface="+mj-lt"/>
              </a:rPr>
              <a:t>Tính </a:t>
            </a:r>
            <a:r>
              <a:rPr lang="en-US" b="1" i="0" dirty="0" err="1">
                <a:solidFill>
                  <a:srgbClr val="777777"/>
                </a:solidFill>
                <a:effectLst/>
                <a:latin typeface="+mj-lt"/>
              </a:rPr>
              <a:t>sẵn</a:t>
            </a:r>
            <a:r>
              <a:rPr lang="en-US" b="1" i="0" dirty="0">
                <a:solidFill>
                  <a:srgbClr val="777777"/>
                </a:solidFill>
                <a:effectLst/>
                <a:latin typeface="+mj-lt"/>
              </a:rPr>
              <a:t> </a:t>
            </a:r>
            <a:r>
              <a:rPr lang="en-US" b="1" i="0" dirty="0" err="1">
                <a:solidFill>
                  <a:srgbClr val="777777"/>
                </a:solidFill>
                <a:effectLst/>
                <a:latin typeface="+mj-lt"/>
              </a:rPr>
              <a:t>sàng</a:t>
            </a:r>
            <a:r>
              <a:rPr lang="en-US" b="1" i="0" dirty="0">
                <a:solidFill>
                  <a:srgbClr val="777777"/>
                </a:solidFill>
                <a:effectLst/>
                <a:latin typeface="+mj-lt"/>
              </a:rPr>
              <a:t>(</a:t>
            </a:r>
            <a:r>
              <a:rPr lang="en-US" sz="1100" b="1" i="0" u="none" strike="noStrike" dirty="0">
                <a:solidFill>
                  <a:schemeClr val="bg1"/>
                </a:solidFill>
                <a:effectLst/>
                <a:latin typeface="+mj-lt"/>
                <a:cs typeface="Times New Roman" panose="02020603050405020304" pitchFamily="18" charset="0"/>
              </a:rPr>
              <a:t>All-time Availability</a:t>
            </a:r>
            <a:endParaRPr lang="en-US" sz="1100" b="1" i="0" dirty="0">
              <a:solidFill>
                <a:schemeClr val="bg1"/>
              </a:solidFill>
              <a:effectLst/>
              <a:latin typeface="+mj-lt"/>
              <a:cs typeface="Times New Roman" panose="02020603050405020304" pitchFamily="18" charset="0"/>
            </a:endParaRPr>
          </a:p>
          <a:p>
            <a:pPr marL="158750" indent="0" algn="l">
              <a:buNone/>
            </a:pPr>
            <a:r>
              <a:rPr lang="vi-VN" b="0" i="0" dirty="0">
                <a:solidFill>
                  <a:srgbClr val="777777"/>
                </a:solidFill>
                <a:effectLst/>
                <a:latin typeface="+mj-lt"/>
              </a:rPr>
              <a:t>: Nó được thiết kế để chịu được các hỏng hóc và phục hồi hệ thống rất nhanh với thời gian tối thiểu. Amazon cung cấp một thỏa thuận cấp dịch vụ (service-level agreement – SLA) để duy trì tính sẵn sàng ở mức 99.99 phần trăm.</a:t>
            </a:r>
            <a:endParaRPr lang="en-US" b="0" i="0" dirty="0">
              <a:solidFill>
                <a:srgbClr val="777777"/>
              </a:solidFill>
              <a:effectLst/>
              <a:latin typeface="+mj-lt"/>
            </a:endParaRPr>
          </a:p>
          <a:p>
            <a:pPr algn="l"/>
            <a:endParaRPr lang="vi-VN" b="0" i="0" dirty="0">
              <a:solidFill>
                <a:srgbClr val="777777"/>
              </a:solidFill>
              <a:effectLst/>
              <a:latin typeface="+mj-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r>
              <a:rPr lang="vi-VN" b="1" i="0" dirty="0">
                <a:solidFill>
                  <a:srgbClr val="777777"/>
                </a:solidFill>
                <a:effectLst/>
                <a:latin typeface="+mj-lt"/>
              </a:rPr>
              <a:t>Đơn giản</a:t>
            </a:r>
            <a:r>
              <a:rPr lang="en-US" b="1" i="0" dirty="0">
                <a:solidFill>
                  <a:srgbClr val="777777"/>
                </a:solidFill>
                <a:effectLst/>
                <a:latin typeface="+mj-lt"/>
              </a:rPr>
              <a:t>(</a:t>
            </a:r>
            <a:r>
              <a:rPr lang="en-GB" sz="1100" dirty="0">
                <a:solidFill>
                  <a:srgbClr val="FFFFFF"/>
                </a:solidFill>
                <a:latin typeface="+mj-lt"/>
                <a:ea typeface="Fira Sans Medium" panose="020B0503050000020004"/>
                <a:cs typeface="Times New Roman" panose="02020603050405020304" pitchFamily="18" charset="0"/>
                <a:sym typeface="Fira Sans Medium" panose="020B0503050000020004"/>
              </a:rPr>
              <a:t>The Simplicity of Management</a:t>
            </a:r>
            <a:r>
              <a:rPr lang="en-US" b="1" i="0" dirty="0">
                <a:solidFill>
                  <a:srgbClr val="777777"/>
                </a:solidFill>
                <a:effectLst/>
                <a:latin typeface="+mj-lt"/>
              </a:rPr>
              <a:t>)</a:t>
            </a:r>
            <a:r>
              <a:rPr lang="vi-VN" b="0" i="0" dirty="0">
                <a:solidFill>
                  <a:srgbClr val="777777"/>
                </a:solidFill>
                <a:effectLst/>
                <a:latin typeface="+mj-lt"/>
              </a:rPr>
              <a:t>: </a:t>
            </a:r>
            <a:endParaRPr lang="en-US" b="0" i="0" dirty="0">
              <a:solidFill>
                <a:srgbClr val="777777"/>
              </a:solidFill>
              <a:effectLst/>
              <a:latin typeface="+mj-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r>
              <a:rPr lang="vi-VN" b="0" i="0" dirty="0">
                <a:solidFill>
                  <a:srgbClr val="777777"/>
                </a:solidFill>
                <a:effectLst/>
                <a:latin typeface="+mj-lt"/>
              </a:rPr>
              <a:t>Dễ dùng S3 được xây dụng trên các khái niệm đơn giản và cung cấp tính mềm dẻo cao cho việc phát triển các ứng dụng của bạn. Bạn có thể xây dựng các lược đồ lưu trữ phức tạp hơn, nếu cần, bằng cách thêm các hàm vào các thành phần của S3.</a:t>
            </a:r>
            <a:endParaRPr lang="en-US" b="0" i="0" dirty="0">
              <a:solidFill>
                <a:srgbClr val="777777"/>
              </a:solidFill>
              <a:effectLst/>
              <a:latin typeface="+mj-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endParaRPr lang="vi-VN" b="0" i="0" dirty="0">
              <a:solidFill>
                <a:srgbClr val="777777"/>
              </a:solidFill>
              <a:effectLst/>
              <a:latin typeface="+mj-lt"/>
            </a:endParaRPr>
          </a:p>
          <a:p>
            <a:pPr algn="l"/>
            <a:r>
              <a:rPr lang="vi-VN" b="1" i="0" dirty="0">
                <a:solidFill>
                  <a:srgbClr val="777777"/>
                </a:solidFill>
                <a:effectLst/>
                <a:latin typeface="+mj-lt"/>
              </a:rPr>
              <a:t>Tính mở rộng</a:t>
            </a:r>
            <a:r>
              <a:rPr lang="en-US" b="0" i="0" dirty="0">
                <a:solidFill>
                  <a:srgbClr val="777777"/>
                </a:solidFill>
                <a:effectLst/>
                <a:latin typeface="+mj-lt"/>
              </a:rPr>
              <a:t>(</a:t>
            </a:r>
            <a:r>
              <a:rPr lang="en-GB" sz="1100" b="1" dirty="0">
                <a:solidFill>
                  <a:schemeClr val="tx1"/>
                </a:solidFill>
                <a:latin typeface="+mj-lt"/>
                <a:ea typeface="Fira Sans Medium" panose="020B0503050000020004"/>
                <a:cs typeface="Times New Roman" panose="02020603050405020304" pitchFamily="18" charset="0"/>
                <a:sym typeface="Fira Sans Medium" panose="020B0503050000020004"/>
              </a:rPr>
              <a:t>Scalability</a:t>
            </a:r>
            <a:r>
              <a:rPr lang="en-US" sz="1100" b="0" i="0" dirty="0">
                <a:solidFill>
                  <a:srgbClr val="777777"/>
                </a:solidFill>
                <a:effectLst/>
                <a:latin typeface="+mj-lt"/>
                <a:ea typeface="Fira Sans Medium" panose="020B0503050000020004"/>
                <a:cs typeface="Times New Roman" panose="02020603050405020304" pitchFamily="18" charset="0"/>
                <a:sym typeface="Fira Sans Medium" panose="020B0503050000020004"/>
              </a:rPr>
              <a:t>)</a:t>
            </a:r>
            <a:endParaRPr lang="en-US" sz="1100" b="0" i="0" dirty="0">
              <a:solidFill>
                <a:srgbClr val="777777"/>
              </a:solidFill>
              <a:effectLst/>
              <a:latin typeface="+mj-lt"/>
              <a:ea typeface="Fira Sans Medium" panose="020B0503050000020004"/>
              <a:cs typeface="Times New Roman" panose="02020603050405020304" pitchFamily="18" charset="0"/>
              <a:sym typeface="Fira Sans Medium" panose="020B0503050000020004"/>
            </a:endParaRPr>
          </a:p>
          <a:p>
            <a:pPr algn="l"/>
            <a:r>
              <a:rPr lang="vi-VN" b="0" i="0" dirty="0">
                <a:solidFill>
                  <a:srgbClr val="777777"/>
                </a:solidFill>
                <a:effectLst/>
                <a:latin typeface="+mj-lt"/>
              </a:rPr>
              <a:t> Thiết kế của S3 cung cấp một cấp độ cao về tính mở rộng và cho phép sự điều chỉnh dễ dàng trong dịch vụ khi lượng truy cập vào ứng dụng web của bạn tăng đột biến với lưu lượng khổng lồ.</a:t>
            </a:r>
            <a:endParaRPr lang="en-US" b="0" i="0" dirty="0">
              <a:solidFill>
                <a:srgbClr val="777777"/>
              </a:solidFill>
              <a:effectLst/>
              <a:latin typeface="+mj-lt"/>
            </a:endParaRPr>
          </a:p>
          <a:p>
            <a:pPr algn="l"/>
            <a:endParaRPr lang="vi-VN" b="0" i="0" dirty="0">
              <a:solidFill>
                <a:srgbClr val="777777"/>
              </a:solidFill>
              <a:effectLst/>
              <a:latin typeface="+mj-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r>
              <a:rPr lang="vi-VN" b="1" i="0" dirty="0">
                <a:solidFill>
                  <a:srgbClr val="777777"/>
                </a:solidFill>
                <a:effectLst/>
                <a:latin typeface="+mj-lt"/>
              </a:rPr>
              <a:t>Rất Rẻ</a:t>
            </a:r>
            <a:r>
              <a:rPr lang="en-US" b="1" i="0" dirty="0">
                <a:solidFill>
                  <a:srgbClr val="777777"/>
                </a:solidFill>
                <a:effectLst/>
                <a:latin typeface="+mj-lt"/>
              </a:rPr>
              <a:t>(</a:t>
            </a:r>
            <a:r>
              <a:rPr lang="en-GB" sz="1100" dirty="0">
                <a:solidFill>
                  <a:srgbClr val="FFFFFF"/>
                </a:solidFill>
                <a:latin typeface="+mj-lt"/>
                <a:ea typeface="Fira Sans Medium" panose="020B0503050000020004"/>
                <a:cs typeface="Times New Roman" panose="02020603050405020304" pitchFamily="18" charset="0"/>
                <a:sym typeface="Fira Sans Medium" panose="020B0503050000020004"/>
              </a:rPr>
              <a:t>Very Low cost</a:t>
            </a:r>
            <a:r>
              <a:rPr lang="en-US" b="1" i="0" dirty="0">
                <a:solidFill>
                  <a:srgbClr val="777777"/>
                </a:solidFill>
                <a:effectLst/>
                <a:latin typeface="+mj-lt"/>
              </a:rPr>
              <a:t>)</a:t>
            </a:r>
            <a:r>
              <a:rPr lang="vi-VN" b="0" i="0" dirty="0">
                <a:solidFill>
                  <a:srgbClr val="777777"/>
                </a:solidFill>
                <a:effectLst/>
                <a:latin typeface="+mj-lt"/>
              </a:rPr>
              <a:t>: </a:t>
            </a:r>
            <a:endParaRPr lang="en-US" b="0" i="0" dirty="0">
              <a:solidFill>
                <a:srgbClr val="777777"/>
              </a:solidFill>
              <a:effectLst/>
              <a:latin typeface="+mj-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r>
              <a:rPr lang="vi-VN" b="0" i="0" dirty="0">
                <a:solidFill>
                  <a:srgbClr val="777777"/>
                </a:solidFill>
                <a:effectLst/>
                <a:latin typeface="+mj-lt"/>
              </a:rPr>
              <a:t>Chi phí sử dụng S3 rất cạnh tranh với các giải pháp của công ty và cá nhân khác trên thị trường.</a:t>
            </a:r>
            <a:endParaRPr lang="en-US" b="0" i="0" dirty="0">
              <a:solidFill>
                <a:srgbClr val="777777"/>
              </a:solidFill>
              <a:effectLst/>
              <a:latin typeface="+mj-lt"/>
            </a:endParaRPr>
          </a:p>
          <a:p>
            <a:pPr algn="l"/>
            <a:endParaRPr lang="vi-VN" b="0" i="0" dirty="0">
              <a:solidFill>
                <a:srgbClr val="777777"/>
              </a:solidFill>
              <a:effectLst/>
              <a:latin typeface="+mj-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r>
              <a:rPr lang="en-US" dirty="0" err="1">
                <a:latin typeface="+mj-lt"/>
              </a:rPr>
              <a:t>Tính</a:t>
            </a:r>
            <a:r>
              <a:rPr lang="en-US" dirty="0">
                <a:latin typeface="+mj-lt"/>
              </a:rPr>
              <a:t> </a:t>
            </a:r>
            <a:r>
              <a:rPr lang="en-US" dirty="0" err="1">
                <a:latin typeface="+mj-lt"/>
              </a:rPr>
              <a:t>bảo</a:t>
            </a:r>
            <a:r>
              <a:rPr lang="en-US" dirty="0">
                <a:latin typeface="+mj-lt"/>
              </a:rPr>
              <a:t> </a:t>
            </a:r>
            <a:r>
              <a:rPr lang="en-US" dirty="0" err="1">
                <a:latin typeface="+mj-lt"/>
              </a:rPr>
              <a:t>mật</a:t>
            </a:r>
            <a:r>
              <a:rPr lang="en-US" dirty="0">
                <a:latin typeface="+mj-lt"/>
                <a:sym typeface="Wingdings" panose="05000000000000000000" pitchFamily="2" charset="2"/>
              </a:rPr>
              <a:t>(</a:t>
            </a:r>
            <a:r>
              <a:rPr lang="en-US" sz="1100" b="1" dirty="0">
                <a:solidFill>
                  <a:schemeClr val="tx1"/>
                </a:solidFill>
                <a:latin typeface="+mj-lt"/>
                <a:cs typeface="Times New Roman" panose="02020603050405020304" pitchFamily="18" charset="0"/>
              </a:rPr>
              <a:t>Reliable Security</a:t>
            </a:r>
            <a:r>
              <a:rPr lang="en-US" dirty="0">
                <a:latin typeface="+mj-lt"/>
                <a:sym typeface="Wingdings" panose="05000000000000000000" pitchFamily="2" charset="2"/>
              </a:rPr>
              <a:t>)</a:t>
            </a:r>
            <a:endParaRPr lang="en-US" dirty="0">
              <a:latin typeface="+mj-lt"/>
              <a:sym typeface="Wingdings" panose="05000000000000000000" pitchFamily="2" charset="2"/>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US" dirty="0">
                <a:latin typeface="+mj-lt"/>
              </a:rPr>
              <a:t> </a:t>
            </a:r>
            <a:r>
              <a:rPr lang="vi-VN" b="0" i="0" dirty="0">
                <a:solidFill>
                  <a:srgbClr val="000000"/>
                </a:solidFill>
                <a:effectLst/>
                <a:latin typeface="+mj-lt"/>
              </a:rPr>
              <a:t>Khi được tạo, các bộ chứa Amazon S3 chỉ có thể sử dụng được theo danh tính đã tạo ra chúng</a:t>
            </a:r>
            <a:r>
              <a:rPr lang="en-US" b="0" i="0" dirty="0">
                <a:solidFill>
                  <a:srgbClr val="000000"/>
                </a:solidFill>
                <a:effectLst/>
                <a:latin typeface="+mj-lt"/>
              </a:rPr>
              <a:t>. </a:t>
            </a:r>
            <a:r>
              <a:rPr lang="vi-VN" b="0" i="0" dirty="0">
                <a:solidFill>
                  <a:srgbClr val="000000"/>
                </a:solidFill>
                <a:effectLst/>
                <a:latin typeface="+mj-lt"/>
              </a:rPr>
              <a:t>Bạn có thể đặt quyền truy cập cho từng tệp, từng nhóm hoặc thông qua IAM (Quản lý truy cập danh tính), cung cấp khả năng kiểm soát hoàn toàn đối với cách thức, địa điểm và người truy cập dữ liệu thường xuyên. </a:t>
            </a:r>
            <a:endParaRPr lang="en-US" dirty="0">
              <a:latin typeface="+mj-l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Cache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là</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nơi</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lưu</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tập</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hợp</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dữ</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liệu</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thường</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tính</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chất</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nhất</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thời</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cho</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phép</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sử</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dụng</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lại</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dữ</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liệu</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đã</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lấy</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hoặc</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tính</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toán</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trước</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đó</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nên</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sẽ</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giúp</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tăng</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tốc</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cho</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việc</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truy</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xuất</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dữ</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liệu</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ở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những</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lần</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b="0" i="0" kern="1200" dirty="0" err="1">
                <a:solidFill>
                  <a:schemeClr val="tx1"/>
                </a:solidFill>
                <a:effectLst/>
                <a:latin typeface="Times New Roman" panose="02020603050405020304" pitchFamily="18" charset="0"/>
                <a:ea typeface="+mn-ea"/>
                <a:cs typeface="Times New Roman" panose="02020603050405020304" pitchFamily="18" charset="0"/>
              </a:rPr>
              <a:t>sau</a:t>
            </a:r>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Cache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cải</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thiện</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hiệu</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suất</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của</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hệ</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thống</a:t>
            </a:r>
            <a:endParaRPr lang="en-US"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vi-VN"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Với chức năng lưu trữ tạm thời dữ liệu, cache sẽ thúc tăng hiệu suất hoạt động của hệ thống</a:t>
            </a:r>
            <a:r>
              <a:rPr lang="en-US"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Cache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lưu</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trữ</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dữ</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liệu</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để</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sử</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dụng</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về</a:t>
            </a:r>
            <a:r>
              <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sau</a:t>
            </a:r>
            <a:endParaRPr lang="en-GB"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Cache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giúp</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tiết</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kiệm</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dữ</a:t>
            </a:r>
            <a:r>
              <a:rPr lang="en-US" sz="11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1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liệu</a:t>
            </a:r>
            <a:endParaRPr lang="vi-VN"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Cache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không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chỉ</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cho</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phép</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mọi</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thứ</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chạy</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nhanh</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hơn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mà</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còn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tiết</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kiệm</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dữ</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liệu</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Trong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một</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số</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trường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hợp</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nó</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giúp</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các</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ứng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hoạt</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động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khi</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không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có</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Internet. </a:t>
            </a:r>
            <a:endPar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Các</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bản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sao</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của</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file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đều</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được</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cache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lưu</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trữ</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để</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sử</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về</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sau</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Những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file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này</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ứng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sẽ</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không</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cần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tải</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lần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hai</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nên</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tiết</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kiệm</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thời</a:t>
            </a:r>
            <a:r>
              <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1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gian</a:t>
            </a:r>
            <a:endParaRPr lang="en-GB" sz="11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vi-VN" b="0" i="0" dirty="0">
                <a:solidFill>
                  <a:srgbClr val="1B1B1B"/>
                </a:solidFill>
                <a:effectLst/>
                <a:latin typeface="+mj-lt"/>
              </a:rPr>
              <a:t>Một số đặc điểm của Redis:</a:t>
            </a:r>
            <a:endParaRPr lang="vi-VN" b="0" i="0" dirty="0">
              <a:solidFill>
                <a:srgbClr val="1B1B1B"/>
              </a:solidFill>
              <a:effectLst/>
              <a:latin typeface="+mj-lt"/>
            </a:endParaRPr>
          </a:p>
          <a:p>
            <a:pPr algn="l">
              <a:buFont typeface="Arial" panose="020B0604020202020204" pitchFamily="34" charset="0"/>
              <a:buChar char="•"/>
            </a:pPr>
            <a:r>
              <a:rPr lang="vi-VN" b="0" i="0" dirty="0">
                <a:solidFill>
                  <a:srgbClr val="1B1B1B"/>
                </a:solidFill>
                <a:effectLst/>
                <a:latin typeface="+mj-lt"/>
              </a:rPr>
              <a:t>Là cơ sở dữ liệu NoSQL, lưu trữ dữ liệu dưới dạng KEY-VALUE</a:t>
            </a:r>
            <a:endParaRPr lang="vi-VN" b="0" i="0" dirty="0">
              <a:solidFill>
                <a:srgbClr val="1B1B1B"/>
              </a:solidFill>
              <a:effectLst/>
              <a:latin typeface="+mj-lt"/>
            </a:endParaRPr>
          </a:p>
          <a:p>
            <a:pPr algn="l">
              <a:buFont typeface="Arial" panose="020B0604020202020204" pitchFamily="34" charset="0"/>
              <a:buChar char="•"/>
            </a:pPr>
            <a:r>
              <a:rPr lang="vi-VN" b="0" i="0" dirty="0">
                <a:solidFill>
                  <a:srgbClr val="1B1B1B"/>
                </a:solidFill>
                <a:effectLst/>
                <a:latin typeface="+mj-lt"/>
              </a:rPr>
              <a:t>Lưu trữ dữ liệu trên RAM, giúp việc truy xuất dữ liệu cực kì nhanh chóng.</a:t>
            </a:r>
            <a:endParaRPr lang="vi-VN" b="0" i="0" dirty="0">
              <a:solidFill>
                <a:srgbClr val="1B1B1B"/>
              </a:solidFill>
              <a:effectLst/>
              <a:latin typeface="+mj-lt"/>
            </a:endParaRPr>
          </a:p>
          <a:p>
            <a:pPr algn="l">
              <a:buFont typeface="Arial" panose="020B0604020202020204" pitchFamily="34" charset="0"/>
              <a:buChar char="•"/>
            </a:pPr>
            <a:r>
              <a:rPr lang="vi-VN" b="0" i="0" dirty="0">
                <a:solidFill>
                  <a:srgbClr val="1B1B1B"/>
                </a:solidFill>
                <a:effectLst/>
                <a:latin typeface="+mj-lt"/>
              </a:rPr>
              <a:t>Hỗ trợ nhiều cấu trúc dữ liệu cơ bản như Hash, List, Set, Sorted Set, String,....</a:t>
            </a:r>
            <a:endParaRPr lang="vi-VN" b="0" i="0" dirty="0">
              <a:solidFill>
                <a:srgbClr val="1B1B1B"/>
              </a:solidFill>
              <a:effectLst/>
              <a:latin typeface="+mj-lt"/>
            </a:endParaRPr>
          </a:p>
          <a:p>
            <a:pPr algn="l">
              <a:buFont typeface="Arial" panose="020B0604020202020204" pitchFamily="34" charset="0"/>
              <a:buChar char="•"/>
            </a:pPr>
            <a:r>
              <a:rPr lang="vi-VN" b="0" i="0" dirty="0">
                <a:solidFill>
                  <a:srgbClr val="1B1B1B"/>
                </a:solidFill>
                <a:effectLst/>
                <a:latin typeface="+mj-lt"/>
              </a:rPr>
              <a:t>Hỗ trợ cơ chế Pub/Sub messaging.</a:t>
            </a:r>
            <a:endParaRPr lang="vi-VN" b="0" i="0" dirty="0">
              <a:solidFill>
                <a:srgbClr val="1B1B1B"/>
              </a:solidFill>
              <a:effectLst/>
              <a:latin typeface="+mj-lt"/>
            </a:endParaRPr>
          </a:p>
          <a:p>
            <a:pPr algn="l"/>
            <a:r>
              <a:rPr lang="vi-VN" b="0" i="0" dirty="0">
                <a:solidFill>
                  <a:srgbClr val="1B1B1B"/>
                </a:solidFill>
                <a:effectLst/>
                <a:latin typeface="+mj-lt"/>
              </a:rPr>
              <a:t>Nhờ đặc điểm giúp giảm thời gian truy vấn, nên Redis có tác dụng rất mạnh mẽ trong việc sử dụng làm cache cho các ứng dụng web.</a:t>
            </a:r>
            <a:endParaRPr lang="vi-VN" b="0" i="0" dirty="0">
              <a:solidFill>
                <a:srgbClr val="1B1B1B"/>
              </a:solidFill>
              <a:effectLst/>
              <a:latin typeface="+mj-lt"/>
            </a:endParaRPr>
          </a:p>
          <a:p>
            <a:endParaRPr lang="en-US" dirty="0">
              <a:latin typeface="+mj-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1"/>
        <p:cNvGrpSpPr/>
        <p:nvPr/>
      </p:nvGrpSpPr>
      <p:grpSpPr>
        <a:xfrm>
          <a:off x="0" y="0"/>
          <a:ext cx="0" cy="0"/>
          <a:chOff x="0" y="0"/>
          <a:chExt cx="0" cy="0"/>
        </a:xfrm>
      </p:grpSpPr>
      <p:sp>
        <p:nvSpPr>
          <p:cNvPr id="5152" name="Google Shape;5152;g94a06c92dc_0_1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3" name="Google Shape;5153;g94a06c92dc_0_1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1" i="0" dirty="0">
              <a:solidFill>
                <a:srgbClr val="212529"/>
              </a:solidFill>
              <a:effectLst/>
              <a:latin typeface="system-ui"/>
            </a:endParaRPr>
          </a:p>
          <a:p>
            <a:pPr algn="l"/>
            <a:endParaRPr lang="en-US" b="1" i="0" dirty="0">
              <a:solidFill>
                <a:srgbClr val="212529"/>
              </a:solidFill>
              <a:effectLst/>
              <a:latin typeface="system-ui"/>
            </a:endParaRPr>
          </a:p>
          <a:p>
            <a:pPr algn="l"/>
            <a:endParaRPr lang="en-US" b="1" i="0" dirty="0">
              <a:solidFill>
                <a:srgbClr val="212529"/>
              </a:solidFill>
              <a:effectLst/>
              <a:latin typeface="system-ui"/>
            </a:endParaRPr>
          </a:p>
          <a:p>
            <a:pPr algn="l"/>
            <a:endParaRPr lang="en-US" b="1" i="0" dirty="0">
              <a:solidFill>
                <a:srgbClr val="212529"/>
              </a:solidFill>
              <a:effectLst/>
              <a:latin typeface="system-ui"/>
            </a:endParaRPr>
          </a:p>
          <a:p>
            <a:pPr algn="l"/>
            <a:endParaRPr lang="en-US" b="1" i="0" dirty="0">
              <a:solidFill>
                <a:srgbClr val="212529"/>
              </a:solidFill>
              <a:effectLst/>
              <a:latin typeface="system-ui"/>
            </a:endParaRPr>
          </a:p>
          <a:p>
            <a:pPr algn="l"/>
            <a:r>
              <a:rPr lang="vi-VN" b="1" i="0" dirty="0">
                <a:solidFill>
                  <a:srgbClr val="212529"/>
                </a:solidFill>
                <a:effectLst/>
                <a:latin typeface="system-ui"/>
              </a:rPr>
              <a:t>Ưu điểm của redis cache</a:t>
            </a:r>
            <a:br>
              <a:rPr lang="vi-VN" b="1" i="0" dirty="0">
                <a:solidFill>
                  <a:srgbClr val="212529"/>
                </a:solidFill>
                <a:effectLst/>
                <a:latin typeface="system-ui"/>
              </a:rPr>
            </a:br>
            <a:endParaRPr lang="vi-VN" b="0" i="0" dirty="0">
              <a:solidFill>
                <a:srgbClr val="212529"/>
              </a:solidFill>
              <a:effectLst/>
              <a:latin typeface="system-ui"/>
            </a:endParaRPr>
          </a:p>
          <a:p>
            <a:pPr algn="l"/>
            <a:r>
              <a:rPr lang="vi-VN" b="0" i="0" dirty="0">
                <a:solidFill>
                  <a:srgbClr val="212529"/>
                </a:solidFill>
                <a:effectLst/>
                <a:latin typeface="system-ui"/>
              </a:rPr>
              <a:t>Việc lưu trữ cơ sở dữ liệu trên redis cache có rất nhiều thế mạnh như sau.</a:t>
            </a:r>
            <a:endParaRPr lang="vi-VN" b="0" i="0" dirty="0">
              <a:solidFill>
                <a:srgbClr val="212529"/>
              </a:solidFill>
              <a:effectLst/>
              <a:latin typeface="system-ui"/>
            </a:endParaRPr>
          </a:p>
          <a:p>
            <a:pPr algn="l"/>
            <a:r>
              <a:rPr lang="vi-VN" b="0" i="0" dirty="0">
                <a:solidFill>
                  <a:srgbClr val="212529"/>
                </a:solidFill>
                <a:effectLst/>
                <a:latin typeface="system-ui"/>
              </a:rPr>
              <a:t>- Giảm độ trễ truy cập dữ liệu vì tốc độ truy xuất dữ liệu sẽ nhanh hơn.</a:t>
            </a:r>
            <a:endParaRPr lang="vi-VN" b="0" i="0" dirty="0">
              <a:solidFill>
                <a:srgbClr val="212529"/>
              </a:solidFill>
              <a:effectLst/>
              <a:latin typeface="system-ui"/>
            </a:endParaRPr>
          </a:p>
          <a:p>
            <a:pPr algn="l"/>
            <a:r>
              <a:rPr lang="vi-VN" b="0" i="0" dirty="0">
                <a:solidFill>
                  <a:srgbClr val="212529"/>
                </a:solidFill>
                <a:effectLst/>
                <a:latin typeface="system-ui"/>
              </a:rPr>
              <a:t>- Tăng năng suất chạy của thiết bị và ứng dụng</a:t>
            </a:r>
            <a:endParaRPr lang="vi-VN" b="0" i="0" dirty="0">
              <a:solidFill>
                <a:srgbClr val="212529"/>
              </a:solidFill>
              <a:effectLst/>
              <a:latin typeface="system-ui"/>
            </a:endParaRPr>
          </a:p>
          <a:p>
            <a:pPr algn="l"/>
            <a:r>
              <a:rPr lang="vi-VN" b="0" i="0" dirty="0">
                <a:solidFill>
                  <a:srgbClr val="212529"/>
                </a:solidFill>
                <a:effectLst/>
                <a:latin typeface="system-ui"/>
              </a:rPr>
              <a:t>- Giảm tải cho cơ sở dữ liệu của thiết bị</a:t>
            </a:r>
            <a:endParaRPr lang="vi-VN" b="0" i="0" dirty="0">
              <a:solidFill>
                <a:srgbClr val="212529"/>
              </a:solidFill>
              <a:effectLst/>
              <a:latin typeface="system-ui"/>
            </a:endParaRPr>
          </a:p>
          <a:p>
            <a:br>
              <a:rPr lang="vi-VN" dirty="0"/>
            </a:b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hyperlink" Target="https://aws.amazon.com/vi/what-is-cloud-computing/" TargetMode="Externa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64" name="Google Shape;164;p13"/>
          <p:cNvSpPr txBox="1"/>
          <p:nvPr/>
        </p:nvSpPr>
        <p:spPr>
          <a:xfrm>
            <a:off x="349250" y="1065530"/>
            <a:ext cx="7900670" cy="16141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Xâ</a:t>
            </a:r>
            <a:r>
              <a:rPr lang="vi-VN"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y</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dựng</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ứng</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dụng</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quản</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lý</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thông</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tin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sinh</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viên</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sử</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dụng</a:t>
            </a:r>
            <a:r>
              <a:rPr lang="vi-VN"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dịch</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vụ</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severless</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t>
            </a:r>
            <a:r>
              <a:rPr sz="2400" b="1" dirty="0" err="1">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của</a:t>
            </a:r>
            <a:r>
              <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rPr>
              <a:t> AWS</a:t>
            </a:r>
            <a:endParaRPr sz="2400" b="1" dirty="0">
              <a:solidFill>
                <a:srgbClr val="00002A"/>
              </a:solidFill>
              <a:highlight>
                <a:srgbClr val="FFFFFF"/>
              </a:highlight>
              <a:latin typeface="+mj-lt"/>
              <a:ea typeface="Fira Sans SemiBold" panose="020B0503050000020004"/>
              <a:cs typeface="Fira Sans SemiBold" panose="020B0503050000020004"/>
              <a:sym typeface="Fira Sans SemiBold" panose="020B0503050000020004"/>
            </a:endParaRPr>
          </a:p>
        </p:txBody>
      </p:sp>
      <p:sp>
        <p:nvSpPr>
          <p:cNvPr id="3" name="Text Box 2"/>
          <p:cNvSpPr txBox="1"/>
          <p:nvPr/>
        </p:nvSpPr>
        <p:spPr>
          <a:xfrm>
            <a:off x="782955" y="445135"/>
            <a:ext cx="263525" cy="460375"/>
          </a:xfrm>
          <a:prstGeom prst="rect">
            <a:avLst/>
          </a:prstGeom>
          <a:noFill/>
        </p:spPr>
        <p:txBody>
          <a:bodyPr wrap="none" rtlCol="0">
            <a:spAutoFit/>
          </a:bodyPr>
          <a:lstStyle/>
          <a:p>
            <a:pPr marL="0" lvl="0" indent="0" algn="l" rtl="0">
              <a:lnSpc>
                <a:spcPct val="100000"/>
              </a:lnSpc>
              <a:spcBef>
                <a:spcPts val="0"/>
              </a:spcBef>
              <a:spcAft>
                <a:spcPts val="0"/>
              </a:spcAft>
              <a:buNone/>
            </a:pPr>
            <a:r>
              <a:rPr lang="vi-VN" sz="2400">
                <a:solidFill>
                  <a:schemeClr val="bg2"/>
                </a:solidFill>
                <a:highlight>
                  <a:srgbClr val="00FFFF"/>
                </a:highlight>
                <a:latin typeface="+mj-lt"/>
                <a:ea typeface="Fira Sans SemiBold" panose="020B0503050000020004"/>
                <a:cs typeface="Fira Sans SemiBold" panose="020B0503050000020004"/>
                <a:sym typeface="Fira Sans SemiBold" panose="020B0503050000020004"/>
              </a:rPr>
              <a:t> </a:t>
            </a:r>
            <a:endParaRPr lang="vi-VN" sz="2400">
              <a:solidFill>
                <a:schemeClr val="bg2"/>
              </a:solidFill>
              <a:highlight>
                <a:srgbClr val="00FFFF"/>
              </a:highlight>
              <a:latin typeface="+mj-lt"/>
              <a:ea typeface="Fira Sans SemiBold" panose="020B0503050000020004"/>
              <a:cs typeface="Fira Sans SemiBold" panose="020B0503050000020004"/>
              <a:sym typeface="Fira Sans SemiBold" panose="020B0503050000020004"/>
            </a:endParaRPr>
          </a:p>
        </p:txBody>
      </p:sp>
      <p:sp>
        <p:nvSpPr>
          <p:cNvPr id="2" name="Text Box 1"/>
          <p:cNvSpPr txBox="1"/>
          <p:nvPr/>
        </p:nvSpPr>
        <p:spPr>
          <a:xfrm>
            <a:off x="46355" y="383540"/>
            <a:ext cx="9144635" cy="583565"/>
          </a:xfrm>
          <a:prstGeom prst="rect">
            <a:avLst/>
          </a:prstGeom>
          <a:solidFill>
            <a:schemeClr val="accent5">
              <a:lumMod val="60000"/>
              <a:lumOff val="40000"/>
            </a:schemeClr>
          </a:solidFill>
        </p:spPr>
        <p:txBody>
          <a:bodyPr wrap="square" rtlCol="0">
            <a:spAutoFit/>
          </a:bodyPr>
          <a:lstStyle/>
          <a:p>
            <a:pPr algn="l"/>
            <a:r>
              <a:rPr lang="vi-VN" sz="3200" dirty="0">
                <a:solidFill>
                  <a:schemeClr val="bg2"/>
                </a:solidFill>
                <a:highlight>
                  <a:srgbClr val="00FFFF"/>
                </a:highlight>
                <a:latin typeface="+mj-lt"/>
                <a:ea typeface="Fira Sans SemiBold" panose="020B0503050000020004"/>
                <a:cs typeface="Fira Sans SemiBold" panose="020B0503050000020004"/>
                <a:sym typeface="Fira Sans SemiBold" panose="020B0503050000020004"/>
              </a:rPr>
              <a:t>Nhóm 10</a:t>
            </a:r>
            <a:endParaRPr lang="vi-VN" sz="3200" dirty="0">
              <a:solidFill>
                <a:schemeClr val="bg2"/>
              </a:solidFill>
              <a:highlight>
                <a:srgbClr val="00FFFF"/>
              </a:highlight>
              <a:latin typeface="+mj-lt"/>
              <a:ea typeface="Fira Sans SemiBold" panose="020B0503050000020004"/>
              <a:cs typeface="Fira Sans SemiBold" panose="020B0503050000020004"/>
              <a:sym typeface="Fira Sans SemiBold" panose="020B05030500000200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2685444" y="539949"/>
            <a:ext cx="3056198" cy="4063618"/>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sp>
        <p:nvSpPr>
          <p:cNvPr id="1541" name="Google Shape;1541;p18"/>
          <p:cNvSpPr txBox="1"/>
          <p:nvPr/>
        </p:nvSpPr>
        <p:spPr>
          <a:xfrm>
            <a:off x="457200" y="1334275"/>
            <a:ext cx="2228100" cy="247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Nhược điểm </a:t>
            </a:r>
            <a:endParaRPr lang="en-US" sz="200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547" name="Google Shape;1547;p18"/>
          <p:cNvSpPr txBox="1"/>
          <p:nvPr/>
        </p:nvSpPr>
        <p:spPr>
          <a:xfrm>
            <a:off x="6465609" y="2786388"/>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Giới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hạn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về</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bộ</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nhớ</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thời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gian</a:t>
            </a:r>
            <a:endPar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1548" name="Google Shape;1548;p18"/>
          <p:cNvSpPr txBox="1"/>
          <p:nvPr/>
        </p:nvSpPr>
        <p:spPr>
          <a:xfrm>
            <a:off x="5222446" y="3946134"/>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rgbClr val="222831"/>
                </a:solidFill>
                <a:latin typeface="Times New Roman" panose="02020603050405020304" pitchFamily="18" charset="0"/>
                <a:ea typeface="Fira Sans Extra Condensed Medium"/>
                <a:cs typeface="Times New Roman" panose="02020603050405020304" pitchFamily="18" charset="0"/>
                <a:sym typeface="Fira Sans Extra Condensed Medium"/>
              </a:rPr>
              <a:t>04</a:t>
            </a:r>
            <a:endParaRPr sz="2000" dirty="0">
              <a:solidFill>
                <a:srgbClr val="22283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549" name="Google Shape;1549;p18"/>
          <p:cNvSpPr txBox="1"/>
          <p:nvPr/>
        </p:nvSpPr>
        <p:spPr>
          <a:xfrm>
            <a:off x="5632608" y="3951108"/>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Chi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phí</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ngầm</a:t>
            </a:r>
            <a:endPar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grpSp>
        <p:nvGrpSpPr>
          <p:cNvPr id="2" name="Group 1"/>
          <p:cNvGrpSpPr/>
          <p:nvPr/>
        </p:nvGrpSpPr>
        <p:grpSpPr>
          <a:xfrm>
            <a:off x="5520184" y="575966"/>
            <a:ext cx="2896235" cy="564515"/>
            <a:chOff x="9462" y="1173"/>
            <a:chExt cx="4561" cy="889"/>
          </a:xfrm>
        </p:grpSpPr>
        <p:sp>
          <p:nvSpPr>
            <p:cNvPr id="1542" name="Google Shape;1542;p18"/>
            <p:cNvSpPr txBox="1"/>
            <p:nvPr/>
          </p:nvSpPr>
          <p:spPr>
            <a:xfrm>
              <a:off x="9462" y="1173"/>
              <a:ext cx="3799" cy="5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a:solidFill>
                    <a:srgbClr val="CCCCCC"/>
                  </a:solidFill>
                  <a:latin typeface="Times New Roman" panose="02020603050405020304" pitchFamily="18" charset="0"/>
                  <a:ea typeface="Fira Sans Extra Condensed Medium"/>
                  <a:cs typeface="Times New Roman" panose="02020603050405020304" pitchFamily="18" charset="0"/>
                  <a:sym typeface="Fira Sans Extra Condensed Medium"/>
                </a:rPr>
                <a:t>01</a:t>
              </a:r>
              <a:endParaRPr sz="2000">
                <a:solidFill>
                  <a:srgbClr val="CCCCCC"/>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543" name="Google Shape;1543;p18"/>
            <p:cNvSpPr txBox="1"/>
            <p:nvPr/>
          </p:nvSpPr>
          <p:spPr>
            <a:xfrm>
              <a:off x="10224" y="1225"/>
              <a:ext cx="3799" cy="8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Độ</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trễ</a:t>
              </a:r>
              <a:endPar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cxnSp>
          <p:nvCxnSpPr>
            <p:cNvPr id="1550" name="Google Shape;1550;p18"/>
            <p:cNvCxnSpPr/>
            <p:nvPr/>
          </p:nvCxnSpPr>
          <p:spPr>
            <a:xfrm>
              <a:off x="9574" y="1714"/>
              <a:ext cx="469" cy="0"/>
            </a:xfrm>
            <a:prstGeom prst="straightConnector1">
              <a:avLst/>
            </a:prstGeom>
            <a:noFill/>
            <a:ln w="9525" cap="flat" cmpd="sng">
              <a:solidFill>
                <a:srgbClr val="434343"/>
              </a:solidFill>
              <a:prstDash val="solid"/>
              <a:round/>
              <a:headEnd type="none" w="med" len="med"/>
              <a:tailEnd type="none" w="med" len="med"/>
            </a:ln>
          </p:spPr>
        </p:cxnSp>
      </p:grpSp>
      <p:grpSp>
        <p:nvGrpSpPr>
          <p:cNvPr id="3" name="Group 2"/>
          <p:cNvGrpSpPr/>
          <p:nvPr/>
        </p:nvGrpSpPr>
        <p:grpSpPr>
          <a:xfrm>
            <a:off x="6074550" y="1354988"/>
            <a:ext cx="2896263" cy="1844523"/>
            <a:chOff x="9462" y="2723"/>
            <a:chExt cx="4561" cy="2480"/>
          </a:xfrm>
        </p:grpSpPr>
        <p:sp>
          <p:nvSpPr>
            <p:cNvPr id="1544" name="Google Shape;1544;p18"/>
            <p:cNvSpPr txBox="1"/>
            <p:nvPr/>
          </p:nvSpPr>
          <p:spPr>
            <a:xfrm>
              <a:off x="9462" y="2778"/>
              <a:ext cx="3799" cy="5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rgbClr val="30475E"/>
                  </a:solidFill>
                  <a:latin typeface="Times New Roman" panose="02020603050405020304" pitchFamily="18" charset="0"/>
                  <a:ea typeface="Fira Sans Extra Condensed Medium"/>
                  <a:cs typeface="Times New Roman" panose="02020603050405020304" pitchFamily="18" charset="0"/>
                  <a:sym typeface="Fira Sans Extra Condensed Medium"/>
                </a:rPr>
                <a:t>02</a:t>
              </a:r>
              <a:endParaRPr sz="2000" dirty="0">
                <a:solidFill>
                  <a:srgbClr val="30475E"/>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545" name="Google Shape;1545;p18"/>
            <p:cNvSpPr txBox="1"/>
            <p:nvPr/>
          </p:nvSpPr>
          <p:spPr>
            <a:xfrm>
              <a:off x="10224" y="2723"/>
              <a:ext cx="3799" cy="24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Công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việc</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giám</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sát</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và</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gỡ</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lỗi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của</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serverless computing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cũng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khá</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khó</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khăn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endPar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cxnSp>
          <p:nvCxnSpPr>
            <p:cNvPr id="1551" name="Google Shape;1551;p18"/>
            <p:cNvCxnSpPr/>
            <p:nvPr/>
          </p:nvCxnSpPr>
          <p:spPr>
            <a:xfrm>
              <a:off x="9572" y="3249"/>
              <a:ext cx="469" cy="0"/>
            </a:xfrm>
            <a:prstGeom prst="straightConnector1">
              <a:avLst/>
            </a:prstGeom>
            <a:noFill/>
            <a:ln w="9525" cap="flat" cmpd="sng">
              <a:solidFill>
                <a:schemeClr val="dk2"/>
              </a:solidFill>
              <a:prstDash val="solid"/>
              <a:round/>
              <a:headEnd type="none" w="med" len="med"/>
              <a:tailEnd type="none" w="med" len="med"/>
            </a:ln>
          </p:spPr>
        </p:cxnSp>
      </p:grpSp>
      <p:cxnSp>
        <p:nvCxnSpPr>
          <p:cNvPr id="1552" name="Google Shape;1552;p18"/>
          <p:cNvCxnSpPr/>
          <p:nvPr/>
        </p:nvCxnSpPr>
        <p:spPr>
          <a:xfrm>
            <a:off x="6026807" y="3158338"/>
            <a:ext cx="24726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5331707" y="4301334"/>
            <a:ext cx="297600" cy="0"/>
          </a:xfrm>
          <a:prstGeom prst="straightConnector1">
            <a:avLst/>
          </a:prstGeom>
          <a:noFill/>
          <a:ln w="9525" cap="flat" cmpd="sng">
            <a:solidFill>
              <a:schemeClr val="dk2"/>
            </a:solidFill>
            <a:prstDash val="solid"/>
            <a:round/>
            <a:headEnd type="none" w="med" len="med"/>
            <a:tailEnd type="none" w="med" len="med"/>
          </a:ln>
        </p:spPr>
      </p:cxnSp>
      <p:sp>
        <p:nvSpPr>
          <p:cNvPr id="1546" name="Google Shape;1546;p18"/>
          <p:cNvSpPr txBox="1"/>
          <p:nvPr/>
        </p:nvSpPr>
        <p:spPr>
          <a:xfrm>
            <a:off x="5916445" y="2848797"/>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rgbClr val="F2A365"/>
                </a:solidFill>
                <a:latin typeface="Times New Roman" panose="02020603050405020304" pitchFamily="18" charset="0"/>
                <a:ea typeface="Fira Sans Extra Condensed Medium"/>
                <a:cs typeface="Times New Roman" panose="02020603050405020304" pitchFamily="18" charset="0"/>
                <a:sym typeface="Fira Sans Extra Condensed Medium"/>
              </a:rPr>
              <a:t>03</a:t>
            </a:r>
            <a:endParaRPr sz="2000" dirty="0">
              <a:solidFill>
                <a:srgbClr val="F2A365"/>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2685444" y="539949"/>
            <a:ext cx="3056198" cy="4063618"/>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41" name="Google Shape;1541;p18"/>
          <p:cNvSpPr txBox="1"/>
          <p:nvPr/>
        </p:nvSpPr>
        <p:spPr>
          <a:xfrm>
            <a:off x="457200" y="1334275"/>
            <a:ext cx="2228100" cy="247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Nhược điểm </a:t>
            </a:r>
            <a:endParaRPr lang="en-US" sz="240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547" name="Google Shape;1547;p18"/>
          <p:cNvSpPr txBox="1"/>
          <p:nvPr/>
        </p:nvSpPr>
        <p:spPr>
          <a:xfrm>
            <a:off x="6009852" y="2747230"/>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240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1548" name="Google Shape;1548;p18"/>
          <p:cNvSpPr txBox="1"/>
          <p:nvPr/>
        </p:nvSpPr>
        <p:spPr>
          <a:xfrm>
            <a:off x="6008575" y="3736240"/>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22283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549" name="Google Shape;1549;p18"/>
          <p:cNvSpPr txBox="1"/>
          <p:nvPr/>
        </p:nvSpPr>
        <p:spPr>
          <a:xfrm>
            <a:off x="5950162" y="4027330"/>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240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grpSp>
        <p:nvGrpSpPr>
          <p:cNvPr id="2" name="Group 1"/>
          <p:cNvGrpSpPr/>
          <p:nvPr/>
        </p:nvGrpSpPr>
        <p:grpSpPr>
          <a:xfrm>
            <a:off x="6008370" y="889000"/>
            <a:ext cx="2412365" cy="806450"/>
            <a:chOff x="9462" y="1173"/>
            <a:chExt cx="3799" cy="1259"/>
          </a:xfrm>
        </p:grpSpPr>
        <p:sp>
          <p:nvSpPr>
            <p:cNvPr id="1542" name="Google Shape;1542;p18"/>
            <p:cNvSpPr txBox="1"/>
            <p:nvPr/>
          </p:nvSpPr>
          <p:spPr>
            <a:xfrm>
              <a:off x="9462" y="1173"/>
              <a:ext cx="3799" cy="5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olidFill>
                    <a:srgbClr val="CCCCCC"/>
                  </a:solidFill>
                  <a:latin typeface="Times New Roman" panose="02020603050405020304" pitchFamily="18" charset="0"/>
                  <a:ea typeface="Fira Sans Extra Condensed Medium"/>
                  <a:cs typeface="Times New Roman" panose="02020603050405020304" pitchFamily="18" charset="0"/>
                  <a:sym typeface="Fira Sans Extra Condensed Medium"/>
                </a:rPr>
                <a:t>0</a:t>
              </a:r>
              <a:r>
                <a:rPr lang="en-US" altLang="en-GB" sz="2400" dirty="0">
                  <a:solidFill>
                    <a:srgbClr val="CCCCCC"/>
                  </a:solidFill>
                  <a:latin typeface="Times New Roman" panose="02020603050405020304" pitchFamily="18" charset="0"/>
                  <a:ea typeface="Fira Sans Extra Condensed Medium"/>
                  <a:cs typeface="Times New Roman" panose="02020603050405020304" pitchFamily="18" charset="0"/>
                  <a:sym typeface="Fira Sans Extra Condensed Medium"/>
                </a:rPr>
                <a:t>5</a:t>
              </a:r>
              <a:endParaRPr lang="en-US" altLang="en-GB" sz="2400" dirty="0">
                <a:solidFill>
                  <a:srgbClr val="CCCCCC"/>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543" name="Google Shape;1543;p18"/>
            <p:cNvSpPr txBox="1"/>
            <p:nvPr/>
          </p:nvSpPr>
          <p:spPr>
            <a:xfrm>
              <a:off x="9462" y="1595"/>
              <a:ext cx="3799" cy="8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24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cxnSp>
          <p:nvCxnSpPr>
            <p:cNvPr id="1550" name="Google Shape;1550;p18"/>
            <p:cNvCxnSpPr/>
            <p:nvPr/>
          </p:nvCxnSpPr>
          <p:spPr>
            <a:xfrm>
              <a:off x="9574" y="1714"/>
              <a:ext cx="469" cy="0"/>
            </a:xfrm>
            <a:prstGeom prst="straightConnector1">
              <a:avLst/>
            </a:prstGeom>
            <a:noFill/>
            <a:ln w="9525" cap="flat" cmpd="sng">
              <a:solidFill>
                <a:srgbClr val="434343"/>
              </a:solidFill>
              <a:prstDash val="solid"/>
              <a:round/>
              <a:headEnd type="none" w="med" len="med"/>
              <a:tailEnd type="none" w="med" len="med"/>
            </a:ln>
          </p:spPr>
        </p:cxnSp>
      </p:grpSp>
      <p:grpSp>
        <p:nvGrpSpPr>
          <p:cNvPr id="3" name="Group 2"/>
          <p:cNvGrpSpPr/>
          <p:nvPr/>
        </p:nvGrpSpPr>
        <p:grpSpPr>
          <a:xfrm>
            <a:off x="6021282" y="2722950"/>
            <a:ext cx="2971829" cy="455930"/>
            <a:chOff x="9480" y="6238"/>
            <a:chExt cx="4680" cy="718"/>
          </a:xfrm>
        </p:grpSpPr>
        <p:sp>
          <p:nvSpPr>
            <p:cNvPr id="1544" name="Google Shape;1544;p18"/>
            <p:cNvSpPr txBox="1"/>
            <p:nvPr/>
          </p:nvSpPr>
          <p:spPr>
            <a:xfrm>
              <a:off x="9480" y="6274"/>
              <a:ext cx="3891" cy="5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solidFill>
                    <a:srgbClr val="30475E"/>
                  </a:solidFill>
                  <a:latin typeface="Times New Roman" panose="02020603050405020304" pitchFamily="18" charset="0"/>
                  <a:ea typeface="Fira Sans Extra Condensed Medium"/>
                  <a:cs typeface="Times New Roman" panose="02020603050405020304" pitchFamily="18" charset="0"/>
                  <a:sym typeface="Fira Sans Extra Condensed Medium"/>
                </a:rPr>
                <a:t>0</a:t>
              </a:r>
              <a:r>
                <a:rPr lang="en-US" altLang="en-GB" sz="2400">
                  <a:solidFill>
                    <a:srgbClr val="30475E"/>
                  </a:solidFill>
                  <a:latin typeface="Times New Roman" panose="02020603050405020304" pitchFamily="18" charset="0"/>
                  <a:ea typeface="Fira Sans Extra Condensed Medium"/>
                  <a:cs typeface="Times New Roman" panose="02020603050405020304" pitchFamily="18" charset="0"/>
                  <a:sym typeface="Fira Sans Extra Condensed Medium"/>
                </a:rPr>
                <a:t>6</a:t>
              </a:r>
              <a:endParaRPr lang="en-US" altLang="en-GB" sz="2400">
                <a:solidFill>
                  <a:srgbClr val="30475E"/>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545" name="Google Shape;1545;p18"/>
            <p:cNvSpPr txBox="1"/>
            <p:nvPr/>
          </p:nvSpPr>
          <p:spPr>
            <a:xfrm>
              <a:off x="10268" y="6238"/>
              <a:ext cx="3892" cy="7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400" dirty="0">
                  <a:latin typeface="Times New Roman" panose="02020603050405020304" pitchFamily="18" charset="0"/>
                  <a:ea typeface="Fira Sans" panose="020B0503050000020004"/>
                  <a:cs typeface="Times New Roman" panose="02020603050405020304" pitchFamily="18" charset="0"/>
                  <a:sym typeface="Fira Sans" panose="020B0503050000020004"/>
                </a:rPr>
                <a:t>T</a:t>
              </a:r>
              <a:r>
                <a:rPr lang="en-GB" sz="24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hời</a:t>
              </a:r>
              <a:r>
                <a:rPr lang="en-GB" sz="24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4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gian</a:t>
              </a:r>
              <a:r>
                <a:rPr lang="en-GB" sz="24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4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để</a:t>
              </a:r>
              <a:r>
                <a:rPr lang="en-GB" sz="24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4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nghiên</a:t>
              </a:r>
              <a:r>
                <a:rPr lang="en-GB" sz="24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4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cứu</a:t>
              </a:r>
              <a:endParaRPr lang="en-GB" sz="24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cxnSp>
          <p:nvCxnSpPr>
            <p:cNvPr id="1551" name="Google Shape;1551;p18"/>
            <p:cNvCxnSpPr/>
            <p:nvPr/>
          </p:nvCxnSpPr>
          <p:spPr>
            <a:xfrm>
              <a:off x="9634" y="6810"/>
              <a:ext cx="480" cy="0"/>
            </a:xfrm>
            <a:prstGeom prst="straightConnector1">
              <a:avLst/>
            </a:prstGeom>
            <a:noFill/>
            <a:ln w="9525" cap="flat" cmpd="sng">
              <a:solidFill>
                <a:schemeClr val="dk2"/>
              </a:solidFill>
              <a:prstDash val="solid"/>
              <a:round/>
              <a:headEnd type="none" w="med" len="med"/>
              <a:tailEnd type="none" w="med" len="med"/>
            </a:ln>
          </p:spPr>
        </p:cxnSp>
      </p:grpSp>
      <p:sp>
        <p:nvSpPr>
          <p:cNvPr id="5" name="TextBox 4"/>
          <p:cNvSpPr txBox="1"/>
          <p:nvPr/>
        </p:nvSpPr>
        <p:spPr>
          <a:xfrm>
            <a:off x="6448425" y="936154"/>
            <a:ext cx="4572000" cy="369332"/>
          </a:xfrm>
          <a:prstGeom prst="rect">
            <a:avLst/>
          </a:prstGeom>
          <a:noFill/>
        </p:spPr>
        <p:txBody>
          <a:bodyPr wrap="square">
            <a:spAutoFit/>
          </a:bodyPr>
          <a:lstStyle/>
          <a:p>
            <a:r>
              <a:rPr lang="en-GB" sz="18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Phụ</a:t>
            </a:r>
            <a:r>
              <a:rPr lang="en-GB" sz="18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8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thuộc</a:t>
            </a:r>
            <a:r>
              <a:rPr lang="en-GB" sz="18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8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nhà</a:t>
            </a:r>
            <a:r>
              <a:rPr lang="en-GB" sz="18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8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cung</a:t>
            </a:r>
            <a:r>
              <a:rPr lang="en-GB" sz="18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18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cấp</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38" name="Shape 1638"/>
        <p:cNvGrpSpPr/>
        <p:nvPr/>
      </p:nvGrpSpPr>
      <p:grpSpPr>
        <a:xfrm>
          <a:off x="0" y="0"/>
          <a:ext cx="0" cy="0"/>
          <a:chOff x="0" y="0"/>
          <a:chExt cx="0" cy="0"/>
        </a:xfrm>
      </p:grpSpPr>
      <p:grpSp>
        <p:nvGrpSpPr>
          <p:cNvPr id="1" name="Group 0"/>
          <p:cNvGrpSpPr/>
          <p:nvPr/>
        </p:nvGrpSpPr>
        <p:grpSpPr>
          <a:xfrm>
            <a:off x="324485" y="1477645"/>
            <a:ext cx="1518920" cy="2023110"/>
            <a:chOff x="1398" y="2354"/>
            <a:chExt cx="2392" cy="3186"/>
          </a:xfrm>
        </p:grpSpPr>
        <p:sp>
          <p:nvSpPr>
            <p:cNvPr id="1639" name="Google Shape;1639;p20"/>
            <p:cNvSpPr/>
            <p:nvPr/>
          </p:nvSpPr>
          <p:spPr>
            <a:xfrm>
              <a:off x="1398" y="4422"/>
              <a:ext cx="2392" cy="1118"/>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0" name="Google Shape;1650;p20"/>
            <p:cNvGrpSpPr/>
            <p:nvPr/>
          </p:nvGrpSpPr>
          <p:grpSpPr>
            <a:xfrm>
              <a:off x="1784" y="2354"/>
              <a:ext cx="1620" cy="1751"/>
              <a:chOff x="643984" y="1201022"/>
              <a:chExt cx="1312620" cy="1419011"/>
            </a:xfrm>
          </p:grpSpPr>
          <p:sp>
            <p:nvSpPr>
              <p:cNvPr id="1651" name="Google Shape;1651;p20"/>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20"/>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20"/>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20"/>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20"/>
              <p:cNvSpPr/>
              <p:nvPr/>
            </p:nvSpPr>
            <p:spPr>
              <a:xfrm>
                <a:off x="1154621" y="1737719"/>
                <a:ext cx="270063" cy="231597"/>
              </a:xfrm>
              <a:custGeom>
                <a:avLst/>
                <a:gdLst/>
                <a:ahLst/>
                <a:cxnLst/>
                <a:rect l="l" t="t" r="r" b="b"/>
                <a:pathLst>
                  <a:path w="8425" h="7225" extrusionOk="0">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20"/>
              <p:cNvSpPr/>
              <p:nvPr/>
            </p:nvSpPr>
            <p:spPr>
              <a:xfrm>
                <a:off x="1207383" y="1566257"/>
                <a:ext cx="165500" cy="261953"/>
              </a:xfrm>
              <a:custGeom>
                <a:avLst/>
                <a:gdLst/>
                <a:ahLst/>
                <a:cxnLst/>
                <a:rect l="l" t="t" r="r" b="b"/>
                <a:pathLst>
                  <a:path w="5163" h="8172" extrusionOk="0">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8" name="Google Shape;1678;p20"/>
            <p:cNvSpPr txBox="1"/>
            <p:nvPr/>
          </p:nvSpPr>
          <p:spPr>
            <a:xfrm>
              <a:off x="1398" y="4422"/>
              <a:ext cx="2392" cy="111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rgbClr val="FFA66F"/>
                  </a:solidFill>
                  <a:latin typeface="Fira Sans Medium" panose="020B0503050000020004"/>
                  <a:ea typeface="Fira Sans Medium" panose="020B0503050000020004"/>
                  <a:cs typeface="Fira Sans Medium" panose="020B0503050000020004"/>
                  <a:sym typeface="Fira Sans Medium" panose="020B0503050000020004"/>
                </a:rPr>
                <a:t> </a:t>
              </a:r>
              <a:r>
                <a:rPr lang="en-GB" sz="2000" b="1">
                  <a:solidFill>
                    <a:srgbClr val="FFA66F"/>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Lamda</a:t>
              </a:r>
              <a:endParaRPr lang="en-GB" sz="2000" b="1">
                <a:solidFill>
                  <a:srgbClr val="FFA66F"/>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sp>
        <p:nvSpPr>
          <p:cNvPr id="1679" name="Google Shape;1679;p20"/>
          <p:cNvSpPr txBox="1"/>
          <p:nvPr/>
        </p:nvSpPr>
        <p:spPr>
          <a:xfrm flipV="1">
            <a:off x="887730" y="3517265"/>
            <a:ext cx="1518920" cy="6584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latin typeface="Fira Sans" panose="020B0503050000020004"/>
              <a:ea typeface="Fira Sans" panose="020B0503050000020004"/>
              <a:cs typeface="Fira Sans" panose="020B0503050000020004"/>
              <a:sym typeface="Fira Sans" panose="020B0503050000020004"/>
            </a:endParaRPr>
          </a:p>
        </p:txBody>
      </p:sp>
      <p:grpSp>
        <p:nvGrpSpPr>
          <p:cNvPr id="12" name="Group 11"/>
          <p:cNvGrpSpPr/>
          <p:nvPr/>
        </p:nvGrpSpPr>
        <p:grpSpPr>
          <a:xfrm>
            <a:off x="2012950" y="1487805"/>
            <a:ext cx="1518920" cy="2023110"/>
            <a:chOff x="4469" y="2354"/>
            <a:chExt cx="2392" cy="3186"/>
          </a:xfrm>
        </p:grpSpPr>
        <p:sp>
          <p:nvSpPr>
            <p:cNvPr id="1640" name="Google Shape;1640;p20"/>
            <p:cNvSpPr/>
            <p:nvPr/>
          </p:nvSpPr>
          <p:spPr>
            <a:xfrm>
              <a:off x="4469" y="4422"/>
              <a:ext cx="2392" cy="1118"/>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9" name="Google Shape;1669;p20"/>
            <p:cNvGrpSpPr/>
            <p:nvPr/>
          </p:nvGrpSpPr>
          <p:grpSpPr>
            <a:xfrm>
              <a:off x="4900" y="2354"/>
              <a:ext cx="1556" cy="1751"/>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20"/>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20"/>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20"/>
              <p:cNvSpPr/>
              <p:nvPr/>
            </p:nvSpPr>
            <p:spPr>
              <a:xfrm>
                <a:off x="3276277" y="1668801"/>
                <a:ext cx="405079" cy="206114"/>
              </a:xfrm>
              <a:custGeom>
                <a:avLst/>
                <a:gdLst/>
                <a:ahLst/>
                <a:cxnLst/>
                <a:rect l="l" t="t" r="r" b="b"/>
                <a:pathLst>
                  <a:path w="12637" h="6430" extrusionOk="0">
                    <a:moveTo>
                      <a:pt x="11718" y="2154"/>
                    </a:moveTo>
                    <a:lnTo>
                      <a:pt x="11718" y="4307"/>
                    </a:lnTo>
                    <a:lnTo>
                      <a:pt x="11021" y="4307"/>
                    </a:lnTo>
                    <a:lnTo>
                      <a:pt x="11021" y="2154"/>
                    </a:lnTo>
                    <a:close/>
                    <a:moveTo>
                      <a:pt x="10135" y="919"/>
                    </a:moveTo>
                    <a:lnTo>
                      <a:pt x="10135" y="1679"/>
                    </a:lnTo>
                    <a:lnTo>
                      <a:pt x="10135" y="4751"/>
                    </a:lnTo>
                    <a:lnTo>
                      <a:pt x="10135" y="5511"/>
                    </a:lnTo>
                    <a:lnTo>
                      <a:pt x="887" y="5511"/>
                    </a:lnTo>
                    <a:lnTo>
                      <a:pt x="887" y="919"/>
                    </a:lnTo>
                    <a:close/>
                    <a:moveTo>
                      <a:pt x="444" y="0"/>
                    </a:moveTo>
                    <a:cubicBezTo>
                      <a:pt x="190" y="0"/>
                      <a:pt x="0" y="222"/>
                      <a:pt x="0" y="475"/>
                    </a:cubicBezTo>
                    <a:lnTo>
                      <a:pt x="0" y="5954"/>
                    </a:lnTo>
                    <a:cubicBezTo>
                      <a:pt x="0" y="6207"/>
                      <a:pt x="190" y="6429"/>
                      <a:pt x="444" y="6429"/>
                    </a:cubicBezTo>
                    <a:lnTo>
                      <a:pt x="10578" y="6429"/>
                    </a:lnTo>
                    <a:cubicBezTo>
                      <a:pt x="10831" y="6429"/>
                      <a:pt x="11021" y="6207"/>
                      <a:pt x="11021" y="5954"/>
                    </a:cubicBezTo>
                    <a:lnTo>
                      <a:pt x="11021" y="5194"/>
                    </a:lnTo>
                    <a:lnTo>
                      <a:pt x="12193" y="5194"/>
                    </a:lnTo>
                    <a:cubicBezTo>
                      <a:pt x="12415" y="5194"/>
                      <a:pt x="12636" y="5004"/>
                      <a:pt x="12636" y="4751"/>
                    </a:cubicBezTo>
                    <a:lnTo>
                      <a:pt x="12636" y="1679"/>
                    </a:lnTo>
                    <a:cubicBezTo>
                      <a:pt x="12636" y="1425"/>
                      <a:pt x="12415" y="1235"/>
                      <a:pt x="12193" y="1235"/>
                    </a:cubicBezTo>
                    <a:lnTo>
                      <a:pt x="11021" y="1235"/>
                    </a:lnTo>
                    <a:lnTo>
                      <a:pt x="11021" y="475"/>
                    </a:lnTo>
                    <a:cubicBezTo>
                      <a:pt x="11021" y="222"/>
                      <a:pt x="10831" y="0"/>
                      <a:pt x="1057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20"/>
              <p:cNvSpPr/>
              <p:nvPr/>
            </p:nvSpPr>
            <p:spPr>
              <a:xfrm>
                <a:off x="3318910"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20"/>
              <p:cNvSpPr/>
              <p:nvPr/>
            </p:nvSpPr>
            <p:spPr>
              <a:xfrm>
                <a:off x="3373724"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20"/>
              <p:cNvSpPr/>
              <p:nvPr/>
            </p:nvSpPr>
            <p:spPr>
              <a:xfrm>
                <a:off x="3428538" y="1708389"/>
                <a:ext cx="37601" cy="126938"/>
              </a:xfrm>
              <a:custGeom>
                <a:avLst/>
                <a:gdLst/>
                <a:ahLst/>
                <a:cxnLst/>
                <a:rect l="l" t="t" r="r" b="b"/>
                <a:pathLst>
                  <a:path w="1173" h="3960" extrusionOk="0">
                    <a:moveTo>
                      <a:pt x="1" y="0"/>
                    </a:moveTo>
                    <a:lnTo>
                      <a:pt x="1" y="3959"/>
                    </a:lnTo>
                    <a:lnTo>
                      <a:pt x="1173" y="3959"/>
                    </a:lnTo>
                    <a:lnTo>
                      <a:pt x="117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0" name="Google Shape;1680;p20"/>
            <p:cNvSpPr txBox="1"/>
            <p:nvPr/>
          </p:nvSpPr>
          <p:spPr>
            <a:xfrm>
              <a:off x="4469" y="4422"/>
              <a:ext cx="2392" cy="11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2000">
                  <a:solidFill>
                    <a:srgbClr val="222831"/>
                  </a:solidFill>
                  <a:latin typeface="Fira Sans Medium" panose="020B0503050000020004"/>
                  <a:ea typeface="Fira Sans Medium" panose="020B0503050000020004"/>
                  <a:cs typeface="Fira Sans Medium" panose="020B0503050000020004"/>
                  <a:sym typeface="Fira Sans Medium" panose="020B0503050000020004"/>
                </a:rPr>
                <a:t> </a:t>
              </a:r>
              <a:r>
                <a:rPr sz="2000" b="1">
                  <a:solidFill>
                    <a:srgbClr val="22283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SQS</a:t>
              </a:r>
              <a:endParaRPr sz="2000" b="1">
                <a:solidFill>
                  <a:srgbClr val="22283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grpSp>
        <p:nvGrpSpPr>
          <p:cNvPr id="13" name="Group 12"/>
          <p:cNvGrpSpPr/>
          <p:nvPr/>
        </p:nvGrpSpPr>
        <p:grpSpPr>
          <a:xfrm>
            <a:off x="5610225" y="1471930"/>
            <a:ext cx="1536700" cy="2023110"/>
            <a:chOff x="7511" y="2354"/>
            <a:chExt cx="2420" cy="3186"/>
          </a:xfrm>
        </p:grpSpPr>
        <p:sp>
          <p:nvSpPr>
            <p:cNvPr id="1641" name="Google Shape;1641;p20"/>
            <p:cNvSpPr/>
            <p:nvPr/>
          </p:nvSpPr>
          <p:spPr>
            <a:xfrm>
              <a:off x="7539" y="4422"/>
              <a:ext cx="2392" cy="1118"/>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7" name="Google Shape;1657;p20"/>
            <p:cNvGrpSpPr/>
            <p:nvPr/>
          </p:nvGrpSpPr>
          <p:grpSpPr>
            <a:xfrm>
              <a:off x="7952" y="2354"/>
              <a:ext cx="1566" cy="1751"/>
              <a:chOff x="5044655" y="1201022"/>
              <a:chExt cx="1268993" cy="1419011"/>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20"/>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20"/>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20"/>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20"/>
              <p:cNvSpPr/>
              <p:nvPr/>
            </p:nvSpPr>
            <p:spPr>
              <a:xfrm>
                <a:off x="5746147" y="1705760"/>
                <a:ext cx="40646" cy="180309"/>
              </a:xfrm>
              <a:custGeom>
                <a:avLst/>
                <a:gdLst/>
                <a:ahLst/>
                <a:cxnLst/>
                <a:rect l="l" t="t" r="r" b="b"/>
                <a:pathLst>
                  <a:path w="1268" h="5625" extrusionOk="0">
                    <a:moveTo>
                      <a:pt x="539" y="0"/>
                    </a:moveTo>
                    <a:cubicBezTo>
                      <a:pt x="475" y="0"/>
                      <a:pt x="409" y="16"/>
                      <a:pt x="349" y="51"/>
                    </a:cubicBezTo>
                    <a:cubicBezTo>
                      <a:pt x="127" y="146"/>
                      <a:pt x="0" y="399"/>
                      <a:pt x="95" y="621"/>
                    </a:cubicBezTo>
                    <a:cubicBezTo>
                      <a:pt x="285" y="1032"/>
                      <a:pt x="349" y="1444"/>
                      <a:pt x="349" y="1856"/>
                    </a:cubicBezTo>
                    <a:lnTo>
                      <a:pt x="349" y="5149"/>
                    </a:lnTo>
                    <a:cubicBezTo>
                      <a:pt x="349" y="5403"/>
                      <a:pt x="570" y="5624"/>
                      <a:pt x="792" y="5624"/>
                    </a:cubicBezTo>
                    <a:cubicBezTo>
                      <a:pt x="1045" y="5624"/>
                      <a:pt x="1267" y="5403"/>
                      <a:pt x="1267" y="5149"/>
                    </a:cubicBezTo>
                    <a:lnTo>
                      <a:pt x="1267" y="1856"/>
                    </a:lnTo>
                    <a:cubicBezTo>
                      <a:pt x="1267" y="1317"/>
                      <a:pt x="1140" y="779"/>
                      <a:pt x="950" y="272"/>
                    </a:cubicBezTo>
                    <a:cubicBezTo>
                      <a:pt x="881" y="111"/>
                      <a:pt x="712" y="0"/>
                      <a:pt x="5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20"/>
              <p:cNvSpPr/>
              <p:nvPr/>
            </p:nvSpPr>
            <p:spPr>
              <a:xfrm>
                <a:off x="5520768" y="1632258"/>
                <a:ext cx="217269" cy="184765"/>
              </a:xfrm>
              <a:custGeom>
                <a:avLst/>
                <a:gdLst/>
                <a:ahLst/>
                <a:cxnLst/>
                <a:rect l="l" t="t" r="r" b="b"/>
                <a:pathLst>
                  <a:path w="6778" h="5764" extrusionOk="0">
                    <a:moveTo>
                      <a:pt x="4149" y="0"/>
                    </a:moveTo>
                    <a:cubicBezTo>
                      <a:pt x="1838" y="0"/>
                      <a:pt x="1" y="1869"/>
                      <a:pt x="1" y="4149"/>
                    </a:cubicBezTo>
                    <a:lnTo>
                      <a:pt x="1" y="5321"/>
                    </a:lnTo>
                    <a:cubicBezTo>
                      <a:pt x="1" y="5574"/>
                      <a:pt x="191" y="5764"/>
                      <a:pt x="444" y="5764"/>
                    </a:cubicBezTo>
                    <a:cubicBezTo>
                      <a:pt x="697" y="5764"/>
                      <a:pt x="887" y="5574"/>
                      <a:pt x="887" y="5321"/>
                    </a:cubicBezTo>
                    <a:lnTo>
                      <a:pt x="887" y="4149"/>
                    </a:lnTo>
                    <a:cubicBezTo>
                      <a:pt x="887" y="2375"/>
                      <a:pt x="2344" y="919"/>
                      <a:pt x="4118" y="919"/>
                    </a:cubicBezTo>
                    <a:cubicBezTo>
                      <a:pt x="4814" y="919"/>
                      <a:pt x="5448" y="1109"/>
                      <a:pt x="6018" y="1489"/>
                    </a:cubicBezTo>
                    <a:cubicBezTo>
                      <a:pt x="6097" y="1555"/>
                      <a:pt x="6193" y="1588"/>
                      <a:pt x="6287" y="1588"/>
                    </a:cubicBezTo>
                    <a:cubicBezTo>
                      <a:pt x="6418" y="1588"/>
                      <a:pt x="6546" y="1523"/>
                      <a:pt x="6620" y="1394"/>
                    </a:cubicBezTo>
                    <a:cubicBezTo>
                      <a:pt x="6778" y="1204"/>
                      <a:pt x="6715" y="919"/>
                      <a:pt x="6525" y="760"/>
                    </a:cubicBezTo>
                    <a:cubicBezTo>
                      <a:pt x="5828" y="254"/>
                      <a:pt x="5004" y="0"/>
                      <a:pt x="41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20"/>
              <p:cNvSpPr/>
              <p:nvPr/>
            </p:nvSpPr>
            <p:spPr>
              <a:xfrm>
                <a:off x="5578627" y="1691143"/>
                <a:ext cx="149280" cy="272083"/>
              </a:xfrm>
              <a:custGeom>
                <a:avLst/>
                <a:gdLst/>
                <a:ahLst/>
                <a:cxnLst/>
                <a:rect l="l" t="t" r="r" b="b"/>
                <a:pathLst>
                  <a:path w="4657" h="8488" extrusionOk="0">
                    <a:moveTo>
                      <a:pt x="2344" y="0"/>
                    </a:moveTo>
                    <a:cubicBezTo>
                      <a:pt x="1046" y="0"/>
                      <a:pt x="1" y="1045"/>
                      <a:pt x="1" y="2312"/>
                    </a:cubicBezTo>
                    <a:lnTo>
                      <a:pt x="1" y="6239"/>
                    </a:lnTo>
                    <a:cubicBezTo>
                      <a:pt x="1" y="6460"/>
                      <a:pt x="191" y="6682"/>
                      <a:pt x="444" y="6682"/>
                    </a:cubicBezTo>
                    <a:cubicBezTo>
                      <a:pt x="698" y="6682"/>
                      <a:pt x="888" y="6460"/>
                      <a:pt x="888" y="6239"/>
                    </a:cubicBezTo>
                    <a:lnTo>
                      <a:pt x="888" y="2312"/>
                    </a:lnTo>
                    <a:cubicBezTo>
                      <a:pt x="888" y="1520"/>
                      <a:pt x="1553" y="887"/>
                      <a:pt x="2344" y="887"/>
                    </a:cubicBezTo>
                    <a:cubicBezTo>
                      <a:pt x="2693" y="887"/>
                      <a:pt x="3073" y="1045"/>
                      <a:pt x="3326" y="1298"/>
                    </a:cubicBezTo>
                    <a:cubicBezTo>
                      <a:pt x="3611" y="1583"/>
                      <a:pt x="3738" y="1932"/>
                      <a:pt x="3738" y="2312"/>
                    </a:cubicBezTo>
                    <a:lnTo>
                      <a:pt x="3738" y="8012"/>
                    </a:lnTo>
                    <a:cubicBezTo>
                      <a:pt x="3738" y="8266"/>
                      <a:pt x="3960" y="8487"/>
                      <a:pt x="4213" y="8487"/>
                    </a:cubicBezTo>
                    <a:cubicBezTo>
                      <a:pt x="4466" y="8487"/>
                      <a:pt x="4656" y="8266"/>
                      <a:pt x="4656" y="8012"/>
                    </a:cubicBezTo>
                    <a:lnTo>
                      <a:pt x="4656" y="2312"/>
                    </a:lnTo>
                    <a:cubicBezTo>
                      <a:pt x="4656" y="1710"/>
                      <a:pt x="4403" y="1108"/>
                      <a:pt x="3960" y="665"/>
                    </a:cubicBezTo>
                    <a:cubicBezTo>
                      <a:pt x="3548" y="222"/>
                      <a:pt x="2946" y="0"/>
                      <a:pt x="234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20"/>
              <p:cNvSpPr/>
              <p:nvPr/>
            </p:nvSpPr>
            <p:spPr>
              <a:xfrm>
                <a:off x="5521794" y="1841385"/>
                <a:ext cx="29459" cy="120815"/>
              </a:xfrm>
              <a:custGeom>
                <a:avLst/>
                <a:gdLst/>
                <a:ahLst/>
                <a:cxnLst/>
                <a:rect l="l" t="t" r="r" b="b"/>
                <a:pathLst>
                  <a:path w="919" h="3769" extrusionOk="0">
                    <a:moveTo>
                      <a:pt x="444" y="0"/>
                    </a:moveTo>
                    <a:cubicBezTo>
                      <a:pt x="190" y="0"/>
                      <a:pt x="0" y="190"/>
                      <a:pt x="0" y="443"/>
                    </a:cubicBezTo>
                    <a:lnTo>
                      <a:pt x="0" y="3325"/>
                    </a:lnTo>
                    <a:cubicBezTo>
                      <a:pt x="0" y="3579"/>
                      <a:pt x="190" y="3769"/>
                      <a:pt x="444" y="3769"/>
                    </a:cubicBezTo>
                    <a:cubicBezTo>
                      <a:pt x="697" y="3769"/>
                      <a:pt x="919" y="3579"/>
                      <a:pt x="919" y="3325"/>
                    </a:cubicBezTo>
                    <a:lnTo>
                      <a:pt x="919" y="443"/>
                    </a:lnTo>
                    <a:cubicBezTo>
                      <a:pt x="919" y="190"/>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20"/>
              <p:cNvSpPr/>
              <p:nvPr/>
            </p:nvSpPr>
            <p:spPr>
              <a:xfrm>
                <a:off x="5756276" y="1891102"/>
                <a:ext cx="28465" cy="72124"/>
              </a:xfrm>
              <a:custGeom>
                <a:avLst/>
                <a:gdLst/>
                <a:ahLst/>
                <a:cxnLst/>
                <a:rect l="l" t="t" r="r" b="b"/>
                <a:pathLst>
                  <a:path w="888" h="2250" extrusionOk="0">
                    <a:moveTo>
                      <a:pt x="444" y="1"/>
                    </a:moveTo>
                    <a:cubicBezTo>
                      <a:pt x="191" y="1"/>
                      <a:pt x="1" y="191"/>
                      <a:pt x="1" y="444"/>
                    </a:cubicBezTo>
                    <a:lnTo>
                      <a:pt x="1" y="1774"/>
                    </a:lnTo>
                    <a:cubicBezTo>
                      <a:pt x="1" y="2028"/>
                      <a:pt x="191" y="2249"/>
                      <a:pt x="444" y="2249"/>
                    </a:cubicBezTo>
                    <a:cubicBezTo>
                      <a:pt x="698" y="2249"/>
                      <a:pt x="888" y="2028"/>
                      <a:pt x="888" y="1774"/>
                    </a:cubicBezTo>
                    <a:lnTo>
                      <a:pt x="888" y="444"/>
                    </a:lnTo>
                    <a:cubicBezTo>
                      <a:pt x="888" y="191"/>
                      <a:pt x="698" y="1"/>
                      <a:pt x="44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20"/>
              <p:cNvSpPr/>
              <p:nvPr/>
            </p:nvSpPr>
            <p:spPr>
              <a:xfrm>
                <a:off x="5638538" y="1747977"/>
                <a:ext cx="30484" cy="215249"/>
              </a:xfrm>
              <a:custGeom>
                <a:avLst/>
                <a:gdLst/>
                <a:ahLst/>
                <a:cxnLst/>
                <a:rect l="l" t="t" r="r" b="b"/>
                <a:pathLst>
                  <a:path w="951" h="6715" extrusionOk="0">
                    <a:moveTo>
                      <a:pt x="475" y="0"/>
                    </a:moveTo>
                    <a:cubicBezTo>
                      <a:pt x="222" y="0"/>
                      <a:pt x="0" y="222"/>
                      <a:pt x="0" y="476"/>
                    </a:cubicBezTo>
                    <a:lnTo>
                      <a:pt x="0" y="4814"/>
                    </a:lnTo>
                    <a:cubicBezTo>
                      <a:pt x="0" y="5036"/>
                      <a:pt x="159" y="5194"/>
                      <a:pt x="317" y="5258"/>
                    </a:cubicBezTo>
                    <a:cubicBezTo>
                      <a:pt x="159" y="5321"/>
                      <a:pt x="64" y="5479"/>
                      <a:pt x="64" y="5669"/>
                    </a:cubicBezTo>
                    <a:lnTo>
                      <a:pt x="64" y="6239"/>
                    </a:lnTo>
                    <a:cubicBezTo>
                      <a:pt x="64" y="6493"/>
                      <a:pt x="254" y="6714"/>
                      <a:pt x="507" y="6714"/>
                    </a:cubicBezTo>
                    <a:cubicBezTo>
                      <a:pt x="760" y="6714"/>
                      <a:pt x="950" y="6493"/>
                      <a:pt x="950" y="6239"/>
                    </a:cubicBezTo>
                    <a:lnTo>
                      <a:pt x="950" y="5669"/>
                    </a:lnTo>
                    <a:cubicBezTo>
                      <a:pt x="950" y="5448"/>
                      <a:pt x="824" y="5289"/>
                      <a:pt x="634" y="5226"/>
                    </a:cubicBezTo>
                    <a:cubicBezTo>
                      <a:pt x="792" y="5163"/>
                      <a:pt x="919" y="5004"/>
                      <a:pt x="919" y="4814"/>
                    </a:cubicBezTo>
                    <a:lnTo>
                      <a:pt x="919" y="476"/>
                    </a:lnTo>
                    <a:cubicBezTo>
                      <a:pt x="919" y="222"/>
                      <a:pt x="729" y="0"/>
                      <a:pt x="47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20"/>
              <p:cNvSpPr/>
              <p:nvPr/>
            </p:nvSpPr>
            <p:spPr>
              <a:xfrm>
                <a:off x="5576608" y="1905335"/>
                <a:ext cx="29459" cy="56866"/>
              </a:xfrm>
              <a:custGeom>
                <a:avLst/>
                <a:gdLst/>
                <a:ahLst/>
                <a:cxnLst/>
                <a:rect l="l" t="t" r="r" b="b"/>
                <a:pathLst>
                  <a:path w="919" h="1774" extrusionOk="0">
                    <a:moveTo>
                      <a:pt x="444" y="0"/>
                    </a:moveTo>
                    <a:cubicBezTo>
                      <a:pt x="191" y="0"/>
                      <a:pt x="1" y="222"/>
                      <a:pt x="1" y="444"/>
                    </a:cubicBezTo>
                    <a:lnTo>
                      <a:pt x="1" y="1330"/>
                    </a:lnTo>
                    <a:cubicBezTo>
                      <a:pt x="1" y="1584"/>
                      <a:pt x="191" y="1774"/>
                      <a:pt x="444" y="1774"/>
                    </a:cubicBezTo>
                    <a:cubicBezTo>
                      <a:pt x="697" y="1774"/>
                      <a:pt x="919" y="1584"/>
                      <a:pt x="919" y="1330"/>
                    </a:cubicBezTo>
                    <a:lnTo>
                      <a:pt x="919" y="444"/>
                    </a:lnTo>
                    <a:cubicBezTo>
                      <a:pt x="919" y="222"/>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2" name="Google Shape;1682;p20"/>
            <p:cNvSpPr txBox="1"/>
            <p:nvPr/>
          </p:nvSpPr>
          <p:spPr>
            <a:xfrm>
              <a:off x="7511" y="4422"/>
              <a:ext cx="2392" cy="10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2000" b="1">
                  <a:solidFill>
                    <a:srgbClr val="C4C4C4"/>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S3</a:t>
              </a:r>
              <a:endParaRPr sz="2000" b="1">
                <a:solidFill>
                  <a:srgbClr val="C4C4C4"/>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grpSp>
        <p:nvGrpSpPr>
          <p:cNvPr id="14" name="Group 13"/>
          <p:cNvGrpSpPr/>
          <p:nvPr/>
        </p:nvGrpSpPr>
        <p:grpSpPr>
          <a:xfrm>
            <a:off x="7294245" y="1458595"/>
            <a:ext cx="1519555" cy="2026920"/>
            <a:chOff x="10609" y="2354"/>
            <a:chExt cx="2393" cy="3192"/>
          </a:xfrm>
        </p:grpSpPr>
        <p:sp>
          <p:nvSpPr>
            <p:cNvPr id="1642" name="Google Shape;1642;p20"/>
            <p:cNvSpPr/>
            <p:nvPr/>
          </p:nvSpPr>
          <p:spPr>
            <a:xfrm>
              <a:off x="10610" y="4422"/>
              <a:ext cx="2392" cy="1118"/>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3" name="Google Shape;1643;p20"/>
            <p:cNvGrpSpPr/>
            <p:nvPr/>
          </p:nvGrpSpPr>
          <p:grpSpPr>
            <a:xfrm>
              <a:off x="11028" y="2354"/>
              <a:ext cx="1556" cy="1751"/>
              <a:chOff x="7228274" y="1201022"/>
              <a:chExt cx="1260851" cy="14190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20"/>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20"/>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20"/>
              <p:cNvSpPr/>
              <p:nvPr/>
            </p:nvSpPr>
            <p:spPr>
              <a:xfrm>
                <a:off x="7477982" y="1450859"/>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20"/>
              <p:cNvSpPr/>
              <p:nvPr/>
            </p:nvSpPr>
            <p:spPr>
              <a:xfrm>
                <a:off x="7692174" y="1657870"/>
                <a:ext cx="287341" cy="274904"/>
              </a:xfrm>
              <a:custGeom>
                <a:avLst/>
                <a:gdLst/>
                <a:ahLst/>
                <a:cxnLst/>
                <a:rect l="l" t="t" r="r" b="b"/>
                <a:pathLst>
                  <a:path w="8964" h="8576" extrusionOk="0">
                    <a:moveTo>
                      <a:pt x="2775" y="0"/>
                    </a:moveTo>
                    <a:cubicBezTo>
                      <a:pt x="2704" y="0"/>
                      <a:pt x="2632" y="19"/>
                      <a:pt x="2566" y="56"/>
                    </a:cubicBezTo>
                    <a:cubicBezTo>
                      <a:pt x="1014" y="785"/>
                      <a:pt x="1" y="2368"/>
                      <a:pt x="1" y="4078"/>
                    </a:cubicBezTo>
                    <a:cubicBezTo>
                      <a:pt x="1" y="6548"/>
                      <a:pt x="2028" y="8575"/>
                      <a:pt x="4498" y="8575"/>
                    </a:cubicBezTo>
                    <a:cubicBezTo>
                      <a:pt x="6936" y="8575"/>
                      <a:pt x="8963" y="6548"/>
                      <a:pt x="8963" y="4078"/>
                    </a:cubicBezTo>
                    <a:cubicBezTo>
                      <a:pt x="8963" y="2368"/>
                      <a:pt x="7950" y="785"/>
                      <a:pt x="6398" y="56"/>
                    </a:cubicBezTo>
                    <a:cubicBezTo>
                      <a:pt x="6332" y="19"/>
                      <a:pt x="6260" y="0"/>
                      <a:pt x="6189" y="0"/>
                    </a:cubicBezTo>
                    <a:cubicBezTo>
                      <a:pt x="6023" y="0"/>
                      <a:pt x="5863" y="100"/>
                      <a:pt x="5796" y="278"/>
                    </a:cubicBezTo>
                    <a:cubicBezTo>
                      <a:pt x="5701" y="500"/>
                      <a:pt x="5796" y="753"/>
                      <a:pt x="6018" y="880"/>
                    </a:cubicBezTo>
                    <a:cubicBezTo>
                      <a:pt x="7253" y="1450"/>
                      <a:pt x="8045" y="2716"/>
                      <a:pt x="8045" y="4078"/>
                    </a:cubicBezTo>
                    <a:cubicBezTo>
                      <a:pt x="8045" y="6042"/>
                      <a:pt x="6461" y="7657"/>
                      <a:pt x="4498" y="7657"/>
                    </a:cubicBezTo>
                    <a:cubicBezTo>
                      <a:pt x="2503" y="7657"/>
                      <a:pt x="919" y="6073"/>
                      <a:pt x="919" y="4078"/>
                    </a:cubicBezTo>
                    <a:cubicBezTo>
                      <a:pt x="919" y="2716"/>
                      <a:pt x="1711" y="1450"/>
                      <a:pt x="2946" y="880"/>
                    </a:cubicBezTo>
                    <a:cubicBezTo>
                      <a:pt x="3168" y="753"/>
                      <a:pt x="3294" y="500"/>
                      <a:pt x="3168" y="278"/>
                    </a:cubicBezTo>
                    <a:cubicBezTo>
                      <a:pt x="3101" y="100"/>
                      <a:pt x="2941" y="0"/>
                      <a:pt x="277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20"/>
              <p:cNvSpPr/>
              <p:nvPr/>
            </p:nvSpPr>
            <p:spPr>
              <a:xfrm>
                <a:off x="7821099" y="1589625"/>
                <a:ext cx="29491" cy="168545"/>
              </a:xfrm>
              <a:custGeom>
                <a:avLst/>
                <a:gdLst/>
                <a:ahLst/>
                <a:cxnLst/>
                <a:rect l="l" t="t" r="r" b="b"/>
                <a:pathLst>
                  <a:path w="920" h="5258" extrusionOk="0">
                    <a:moveTo>
                      <a:pt x="476" y="0"/>
                    </a:moveTo>
                    <a:cubicBezTo>
                      <a:pt x="223" y="0"/>
                      <a:pt x="1" y="190"/>
                      <a:pt x="1" y="444"/>
                    </a:cubicBezTo>
                    <a:lnTo>
                      <a:pt x="1" y="4782"/>
                    </a:lnTo>
                    <a:cubicBezTo>
                      <a:pt x="1" y="5036"/>
                      <a:pt x="223" y="5257"/>
                      <a:pt x="476" y="5257"/>
                    </a:cubicBezTo>
                    <a:cubicBezTo>
                      <a:pt x="698" y="5257"/>
                      <a:pt x="919" y="5036"/>
                      <a:pt x="919" y="4782"/>
                    </a:cubicBezTo>
                    <a:lnTo>
                      <a:pt x="919" y="444"/>
                    </a:lnTo>
                    <a:cubicBezTo>
                      <a:pt x="919" y="190"/>
                      <a:pt x="698" y="0"/>
                      <a:pt x="47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4" name="Google Shape;1684;p20"/>
            <p:cNvSpPr txBox="1"/>
            <p:nvPr/>
          </p:nvSpPr>
          <p:spPr>
            <a:xfrm>
              <a:off x="10609" y="4422"/>
              <a:ext cx="2392" cy="11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2000" b="1">
                  <a:solidFill>
                    <a:srgbClr val="30475E"/>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DymanoDB</a:t>
              </a:r>
              <a:endParaRPr sz="2000" b="1">
                <a:solidFill>
                  <a:srgbClr val="30475E"/>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sp>
        <p:nvSpPr>
          <p:cNvPr id="1686" name="Google Shape;1686;p20"/>
          <p:cNvSpPr txBox="1"/>
          <p:nvPr/>
        </p:nvSpPr>
        <p:spPr>
          <a:xfrm>
            <a:off x="602615" y="232410"/>
            <a:ext cx="7723505" cy="63373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vi-VN" sz="3600" b="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Các dịch vụ trong serverless</a:t>
            </a:r>
            <a:endParaRPr lang="en-US" altLang="vi-VN" sz="3600" b="1">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nvGrpSpPr>
          <p:cNvPr id="2" name="Group 1"/>
          <p:cNvGrpSpPr/>
          <p:nvPr/>
        </p:nvGrpSpPr>
        <p:grpSpPr>
          <a:xfrm>
            <a:off x="3820795" y="1495425"/>
            <a:ext cx="1518920" cy="2023110"/>
            <a:chOff x="1398" y="2354"/>
            <a:chExt cx="2392" cy="3186"/>
          </a:xfrm>
        </p:grpSpPr>
        <p:sp>
          <p:nvSpPr>
            <p:cNvPr id="3" name="Google Shape;1639;p20"/>
            <p:cNvSpPr/>
            <p:nvPr/>
          </p:nvSpPr>
          <p:spPr>
            <a:xfrm>
              <a:off x="1398" y="4422"/>
              <a:ext cx="2392" cy="1118"/>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4" name="Google Shape;1650;p20"/>
            <p:cNvGrpSpPr/>
            <p:nvPr/>
          </p:nvGrpSpPr>
          <p:grpSpPr>
            <a:xfrm>
              <a:off x="1784" y="2354"/>
              <a:ext cx="1620" cy="1751"/>
              <a:chOff x="643984" y="1201022"/>
              <a:chExt cx="1312620" cy="1419011"/>
            </a:xfrm>
          </p:grpSpPr>
          <p:sp>
            <p:nvSpPr>
              <p:cNvPr id="5" name="Google Shape;1651;p20"/>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1652;p20"/>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1653;p20"/>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1654;p20"/>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1655;p20"/>
              <p:cNvSpPr/>
              <p:nvPr/>
            </p:nvSpPr>
            <p:spPr>
              <a:xfrm>
                <a:off x="1154621" y="1737719"/>
                <a:ext cx="270063" cy="231597"/>
              </a:xfrm>
              <a:custGeom>
                <a:avLst/>
                <a:gdLst/>
                <a:ahLst/>
                <a:cxnLst/>
                <a:rect l="l" t="t" r="r" b="b"/>
                <a:pathLst>
                  <a:path w="8425" h="7225" extrusionOk="0">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F2A36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1656;p20"/>
              <p:cNvSpPr/>
              <p:nvPr/>
            </p:nvSpPr>
            <p:spPr>
              <a:xfrm>
                <a:off x="1207383" y="1566257"/>
                <a:ext cx="165500" cy="261953"/>
              </a:xfrm>
              <a:custGeom>
                <a:avLst/>
                <a:gdLst/>
                <a:ahLst/>
                <a:cxnLst/>
                <a:rect l="l" t="t" r="r" b="b"/>
                <a:pathLst>
                  <a:path w="5163" h="8172" extrusionOk="0">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F2A36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1" name="Google Shape;1678;p20"/>
            <p:cNvSpPr txBox="1"/>
            <p:nvPr/>
          </p:nvSpPr>
          <p:spPr>
            <a:xfrm>
              <a:off x="1398" y="4422"/>
              <a:ext cx="2392" cy="1110"/>
            </a:xfrm>
            <a:prstGeom prst="rect">
              <a:avLst/>
            </a:prstGeom>
            <a:no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1500">
                  <a:solidFill>
                    <a:srgbClr val="FFA66F"/>
                  </a:solidFill>
                  <a:latin typeface="Fira Sans Medium" panose="020B0503050000020004"/>
                  <a:ea typeface="Fira Sans Medium" panose="020B0503050000020004"/>
                  <a:cs typeface="Fira Sans Medium" panose="020B0503050000020004"/>
                  <a:sym typeface="Fira Sans Medium" panose="020B0503050000020004"/>
                </a:rPr>
                <a:t> </a:t>
              </a:r>
              <a:r>
                <a:rPr lang="vi-VN" altLang="en-GB" sz="2000" b="1">
                  <a:solidFill>
                    <a:srgbClr val="FFA66F"/>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EC2</a:t>
              </a:r>
              <a:endParaRPr lang="vi-VN" altLang="en-GB" sz="2000" b="1">
                <a:solidFill>
                  <a:srgbClr val="FFA66F"/>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0" name="Rectangle 7174"/>
          <p:cNvSpPr>
            <a:spLocks noGrp="1" noRot="1" noChangeAspect="1" noMove="1" noResize="1" noEditPoints="1" noAdjustHandles="1" noChangeArrowheads="1" noChangeShapeType="1" noTextEdit="1"/>
          </p:cNvSpPr>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81" name="Arc 7176"/>
          <p:cNvSpPr>
            <a:spLocks noGrp="1" noRot="1" noChangeAspect="1" noMove="1" noResize="1" noEditPoints="1" noAdjustHandles="1" noChangeArrowheads="1" noChangeShapeType="1" noTextEdit="1"/>
          </p:cNvSpPr>
          <p:nvPr/>
        </p:nvSpPr>
        <p:spPr>
          <a:xfrm rot="3967198" flipH="1">
            <a:off x="6473511" y="367870"/>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p:cNvSpPr txBox="1"/>
          <p:nvPr/>
        </p:nvSpPr>
        <p:spPr>
          <a:xfrm>
            <a:off x="4410589" y="753024"/>
            <a:ext cx="4094129" cy="994173"/>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2800" b="1" i="0" kern="1200" dirty="0">
                <a:solidFill>
                  <a:schemeClr val="tx1"/>
                </a:solidFill>
                <a:effectLst/>
                <a:latin typeface="Times New Roman" panose="02020603050405020304" pitchFamily="18" charset="0"/>
                <a:ea typeface="+mj-ea"/>
                <a:cs typeface="Times New Roman" panose="02020603050405020304" pitchFamily="18" charset="0"/>
              </a:rPr>
              <a:t>Amazon Elastic Compute Cloud (Amazon EC2) </a:t>
            </a:r>
            <a:r>
              <a:rPr lang="en-US" sz="2800" b="1" i="0" kern="1200" dirty="0" err="1">
                <a:solidFill>
                  <a:schemeClr val="tx1"/>
                </a:solidFill>
                <a:effectLst/>
                <a:latin typeface="Times New Roman" panose="02020603050405020304" pitchFamily="18" charset="0"/>
                <a:ea typeface="+mj-ea"/>
                <a:cs typeface="Times New Roman" panose="02020603050405020304" pitchFamily="18" charset="0"/>
              </a:rPr>
              <a:t>là</a:t>
            </a:r>
            <a:r>
              <a:rPr lang="en-US" sz="2800" b="1" i="0" kern="1200" dirty="0">
                <a:solidFill>
                  <a:schemeClr val="tx1"/>
                </a:solidFill>
                <a:effectLst/>
                <a:latin typeface="Times New Roman" panose="02020603050405020304" pitchFamily="18" charset="0"/>
                <a:ea typeface="+mj-ea"/>
                <a:cs typeface="Times New Roman" panose="02020603050405020304" pitchFamily="18" charset="0"/>
              </a:rPr>
              <a:t> </a:t>
            </a:r>
            <a:r>
              <a:rPr lang="en-US" sz="2800" b="1" i="0" kern="1200" dirty="0" err="1">
                <a:solidFill>
                  <a:schemeClr val="tx1"/>
                </a:solidFill>
                <a:effectLst/>
                <a:latin typeface="Times New Roman" panose="02020603050405020304" pitchFamily="18" charset="0"/>
                <a:ea typeface="+mj-ea"/>
                <a:cs typeface="Times New Roman" panose="02020603050405020304" pitchFamily="18" charset="0"/>
              </a:rPr>
              <a:t>gì</a:t>
            </a:r>
            <a:r>
              <a:rPr lang="en-US" sz="2800" b="1" i="0" kern="1200" dirty="0">
                <a:solidFill>
                  <a:schemeClr val="tx1"/>
                </a:solidFill>
                <a:effectLst/>
                <a:latin typeface="Times New Roman" panose="02020603050405020304" pitchFamily="18" charset="0"/>
                <a:ea typeface="+mj-ea"/>
                <a:cs typeface="Times New Roman" panose="02020603050405020304" pitchFamily="18" charset="0"/>
              </a:rPr>
              <a:t>?</a:t>
            </a:r>
            <a:endParaRPr lang="en-US" sz="2800" b="1"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7179" name="Freeform: Shape 7178"/>
          <p:cNvSpPr>
            <a:spLocks noGrp="1" noRot="1" noChangeAspect="1" noMove="1" noResize="1" noEditPoints="1" noAdjustHandles="1" noChangeArrowheads="1" noChangeShapeType="1" noTextEdit="1"/>
          </p:cNvSpPr>
          <p:nvPr/>
        </p:nvSpPr>
        <p:spPr>
          <a:xfrm flipH="1">
            <a:off x="0" y="4114800"/>
            <a:ext cx="2004647" cy="10287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descr="What is Amazon EC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7386" y="1366879"/>
            <a:ext cx="3583036" cy="22824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03338" y="2077116"/>
            <a:ext cx="4094129" cy="3144390"/>
          </a:xfrm>
          <a:prstGeom prst="rect">
            <a:avLst/>
          </a:prstGeom>
        </p:spPr>
        <p:txBody>
          <a:bodyPr vert="horz" lIns="91440" tIns="45720" rIns="91440" bIns="45720" rtlCol="0">
            <a:normAutofit/>
          </a:bodyPr>
          <a:lstStyle/>
          <a:p>
            <a:pPr>
              <a:lnSpc>
                <a:spcPct val="90000"/>
              </a:lnSpc>
              <a:spcAft>
                <a:spcPts val="600"/>
              </a:spcAf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Amazon Elastic Compute Cloud (Amazon EC2)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là</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dịch</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vụ</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cung</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cấp</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năng</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lực</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điện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toán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bảo</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mật</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và</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kích</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cỡ</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linh</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hoạt</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trên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đám mây</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Dịch</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vụ</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này</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được</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thiết</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kế</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để</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giúp</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nhà</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phát</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triển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dễ</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sử</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dụng</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điện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toán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đám</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mây</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ở</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quy</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mô</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hơn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br>
              <a:rPr lang="en-US" sz="2000" kern="1200" dirty="0">
                <a:solidFill>
                  <a:schemeClr val="tx1"/>
                </a:solidFill>
                <a:latin typeface="Times New Roman" panose="02020603050405020304" pitchFamily="18" charset="0"/>
                <a:ea typeface="+mn-ea"/>
                <a:cs typeface="Times New Roman" panose="02020603050405020304" pitchFamily="18" charset="0"/>
              </a:rPr>
            </a:br>
            <a:endParaRPr lang="en-US" sz="2000" kern="120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p:cNvSpPr>
            <a:spLocks noGrp="1" noRot="1" noChangeAspect="1" noMove="1" noResize="1" noEditPoints="1" noAdjustHandles="1" noChangeArrowheads="1" noChangeShapeType="1" noTextEdit="1"/>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646037" y="554983"/>
            <a:ext cx="4001197" cy="225310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700" b="0" i="0" kern="1200" dirty="0" err="1">
                <a:solidFill>
                  <a:schemeClr val="tx1"/>
                </a:solidFill>
                <a:effectLst/>
                <a:latin typeface="+mj-lt"/>
                <a:ea typeface="+mj-ea"/>
                <a:cs typeface="+mj-cs"/>
              </a:rPr>
              <a:t>Tôi</a:t>
            </a:r>
            <a:r>
              <a:rPr lang="en-US" sz="4700" b="0" i="0" kern="1200" dirty="0">
                <a:solidFill>
                  <a:schemeClr val="tx1"/>
                </a:solidFill>
                <a:effectLst/>
                <a:latin typeface="+mj-lt"/>
                <a:ea typeface="+mj-ea"/>
                <a:cs typeface="+mj-cs"/>
              </a:rPr>
              <a:t> </a:t>
            </a:r>
            <a:r>
              <a:rPr lang="en-US" sz="4700" b="0" i="0" kern="1200" dirty="0" err="1">
                <a:solidFill>
                  <a:schemeClr val="tx1"/>
                </a:solidFill>
                <a:effectLst/>
                <a:latin typeface="+mj-lt"/>
                <a:ea typeface="+mj-ea"/>
                <a:cs typeface="+mj-cs"/>
              </a:rPr>
              <a:t>có</a:t>
            </a:r>
            <a:r>
              <a:rPr lang="en-US" sz="4700" b="0" i="0" kern="1200" dirty="0">
                <a:solidFill>
                  <a:schemeClr val="tx1"/>
                </a:solidFill>
                <a:effectLst/>
                <a:latin typeface="+mj-lt"/>
                <a:ea typeface="+mj-ea"/>
                <a:cs typeface="+mj-cs"/>
              </a:rPr>
              <a:t> </a:t>
            </a:r>
            <a:r>
              <a:rPr lang="en-US" sz="4700" b="0" i="0" kern="1200" dirty="0" err="1">
                <a:solidFill>
                  <a:schemeClr val="tx1"/>
                </a:solidFill>
                <a:effectLst/>
                <a:latin typeface="+mj-lt"/>
                <a:ea typeface="+mj-ea"/>
                <a:cs typeface="+mj-cs"/>
              </a:rPr>
              <a:t>thể</a:t>
            </a:r>
            <a:r>
              <a:rPr lang="en-US" sz="4700" b="0" i="0" kern="1200" dirty="0">
                <a:solidFill>
                  <a:schemeClr val="tx1"/>
                </a:solidFill>
                <a:effectLst/>
                <a:latin typeface="+mj-lt"/>
                <a:ea typeface="+mj-ea"/>
                <a:cs typeface="+mj-cs"/>
              </a:rPr>
              <a:t> </a:t>
            </a:r>
            <a:r>
              <a:rPr lang="en-US" sz="4700" b="0" i="0" kern="1200" dirty="0" err="1">
                <a:solidFill>
                  <a:schemeClr val="tx1"/>
                </a:solidFill>
                <a:effectLst/>
                <a:latin typeface="+mj-lt"/>
                <a:ea typeface="+mj-ea"/>
                <a:cs typeface="+mj-cs"/>
              </a:rPr>
              <a:t>làm</a:t>
            </a:r>
            <a:r>
              <a:rPr lang="en-US" sz="4700" b="0" i="0" kern="1200" dirty="0">
                <a:solidFill>
                  <a:schemeClr val="tx1"/>
                </a:solidFill>
                <a:effectLst/>
                <a:latin typeface="+mj-lt"/>
                <a:ea typeface="+mj-ea"/>
                <a:cs typeface="+mj-cs"/>
              </a:rPr>
              <a:t> </a:t>
            </a:r>
            <a:r>
              <a:rPr lang="en-US" sz="4700" b="0" i="0" kern="1200" dirty="0" err="1">
                <a:solidFill>
                  <a:schemeClr val="tx1"/>
                </a:solidFill>
                <a:effectLst/>
                <a:latin typeface="+mj-lt"/>
                <a:ea typeface="+mj-ea"/>
                <a:cs typeface="+mj-cs"/>
              </a:rPr>
              <a:t>gì</a:t>
            </a:r>
            <a:r>
              <a:rPr lang="en-US" sz="4700" b="0" i="0" kern="1200" dirty="0">
                <a:solidFill>
                  <a:schemeClr val="tx1"/>
                </a:solidFill>
                <a:effectLst/>
                <a:latin typeface="+mj-lt"/>
                <a:ea typeface="+mj-ea"/>
                <a:cs typeface="+mj-cs"/>
              </a:rPr>
              <a:t> </a:t>
            </a:r>
            <a:r>
              <a:rPr lang="en-US" sz="4700" b="0" i="0" kern="1200" dirty="0" err="1">
                <a:solidFill>
                  <a:schemeClr val="tx1"/>
                </a:solidFill>
                <a:effectLst/>
                <a:latin typeface="+mj-lt"/>
                <a:ea typeface="+mj-ea"/>
                <a:cs typeface="+mj-cs"/>
              </a:rPr>
              <a:t>với</a:t>
            </a:r>
            <a:r>
              <a:rPr lang="en-US" sz="4700" b="0" i="0" kern="1200" dirty="0">
                <a:solidFill>
                  <a:schemeClr val="tx1"/>
                </a:solidFill>
                <a:effectLst/>
                <a:latin typeface="+mj-lt"/>
                <a:ea typeface="+mj-ea"/>
                <a:cs typeface="+mj-cs"/>
              </a:rPr>
              <a:t> Amazon EC2?</a:t>
            </a:r>
            <a:endParaRPr lang="en-US" sz="4700" kern="1200" dirty="0">
              <a:solidFill>
                <a:schemeClr val="tx1"/>
              </a:solidFill>
              <a:latin typeface="+mj-lt"/>
              <a:ea typeface="+mj-ea"/>
              <a:cs typeface="+mj-cs"/>
            </a:endParaRPr>
          </a:p>
        </p:txBody>
      </p:sp>
      <p:sp>
        <p:nvSpPr>
          <p:cNvPr id="8201" name="Freeform: Shape 8200"/>
          <p:cNvSpPr>
            <a:spLocks noGrp="1" noRot="1" noChangeAspect="1" noMove="1" noResize="1" noEditPoints="1" noAdjustHandles="1" noChangeArrowheads="1" noChangeShapeType="1" noTextEdit="1"/>
          </p:cNvSpPr>
          <p:nvPr/>
        </p:nvSpPr>
        <p:spPr>
          <a:xfrm flipH="1">
            <a:off x="397896" y="0"/>
            <a:ext cx="866357" cy="443257"/>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03" name="Freeform: Shape 8202"/>
          <p:cNvSpPr>
            <a:spLocks noGrp="1" noRot="1" noChangeAspect="1" noMove="1" noResize="1" noEditPoints="1" noAdjustHandles="1" noChangeArrowheads="1" noChangeShapeType="1" noTextEdit="1"/>
          </p:cNvSpPr>
          <p:nvPr/>
        </p:nvSpPr>
        <p:spPr>
          <a:xfrm flipH="1">
            <a:off x="3261789" y="0"/>
            <a:ext cx="1303050"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8205" name="Freeform: Shape 8204"/>
          <p:cNvSpPr>
            <a:spLocks noGrp="1" noRot="1" noChangeAspect="1" noMove="1" noResize="1" noEditPoints="1" noAdjustHandles="1" noChangeArrowheads="1" noChangeShapeType="1" noTextEdit="1"/>
          </p:cNvSpPr>
          <p:nvPr/>
        </p:nvSpPr>
        <p:spPr>
          <a:xfrm flipH="1">
            <a:off x="0" y="2187183"/>
            <a:ext cx="119805" cy="414747"/>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07" name="Freeform: Shape 8206"/>
          <p:cNvSpPr>
            <a:spLocks noGrp="1" noRot="1" noChangeAspect="1" noMove="1" noResize="1" noEditPoints="1" noAdjustHandles="1" noChangeArrowheads="1" noChangeShapeType="1" noTextEdit="1"/>
          </p:cNvSpPr>
          <p:nvPr/>
        </p:nvSpPr>
        <p:spPr>
          <a:xfrm flipH="1">
            <a:off x="0" y="4376736"/>
            <a:ext cx="1161135" cy="766764"/>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209" name="Freeform: Shape 8208"/>
          <p:cNvSpPr>
            <a:spLocks noGrp="1" noRot="1" noChangeAspect="1" noMove="1" noResize="1" noEditPoints="1" noAdjustHandles="1" noChangeArrowheads="1" noChangeShapeType="1" noTextEdit="1"/>
          </p:cNvSpPr>
          <p:nvPr/>
        </p:nvSpPr>
        <p:spPr>
          <a:xfrm flipH="1">
            <a:off x="2773320" y="4288429"/>
            <a:ext cx="1328707" cy="855071"/>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8194" name="Picture 2" descr="Select the right AWS EC2 instance type for optimal monitoring"/>
          <p:cNvPicPr>
            <a:picLocks noChangeAspect="1" noChangeArrowheads="1"/>
          </p:cNvPicPr>
          <p:nvPr/>
        </p:nvPicPr>
        <p:blipFill rotWithShape="1">
          <a:blip r:embed="rId1">
            <a:extLst>
              <a:ext uri="{28A0092B-C50C-407E-A947-70E740481C1C}">
                <a14:useLocalDpi xmlns:a14="http://schemas.microsoft.com/office/drawing/2010/main" val="0"/>
              </a:ext>
            </a:extLst>
          </a:blip>
          <a:srcRect l="19807" r="14692" b="-2"/>
          <a:stretch>
            <a:fillRect/>
          </a:stretch>
        </p:blipFill>
        <p:spPr bwMode="auto">
          <a:xfrm>
            <a:off x="473880" y="449040"/>
            <a:ext cx="3883686" cy="388368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8211" name="Freeform: Shape 8210"/>
          <p:cNvSpPr>
            <a:spLocks noGrp="1" noRot="1" noChangeAspect="1" noMove="1" noResize="1" noEditPoints="1" noAdjustHandles="1" noChangeArrowheads="1" noChangeShapeType="1" noTextEdit="1"/>
          </p:cNvSpPr>
          <p:nvPr/>
        </p:nvSpPr>
        <p:spPr>
          <a:xfrm flipH="1">
            <a:off x="3390384" y="4694067"/>
            <a:ext cx="1174455" cy="449433"/>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4"/>
        <p:cNvGrpSpPr/>
        <p:nvPr/>
      </p:nvGrpSpPr>
      <p:grpSpPr>
        <a:xfrm>
          <a:off x="0" y="0"/>
          <a:ext cx="0" cy="0"/>
          <a:chOff x="0" y="0"/>
          <a:chExt cx="0" cy="0"/>
        </a:xfrm>
      </p:grpSpPr>
      <p:grpSp>
        <p:nvGrpSpPr>
          <p:cNvPr id="4985" name="Google Shape;4985;p42"/>
          <p:cNvGrpSpPr/>
          <p:nvPr/>
        </p:nvGrpSpPr>
        <p:grpSpPr>
          <a:xfrm>
            <a:off x="2498630" y="912707"/>
            <a:ext cx="4146733" cy="3823979"/>
            <a:chOff x="2254650" y="1683750"/>
            <a:chExt cx="3092500" cy="2851800"/>
          </a:xfrm>
        </p:grpSpPr>
        <p:sp>
          <p:nvSpPr>
            <p:cNvPr id="4986" name="Google Shape;4986;p42"/>
            <p:cNvSpPr/>
            <p:nvPr/>
          </p:nvSpPr>
          <p:spPr>
            <a:xfrm>
              <a:off x="4309175" y="3160300"/>
              <a:ext cx="462400" cy="13500"/>
            </a:xfrm>
            <a:custGeom>
              <a:avLst/>
              <a:gdLst/>
              <a:ahLst/>
              <a:cxnLst/>
              <a:rect l="l" t="t" r="r" b="b"/>
              <a:pathLst>
                <a:path w="18496" h="540" extrusionOk="0">
                  <a:moveTo>
                    <a:pt x="285" y="1"/>
                  </a:moveTo>
                  <a:cubicBezTo>
                    <a:pt x="127" y="1"/>
                    <a:pt x="0" y="128"/>
                    <a:pt x="0" y="254"/>
                  </a:cubicBezTo>
                  <a:cubicBezTo>
                    <a:pt x="0" y="413"/>
                    <a:pt x="127" y="539"/>
                    <a:pt x="285" y="539"/>
                  </a:cubicBezTo>
                  <a:lnTo>
                    <a:pt x="18210" y="539"/>
                  </a:lnTo>
                  <a:cubicBezTo>
                    <a:pt x="18368" y="539"/>
                    <a:pt x="18495" y="413"/>
                    <a:pt x="18495" y="254"/>
                  </a:cubicBezTo>
                  <a:cubicBezTo>
                    <a:pt x="18495" y="128"/>
                    <a:pt x="18368" y="1"/>
                    <a:pt x="1821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87" name="Google Shape;4987;p42"/>
            <p:cNvSpPr/>
            <p:nvPr/>
          </p:nvSpPr>
          <p:spPr>
            <a:xfrm>
              <a:off x="2830225" y="3160300"/>
              <a:ext cx="463175" cy="13500"/>
            </a:xfrm>
            <a:custGeom>
              <a:avLst/>
              <a:gdLst/>
              <a:ahLst/>
              <a:cxnLst/>
              <a:rect l="l" t="t" r="r" b="b"/>
              <a:pathLst>
                <a:path w="18527" h="540" extrusionOk="0">
                  <a:moveTo>
                    <a:pt x="286" y="1"/>
                  </a:moveTo>
                  <a:cubicBezTo>
                    <a:pt x="127" y="1"/>
                    <a:pt x="1" y="128"/>
                    <a:pt x="1" y="254"/>
                  </a:cubicBezTo>
                  <a:cubicBezTo>
                    <a:pt x="1" y="413"/>
                    <a:pt x="127" y="539"/>
                    <a:pt x="286" y="539"/>
                  </a:cubicBezTo>
                  <a:lnTo>
                    <a:pt x="18242" y="539"/>
                  </a:lnTo>
                  <a:cubicBezTo>
                    <a:pt x="18400" y="539"/>
                    <a:pt x="18527" y="413"/>
                    <a:pt x="18527" y="254"/>
                  </a:cubicBezTo>
                  <a:cubicBezTo>
                    <a:pt x="18527" y="128"/>
                    <a:pt x="18400" y="1"/>
                    <a:pt x="1824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88" name="Google Shape;4988;p42"/>
            <p:cNvSpPr/>
            <p:nvPr/>
          </p:nvSpPr>
          <p:spPr>
            <a:xfrm>
              <a:off x="4005950" y="3425525"/>
              <a:ext cx="176575" cy="1005525"/>
            </a:xfrm>
            <a:custGeom>
              <a:avLst/>
              <a:gdLst/>
              <a:ahLst/>
              <a:cxnLst/>
              <a:rect l="l" t="t" r="r" b="b"/>
              <a:pathLst>
                <a:path w="7063" h="40221" extrusionOk="0">
                  <a:moveTo>
                    <a:pt x="285" y="1"/>
                  </a:moveTo>
                  <a:cubicBezTo>
                    <a:pt x="127" y="1"/>
                    <a:pt x="0" y="128"/>
                    <a:pt x="0" y="286"/>
                  </a:cubicBezTo>
                  <a:lnTo>
                    <a:pt x="0" y="15899"/>
                  </a:lnTo>
                  <a:cubicBezTo>
                    <a:pt x="0" y="15994"/>
                    <a:pt x="32" y="16057"/>
                    <a:pt x="95" y="16120"/>
                  </a:cubicBezTo>
                  <a:lnTo>
                    <a:pt x="6492" y="22518"/>
                  </a:lnTo>
                  <a:lnTo>
                    <a:pt x="6492" y="39935"/>
                  </a:lnTo>
                  <a:cubicBezTo>
                    <a:pt x="6492" y="40094"/>
                    <a:pt x="6619" y="40220"/>
                    <a:pt x="6777" y="40220"/>
                  </a:cubicBezTo>
                  <a:cubicBezTo>
                    <a:pt x="6936" y="40220"/>
                    <a:pt x="7062" y="40094"/>
                    <a:pt x="7062" y="39935"/>
                  </a:cubicBezTo>
                  <a:lnTo>
                    <a:pt x="7062" y="22391"/>
                  </a:lnTo>
                  <a:cubicBezTo>
                    <a:pt x="7062" y="22328"/>
                    <a:pt x="7031" y="22264"/>
                    <a:pt x="6967" y="22201"/>
                  </a:cubicBezTo>
                  <a:lnTo>
                    <a:pt x="570" y="15804"/>
                  </a:lnTo>
                  <a:lnTo>
                    <a:pt x="570" y="286"/>
                  </a:lnTo>
                  <a:cubicBezTo>
                    <a:pt x="570" y="128"/>
                    <a:pt x="443"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89" name="Google Shape;4989;p42"/>
            <p:cNvSpPr/>
            <p:nvPr/>
          </p:nvSpPr>
          <p:spPr>
            <a:xfrm>
              <a:off x="3904600" y="3510250"/>
              <a:ext cx="114825" cy="844000"/>
            </a:xfrm>
            <a:custGeom>
              <a:avLst/>
              <a:gdLst/>
              <a:ahLst/>
              <a:cxnLst/>
              <a:rect l="l" t="t" r="r" b="b"/>
              <a:pathLst>
                <a:path w="4593" h="33760" extrusionOk="0">
                  <a:moveTo>
                    <a:pt x="285" y="1"/>
                  </a:moveTo>
                  <a:cubicBezTo>
                    <a:pt x="127" y="1"/>
                    <a:pt x="0" y="127"/>
                    <a:pt x="0" y="286"/>
                  </a:cubicBezTo>
                  <a:lnTo>
                    <a:pt x="0" y="22454"/>
                  </a:lnTo>
                  <a:cubicBezTo>
                    <a:pt x="0" y="22549"/>
                    <a:pt x="32" y="22612"/>
                    <a:pt x="64" y="22644"/>
                  </a:cubicBezTo>
                  <a:lnTo>
                    <a:pt x="4022" y="26602"/>
                  </a:lnTo>
                  <a:lnTo>
                    <a:pt x="4022" y="33475"/>
                  </a:lnTo>
                  <a:cubicBezTo>
                    <a:pt x="4022" y="33633"/>
                    <a:pt x="4149" y="33760"/>
                    <a:pt x="4307" y="33760"/>
                  </a:cubicBezTo>
                  <a:cubicBezTo>
                    <a:pt x="4466" y="33760"/>
                    <a:pt x="4592" y="33633"/>
                    <a:pt x="4592" y="33475"/>
                  </a:cubicBezTo>
                  <a:lnTo>
                    <a:pt x="4592" y="26476"/>
                  </a:lnTo>
                  <a:cubicBezTo>
                    <a:pt x="4592" y="26412"/>
                    <a:pt x="4561" y="26349"/>
                    <a:pt x="4497" y="26286"/>
                  </a:cubicBezTo>
                  <a:lnTo>
                    <a:pt x="539" y="22359"/>
                  </a:lnTo>
                  <a:lnTo>
                    <a:pt x="539" y="286"/>
                  </a:lnTo>
                  <a:cubicBezTo>
                    <a:pt x="539" y="127"/>
                    <a:pt x="412"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0" name="Google Shape;4990;p42"/>
            <p:cNvSpPr/>
            <p:nvPr/>
          </p:nvSpPr>
          <p:spPr>
            <a:xfrm>
              <a:off x="4290175" y="3540325"/>
              <a:ext cx="932675" cy="570075"/>
            </a:xfrm>
            <a:custGeom>
              <a:avLst/>
              <a:gdLst/>
              <a:ahLst/>
              <a:cxnLst/>
              <a:rect l="l" t="t" r="r" b="b"/>
              <a:pathLst>
                <a:path w="37307" h="22803" extrusionOk="0">
                  <a:moveTo>
                    <a:pt x="313" y="1"/>
                  </a:moveTo>
                  <a:cubicBezTo>
                    <a:pt x="238" y="1"/>
                    <a:pt x="159" y="33"/>
                    <a:pt x="95" y="96"/>
                  </a:cubicBezTo>
                  <a:cubicBezTo>
                    <a:pt x="0" y="191"/>
                    <a:pt x="0" y="381"/>
                    <a:pt x="95" y="476"/>
                  </a:cubicBezTo>
                  <a:lnTo>
                    <a:pt x="9026" y="9375"/>
                  </a:lnTo>
                  <a:cubicBezTo>
                    <a:pt x="9058" y="9438"/>
                    <a:pt x="9121" y="9470"/>
                    <a:pt x="9216" y="9470"/>
                  </a:cubicBezTo>
                  <a:lnTo>
                    <a:pt x="23562" y="9470"/>
                  </a:lnTo>
                  <a:lnTo>
                    <a:pt x="36800" y="22708"/>
                  </a:lnTo>
                  <a:cubicBezTo>
                    <a:pt x="36863" y="22771"/>
                    <a:pt x="36926" y="22803"/>
                    <a:pt x="36990" y="22803"/>
                  </a:cubicBezTo>
                  <a:cubicBezTo>
                    <a:pt x="37085" y="22803"/>
                    <a:pt x="37148" y="22771"/>
                    <a:pt x="37211" y="22739"/>
                  </a:cubicBezTo>
                  <a:cubicBezTo>
                    <a:pt x="37306" y="22613"/>
                    <a:pt x="37306" y="22454"/>
                    <a:pt x="37211" y="22327"/>
                  </a:cubicBezTo>
                  <a:lnTo>
                    <a:pt x="23879" y="8995"/>
                  </a:lnTo>
                  <a:cubicBezTo>
                    <a:pt x="23815" y="8932"/>
                    <a:pt x="23752" y="8900"/>
                    <a:pt x="23657" y="8900"/>
                  </a:cubicBezTo>
                  <a:lnTo>
                    <a:pt x="9343" y="8900"/>
                  </a:lnTo>
                  <a:lnTo>
                    <a:pt x="507" y="96"/>
                  </a:lnTo>
                  <a:cubicBezTo>
                    <a:pt x="459" y="33"/>
                    <a:pt x="388" y="1"/>
                    <a:pt x="31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1" name="Google Shape;4991;p42"/>
            <p:cNvSpPr/>
            <p:nvPr/>
          </p:nvSpPr>
          <p:spPr>
            <a:xfrm>
              <a:off x="4233175" y="3427125"/>
              <a:ext cx="281075" cy="635775"/>
            </a:xfrm>
            <a:custGeom>
              <a:avLst/>
              <a:gdLst/>
              <a:ahLst/>
              <a:cxnLst/>
              <a:rect l="l" t="t" r="r" b="b"/>
              <a:pathLst>
                <a:path w="11243" h="25431" extrusionOk="0">
                  <a:moveTo>
                    <a:pt x="285" y="0"/>
                  </a:moveTo>
                  <a:cubicBezTo>
                    <a:pt x="127" y="0"/>
                    <a:pt x="0" y="127"/>
                    <a:pt x="0" y="254"/>
                  </a:cubicBezTo>
                  <a:lnTo>
                    <a:pt x="0" y="17418"/>
                  </a:lnTo>
                  <a:cubicBezTo>
                    <a:pt x="0" y="17513"/>
                    <a:pt x="32" y="17608"/>
                    <a:pt x="127" y="17640"/>
                  </a:cubicBezTo>
                  <a:lnTo>
                    <a:pt x="10736" y="25367"/>
                  </a:lnTo>
                  <a:cubicBezTo>
                    <a:pt x="10799" y="25399"/>
                    <a:pt x="10863" y="25430"/>
                    <a:pt x="10926" y="25430"/>
                  </a:cubicBezTo>
                  <a:cubicBezTo>
                    <a:pt x="10989" y="25430"/>
                    <a:pt x="11084" y="25367"/>
                    <a:pt x="11148" y="25304"/>
                  </a:cubicBezTo>
                  <a:cubicBezTo>
                    <a:pt x="11243" y="25177"/>
                    <a:pt x="11211" y="24987"/>
                    <a:pt x="11084" y="24892"/>
                  </a:cubicBezTo>
                  <a:lnTo>
                    <a:pt x="570" y="17291"/>
                  </a:lnTo>
                  <a:lnTo>
                    <a:pt x="570" y="254"/>
                  </a:lnTo>
                  <a:cubicBezTo>
                    <a:pt x="570" y="127"/>
                    <a:pt x="443" y="0"/>
                    <a:pt x="28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2" name="Google Shape;4992;p42"/>
            <p:cNvSpPr/>
            <p:nvPr/>
          </p:nvSpPr>
          <p:spPr>
            <a:xfrm>
              <a:off x="3904600" y="1880875"/>
              <a:ext cx="148875" cy="861425"/>
            </a:xfrm>
            <a:custGeom>
              <a:avLst/>
              <a:gdLst/>
              <a:ahLst/>
              <a:cxnLst/>
              <a:rect l="l" t="t" r="r" b="b"/>
              <a:pathLst>
                <a:path w="5955" h="34457" extrusionOk="0">
                  <a:moveTo>
                    <a:pt x="5669" y="1"/>
                  </a:moveTo>
                  <a:cubicBezTo>
                    <a:pt x="5543" y="1"/>
                    <a:pt x="5416" y="128"/>
                    <a:pt x="5416" y="286"/>
                  </a:cubicBezTo>
                  <a:lnTo>
                    <a:pt x="5416" y="10990"/>
                  </a:lnTo>
                  <a:lnTo>
                    <a:pt x="64" y="16310"/>
                  </a:lnTo>
                  <a:cubicBezTo>
                    <a:pt x="32" y="16374"/>
                    <a:pt x="0" y="16437"/>
                    <a:pt x="0" y="16500"/>
                  </a:cubicBezTo>
                  <a:lnTo>
                    <a:pt x="0" y="34172"/>
                  </a:lnTo>
                  <a:cubicBezTo>
                    <a:pt x="0" y="34330"/>
                    <a:pt x="127" y="34457"/>
                    <a:pt x="285" y="34457"/>
                  </a:cubicBezTo>
                  <a:cubicBezTo>
                    <a:pt x="444" y="34457"/>
                    <a:pt x="571" y="34330"/>
                    <a:pt x="571" y="34172"/>
                  </a:cubicBezTo>
                  <a:lnTo>
                    <a:pt x="571" y="16627"/>
                  </a:lnTo>
                  <a:lnTo>
                    <a:pt x="5891" y="11307"/>
                  </a:lnTo>
                  <a:cubicBezTo>
                    <a:pt x="5923" y="11275"/>
                    <a:pt x="5954" y="11180"/>
                    <a:pt x="5954" y="11117"/>
                  </a:cubicBezTo>
                  <a:lnTo>
                    <a:pt x="5954" y="286"/>
                  </a:lnTo>
                  <a:cubicBezTo>
                    <a:pt x="5954" y="128"/>
                    <a:pt x="5828" y="1"/>
                    <a:pt x="566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3" name="Google Shape;4993;p42"/>
            <p:cNvSpPr/>
            <p:nvPr/>
          </p:nvSpPr>
          <p:spPr>
            <a:xfrm>
              <a:off x="4233175" y="2176200"/>
              <a:ext cx="346800" cy="665850"/>
            </a:xfrm>
            <a:custGeom>
              <a:avLst/>
              <a:gdLst/>
              <a:ahLst/>
              <a:cxnLst/>
              <a:rect l="l" t="t" r="r" b="b"/>
              <a:pathLst>
                <a:path w="13872" h="26634" extrusionOk="0">
                  <a:moveTo>
                    <a:pt x="13570" y="0"/>
                  </a:moveTo>
                  <a:cubicBezTo>
                    <a:pt x="13499" y="0"/>
                    <a:pt x="13428" y="32"/>
                    <a:pt x="13364" y="95"/>
                  </a:cubicBezTo>
                  <a:lnTo>
                    <a:pt x="95" y="13365"/>
                  </a:lnTo>
                  <a:cubicBezTo>
                    <a:pt x="32" y="13428"/>
                    <a:pt x="0" y="13491"/>
                    <a:pt x="0" y="13586"/>
                  </a:cubicBezTo>
                  <a:lnTo>
                    <a:pt x="0" y="26349"/>
                  </a:lnTo>
                  <a:cubicBezTo>
                    <a:pt x="0" y="26507"/>
                    <a:pt x="127" y="26634"/>
                    <a:pt x="285" y="26634"/>
                  </a:cubicBezTo>
                  <a:cubicBezTo>
                    <a:pt x="443" y="26634"/>
                    <a:pt x="570" y="26507"/>
                    <a:pt x="570" y="26349"/>
                  </a:cubicBezTo>
                  <a:lnTo>
                    <a:pt x="570" y="13681"/>
                  </a:lnTo>
                  <a:lnTo>
                    <a:pt x="13776" y="475"/>
                  </a:lnTo>
                  <a:cubicBezTo>
                    <a:pt x="13871" y="380"/>
                    <a:pt x="13871" y="190"/>
                    <a:pt x="13776" y="95"/>
                  </a:cubicBezTo>
                  <a:cubicBezTo>
                    <a:pt x="13713" y="32"/>
                    <a:pt x="13642" y="0"/>
                    <a:pt x="135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4" name="Google Shape;4994;p42"/>
            <p:cNvSpPr/>
            <p:nvPr/>
          </p:nvSpPr>
          <p:spPr>
            <a:xfrm>
              <a:off x="5108825" y="2237950"/>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33" y="1"/>
                    <a:pt x="0" y="634"/>
                    <a:pt x="0" y="1426"/>
                  </a:cubicBezTo>
                  <a:cubicBezTo>
                    <a:pt x="0" y="2186"/>
                    <a:pt x="633" y="2851"/>
                    <a:pt x="1425" y="2851"/>
                  </a:cubicBezTo>
                  <a:cubicBezTo>
                    <a:pt x="2217" y="2851"/>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5" name="Google Shape;4995;p42"/>
            <p:cNvSpPr/>
            <p:nvPr/>
          </p:nvSpPr>
          <p:spPr>
            <a:xfrm>
              <a:off x="5276650" y="2236375"/>
              <a:ext cx="70500" cy="71275"/>
            </a:xfrm>
            <a:custGeom>
              <a:avLst/>
              <a:gdLst/>
              <a:ahLst/>
              <a:cxnLst/>
              <a:rect l="l" t="t" r="r" b="b"/>
              <a:pathLst>
                <a:path w="2820" h="2851" extrusionOk="0">
                  <a:moveTo>
                    <a:pt x="1394" y="570"/>
                  </a:moveTo>
                  <a:cubicBezTo>
                    <a:pt x="1869" y="570"/>
                    <a:pt x="2281" y="950"/>
                    <a:pt x="2249" y="1425"/>
                  </a:cubicBezTo>
                  <a:cubicBezTo>
                    <a:pt x="2249" y="1900"/>
                    <a:pt x="1869" y="2280"/>
                    <a:pt x="1394" y="2280"/>
                  </a:cubicBezTo>
                  <a:cubicBezTo>
                    <a:pt x="951" y="2280"/>
                    <a:pt x="539" y="1900"/>
                    <a:pt x="539" y="1425"/>
                  </a:cubicBezTo>
                  <a:cubicBezTo>
                    <a:pt x="539" y="950"/>
                    <a:pt x="951" y="570"/>
                    <a:pt x="1394" y="570"/>
                  </a:cubicBezTo>
                  <a:close/>
                  <a:moveTo>
                    <a:pt x="1394" y="0"/>
                  </a:moveTo>
                  <a:cubicBezTo>
                    <a:pt x="634" y="0"/>
                    <a:pt x="1" y="665"/>
                    <a:pt x="1" y="1425"/>
                  </a:cubicBezTo>
                  <a:cubicBezTo>
                    <a:pt x="1" y="2217"/>
                    <a:pt x="634" y="2850"/>
                    <a:pt x="1394" y="2850"/>
                  </a:cubicBezTo>
                  <a:cubicBezTo>
                    <a:pt x="2186" y="2850"/>
                    <a:pt x="2820" y="2217"/>
                    <a:pt x="2820" y="1425"/>
                  </a:cubicBezTo>
                  <a:cubicBezTo>
                    <a:pt x="2820" y="665"/>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6" name="Google Shape;4996;p42"/>
            <p:cNvSpPr/>
            <p:nvPr/>
          </p:nvSpPr>
          <p:spPr>
            <a:xfrm>
              <a:off x="4011475" y="1820725"/>
              <a:ext cx="70500" cy="71275"/>
            </a:xfrm>
            <a:custGeom>
              <a:avLst/>
              <a:gdLst/>
              <a:ahLst/>
              <a:cxnLst/>
              <a:rect l="l" t="t" r="r" b="b"/>
              <a:pathLst>
                <a:path w="2820" h="2851" extrusionOk="0">
                  <a:moveTo>
                    <a:pt x="1394" y="570"/>
                  </a:moveTo>
                  <a:cubicBezTo>
                    <a:pt x="1869" y="570"/>
                    <a:pt x="2249" y="950"/>
                    <a:pt x="2249" y="1425"/>
                  </a:cubicBezTo>
                  <a:cubicBezTo>
                    <a:pt x="2249" y="1900"/>
                    <a:pt x="1869" y="2280"/>
                    <a:pt x="1394" y="2280"/>
                  </a:cubicBezTo>
                  <a:cubicBezTo>
                    <a:pt x="919" y="2280"/>
                    <a:pt x="539" y="1900"/>
                    <a:pt x="539" y="1425"/>
                  </a:cubicBezTo>
                  <a:cubicBezTo>
                    <a:pt x="539" y="950"/>
                    <a:pt x="919" y="570"/>
                    <a:pt x="1394" y="570"/>
                  </a:cubicBezTo>
                  <a:close/>
                  <a:moveTo>
                    <a:pt x="1394" y="0"/>
                  </a:moveTo>
                  <a:cubicBezTo>
                    <a:pt x="634" y="0"/>
                    <a:pt x="1" y="633"/>
                    <a:pt x="1" y="1425"/>
                  </a:cubicBezTo>
                  <a:cubicBezTo>
                    <a:pt x="1" y="2217"/>
                    <a:pt x="634" y="2850"/>
                    <a:pt x="1394" y="2850"/>
                  </a:cubicBezTo>
                  <a:cubicBezTo>
                    <a:pt x="2186" y="2850"/>
                    <a:pt x="2819" y="2217"/>
                    <a:pt x="2819" y="1425"/>
                  </a:cubicBezTo>
                  <a:cubicBezTo>
                    <a:pt x="2819" y="633"/>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7" name="Google Shape;4997;p42"/>
            <p:cNvSpPr/>
            <p:nvPr/>
          </p:nvSpPr>
          <p:spPr>
            <a:xfrm>
              <a:off x="4158750" y="2252200"/>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8" name="Google Shape;4998;p42"/>
            <p:cNvSpPr/>
            <p:nvPr/>
          </p:nvSpPr>
          <p:spPr>
            <a:xfrm>
              <a:off x="4638525" y="2792150"/>
              <a:ext cx="70500" cy="71300"/>
            </a:xfrm>
            <a:custGeom>
              <a:avLst/>
              <a:gdLst/>
              <a:ahLst/>
              <a:cxnLst/>
              <a:rect l="l" t="t" r="r" b="b"/>
              <a:pathLst>
                <a:path w="2820" h="2852" extrusionOk="0">
                  <a:moveTo>
                    <a:pt x="1394" y="571"/>
                  </a:moveTo>
                  <a:cubicBezTo>
                    <a:pt x="1869" y="571"/>
                    <a:pt x="2249" y="951"/>
                    <a:pt x="2249" y="1426"/>
                  </a:cubicBezTo>
                  <a:cubicBezTo>
                    <a:pt x="2249" y="1901"/>
                    <a:pt x="1869" y="2281"/>
                    <a:pt x="1394" y="2281"/>
                  </a:cubicBezTo>
                  <a:cubicBezTo>
                    <a:pt x="951" y="2281"/>
                    <a:pt x="539" y="1901"/>
                    <a:pt x="539" y="1426"/>
                  </a:cubicBezTo>
                  <a:cubicBezTo>
                    <a:pt x="539" y="951"/>
                    <a:pt x="951" y="571"/>
                    <a:pt x="1394" y="571"/>
                  </a:cubicBezTo>
                  <a:close/>
                  <a:moveTo>
                    <a:pt x="1394" y="1"/>
                  </a:moveTo>
                  <a:cubicBezTo>
                    <a:pt x="634" y="1"/>
                    <a:pt x="1" y="634"/>
                    <a:pt x="1" y="1426"/>
                  </a:cubicBezTo>
                  <a:cubicBezTo>
                    <a:pt x="1" y="2218"/>
                    <a:pt x="634" y="2851"/>
                    <a:pt x="1394" y="2851"/>
                  </a:cubicBezTo>
                  <a:cubicBezTo>
                    <a:pt x="2186" y="2851"/>
                    <a:pt x="2819" y="2218"/>
                    <a:pt x="2819" y="1426"/>
                  </a:cubicBezTo>
                  <a:cubicBezTo>
                    <a:pt x="2819" y="634"/>
                    <a:pt x="2186" y="1"/>
                    <a:pt x="13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4999" name="Google Shape;4999;p42"/>
            <p:cNvSpPr/>
            <p:nvPr/>
          </p:nvSpPr>
          <p:spPr>
            <a:xfrm>
              <a:off x="5262400" y="3606050"/>
              <a:ext cx="70500" cy="70475"/>
            </a:xfrm>
            <a:custGeom>
              <a:avLst/>
              <a:gdLst/>
              <a:ahLst/>
              <a:cxnLst/>
              <a:rect l="l" t="t" r="r" b="b"/>
              <a:pathLst>
                <a:path w="2820" h="2819" extrusionOk="0">
                  <a:moveTo>
                    <a:pt x="1394" y="539"/>
                  </a:moveTo>
                  <a:cubicBezTo>
                    <a:pt x="1869" y="539"/>
                    <a:pt x="2249" y="951"/>
                    <a:pt x="2249" y="1394"/>
                  </a:cubicBezTo>
                  <a:cubicBezTo>
                    <a:pt x="2249" y="1869"/>
                    <a:pt x="1869" y="2249"/>
                    <a:pt x="1394" y="2249"/>
                  </a:cubicBezTo>
                  <a:cubicBezTo>
                    <a:pt x="951" y="2249"/>
                    <a:pt x="539" y="1869"/>
                    <a:pt x="539" y="1394"/>
                  </a:cubicBezTo>
                  <a:cubicBezTo>
                    <a:pt x="539" y="951"/>
                    <a:pt x="951" y="539"/>
                    <a:pt x="1394" y="539"/>
                  </a:cubicBezTo>
                  <a:close/>
                  <a:moveTo>
                    <a:pt x="1394" y="0"/>
                  </a:moveTo>
                  <a:cubicBezTo>
                    <a:pt x="634" y="0"/>
                    <a:pt x="1" y="634"/>
                    <a:pt x="1" y="1394"/>
                  </a:cubicBezTo>
                  <a:cubicBezTo>
                    <a:pt x="1" y="2186"/>
                    <a:pt x="634" y="2819"/>
                    <a:pt x="1394" y="2819"/>
                  </a:cubicBezTo>
                  <a:cubicBezTo>
                    <a:pt x="2186" y="2819"/>
                    <a:pt x="2819" y="2186"/>
                    <a:pt x="2819" y="1394"/>
                  </a:cubicBezTo>
                  <a:cubicBezTo>
                    <a:pt x="2819" y="634"/>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0" name="Google Shape;5000;p42"/>
            <p:cNvSpPr/>
            <p:nvPr/>
          </p:nvSpPr>
          <p:spPr>
            <a:xfrm>
              <a:off x="5207775" y="4092950"/>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66" y="1"/>
                    <a:pt x="1" y="634"/>
                    <a:pt x="1" y="1426"/>
                  </a:cubicBezTo>
                  <a:cubicBezTo>
                    <a:pt x="1" y="2218"/>
                    <a:pt x="634" y="2851"/>
                    <a:pt x="1426" y="2851"/>
                  </a:cubicBezTo>
                  <a:cubicBezTo>
                    <a:pt x="2218" y="2851"/>
                    <a:pt x="2851" y="2218"/>
                    <a:pt x="2851" y="1426"/>
                  </a:cubicBezTo>
                  <a:cubicBezTo>
                    <a:pt x="2851" y="634"/>
                    <a:pt x="2218" y="1"/>
                    <a:pt x="14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1" name="Google Shape;5001;p42"/>
            <p:cNvSpPr/>
            <p:nvPr/>
          </p:nvSpPr>
          <p:spPr>
            <a:xfrm>
              <a:off x="4139750" y="4417575"/>
              <a:ext cx="71275" cy="70475"/>
            </a:xfrm>
            <a:custGeom>
              <a:avLst/>
              <a:gdLst/>
              <a:ahLst/>
              <a:cxnLst/>
              <a:rect l="l" t="t" r="r" b="b"/>
              <a:pathLst>
                <a:path w="2851" h="2819" extrusionOk="0">
                  <a:moveTo>
                    <a:pt x="1425" y="538"/>
                  </a:moveTo>
                  <a:cubicBezTo>
                    <a:pt x="1900" y="538"/>
                    <a:pt x="2280" y="918"/>
                    <a:pt x="2280" y="1393"/>
                  </a:cubicBezTo>
                  <a:cubicBezTo>
                    <a:pt x="2280" y="1869"/>
                    <a:pt x="1900" y="2249"/>
                    <a:pt x="1425" y="2249"/>
                  </a:cubicBezTo>
                  <a:cubicBezTo>
                    <a:pt x="950" y="2249"/>
                    <a:pt x="570" y="1869"/>
                    <a:pt x="570" y="1393"/>
                  </a:cubicBezTo>
                  <a:cubicBezTo>
                    <a:pt x="570" y="918"/>
                    <a:pt x="950" y="538"/>
                    <a:pt x="1425" y="538"/>
                  </a:cubicBezTo>
                  <a:close/>
                  <a:moveTo>
                    <a:pt x="1425" y="0"/>
                  </a:moveTo>
                  <a:cubicBezTo>
                    <a:pt x="634" y="0"/>
                    <a:pt x="0" y="633"/>
                    <a:pt x="0" y="1393"/>
                  </a:cubicBezTo>
                  <a:cubicBezTo>
                    <a:pt x="0" y="2185"/>
                    <a:pt x="634" y="2819"/>
                    <a:pt x="1425" y="2819"/>
                  </a:cubicBezTo>
                  <a:cubicBezTo>
                    <a:pt x="2185" y="2819"/>
                    <a:pt x="2850" y="2185"/>
                    <a:pt x="2850" y="1393"/>
                  </a:cubicBezTo>
                  <a:cubicBezTo>
                    <a:pt x="2850" y="633"/>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2" name="Google Shape;5002;p42"/>
            <p:cNvSpPr/>
            <p:nvPr/>
          </p:nvSpPr>
          <p:spPr>
            <a:xfrm>
              <a:off x="3976650" y="4339975"/>
              <a:ext cx="71275" cy="71275"/>
            </a:xfrm>
            <a:custGeom>
              <a:avLst/>
              <a:gdLst/>
              <a:ahLst/>
              <a:cxnLst/>
              <a:rect l="l" t="t" r="r" b="b"/>
              <a:pathLst>
                <a:path w="2851" h="2851" extrusionOk="0">
                  <a:moveTo>
                    <a:pt x="1425" y="571"/>
                  </a:moveTo>
                  <a:cubicBezTo>
                    <a:pt x="1900" y="571"/>
                    <a:pt x="2281" y="951"/>
                    <a:pt x="2281" y="1426"/>
                  </a:cubicBezTo>
                  <a:cubicBezTo>
                    <a:pt x="2281" y="1901"/>
                    <a:pt x="1900"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7"/>
                    <a:pt x="634" y="2851"/>
                    <a:pt x="1425" y="2851"/>
                  </a:cubicBezTo>
                  <a:cubicBezTo>
                    <a:pt x="2186" y="2851"/>
                    <a:pt x="2851" y="2217"/>
                    <a:pt x="2819" y="1426"/>
                  </a:cubicBezTo>
                  <a:cubicBezTo>
                    <a:pt x="2819" y="634"/>
                    <a:pt x="2186"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3" name="Google Shape;5003;p42"/>
            <p:cNvSpPr/>
            <p:nvPr/>
          </p:nvSpPr>
          <p:spPr>
            <a:xfrm>
              <a:off x="4011475" y="2296550"/>
              <a:ext cx="169450" cy="445750"/>
            </a:xfrm>
            <a:custGeom>
              <a:avLst/>
              <a:gdLst/>
              <a:ahLst/>
              <a:cxnLst/>
              <a:rect l="l" t="t" r="r" b="b"/>
              <a:pathLst>
                <a:path w="6778" h="17830" extrusionOk="0">
                  <a:moveTo>
                    <a:pt x="6461" y="0"/>
                  </a:moveTo>
                  <a:cubicBezTo>
                    <a:pt x="6390" y="0"/>
                    <a:pt x="6319" y="32"/>
                    <a:pt x="6271" y="95"/>
                  </a:cubicBezTo>
                  <a:lnTo>
                    <a:pt x="96" y="6271"/>
                  </a:lnTo>
                  <a:cubicBezTo>
                    <a:pt x="32" y="6334"/>
                    <a:pt x="1" y="6397"/>
                    <a:pt x="1" y="6461"/>
                  </a:cubicBezTo>
                  <a:lnTo>
                    <a:pt x="1" y="17545"/>
                  </a:lnTo>
                  <a:cubicBezTo>
                    <a:pt x="1" y="17703"/>
                    <a:pt x="127" y="17830"/>
                    <a:pt x="286" y="17830"/>
                  </a:cubicBezTo>
                  <a:cubicBezTo>
                    <a:pt x="444" y="17830"/>
                    <a:pt x="571" y="17703"/>
                    <a:pt x="571" y="17545"/>
                  </a:cubicBezTo>
                  <a:lnTo>
                    <a:pt x="571" y="6587"/>
                  </a:lnTo>
                  <a:lnTo>
                    <a:pt x="6651" y="475"/>
                  </a:lnTo>
                  <a:cubicBezTo>
                    <a:pt x="6778" y="380"/>
                    <a:pt x="6778" y="190"/>
                    <a:pt x="6651" y="95"/>
                  </a:cubicBezTo>
                  <a:cubicBezTo>
                    <a:pt x="6604" y="32"/>
                    <a:pt x="6533" y="0"/>
                    <a:pt x="64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4" name="Google Shape;5004;p42"/>
            <p:cNvSpPr/>
            <p:nvPr/>
          </p:nvSpPr>
          <p:spPr>
            <a:xfrm>
              <a:off x="4278300" y="2294750"/>
              <a:ext cx="855075" cy="509300"/>
            </a:xfrm>
            <a:custGeom>
              <a:avLst/>
              <a:gdLst/>
              <a:ahLst/>
              <a:cxnLst/>
              <a:rect l="l" t="t" r="r" b="b"/>
              <a:pathLst>
                <a:path w="34203" h="20372" extrusionOk="0">
                  <a:moveTo>
                    <a:pt x="33886" y="1"/>
                  </a:moveTo>
                  <a:cubicBezTo>
                    <a:pt x="33815" y="1"/>
                    <a:pt x="33744" y="25"/>
                    <a:pt x="33696" y="72"/>
                  </a:cubicBezTo>
                  <a:lnTo>
                    <a:pt x="23214" y="10586"/>
                  </a:lnTo>
                  <a:lnTo>
                    <a:pt x="9533" y="10586"/>
                  </a:lnTo>
                  <a:cubicBezTo>
                    <a:pt x="9469" y="10586"/>
                    <a:pt x="9374" y="10618"/>
                    <a:pt x="9343" y="10650"/>
                  </a:cubicBezTo>
                  <a:lnTo>
                    <a:pt x="95" y="19897"/>
                  </a:lnTo>
                  <a:cubicBezTo>
                    <a:pt x="0" y="19992"/>
                    <a:pt x="0" y="20182"/>
                    <a:pt x="95" y="20277"/>
                  </a:cubicBezTo>
                  <a:cubicBezTo>
                    <a:pt x="159" y="20340"/>
                    <a:pt x="222" y="20372"/>
                    <a:pt x="285" y="20372"/>
                  </a:cubicBezTo>
                  <a:cubicBezTo>
                    <a:pt x="380" y="20372"/>
                    <a:pt x="444" y="20340"/>
                    <a:pt x="507" y="20277"/>
                  </a:cubicBezTo>
                  <a:lnTo>
                    <a:pt x="9659" y="11125"/>
                  </a:lnTo>
                  <a:lnTo>
                    <a:pt x="23309" y="11125"/>
                  </a:lnTo>
                  <a:cubicBezTo>
                    <a:pt x="23404" y="11125"/>
                    <a:pt x="23467" y="11093"/>
                    <a:pt x="23499" y="11061"/>
                  </a:cubicBezTo>
                  <a:lnTo>
                    <a:pt x="34076" y="484"/>
                  </a:lnTo>
                  <a:cubicBezTo>
                    <a:pt x="34203" y="357"/>
                    <a:pt x="34203" y="199"/>
                    <a:pt x="34076" y="72"/>
                  </a:cubicBezTo>
                  <a:cubicBezTo>
                    <a:pt x="34029" y="25"/>
                    <a:pt x="33957" y="1"/>
                    <a:pt x="338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5" name="Google Shape;5005;p42"/>
            <p:cNvSpPr/>
            <p:nvPr/>
          </p:nvSpPr>
          <p:spPr>
            <a:xfrm>
              <a:off x="4283825" y="2280500"/>
              <a:ext cx="1007900" cy="682700"/>
            </a:xfrm>
            <a:custGeom>
              <a:avLst/>
              <a:gdLst/>
              <a:ahLst/>
              <a:cxnLst/>
              <a:rect l="l" t="t" r="r" b="b"/>
              <a:pathLst>
                <a:path w="40316" h="27308" extrusionOk="0">
                  <a:moveTo>
                    <a:pt x="39999" y="1"/>
                  </a:moveTo>
                  <a:cubicBezTo>
                    <a:pt x="39928" y="1"/>
                    <a:pt x="39856" y="25"/>
                    <a:pt x="39809" y="72"/>
                  </a:cubicBezTo>
                  <a:lnTo>
                    <a:pt x="23658" y="16223"/>
                  </a:lnTo>
                  <a:lnTo>
                    <a:pt x="10863" y="16223"/>
                  </a:lnTo>
                  <a:cubicBezTo>
                    <a:pt x="10768" y="16223"/>
                    <a:pt x="10705" y="16255"/>
                    <a:pt x="10673" y="16318"/>
                  </a:cubicBezTo>
                  <a:lnTo>
                    <a:pt x="128" y="26832"/>
                  </a:lnTo>
                  <a:cubicBezTo>
                    <a:pt x="1" y="26959"/>
                    <a:pt x="1" y="27117"/>
                    <a:pt x="128" y="27244"/>
                  </a:cubicBezTo>
                  <a:cubicBezTo>
                    <a:pt x="191" y="27276"/>
                    <a:pt x="254" y="27307"/>
                    <a:pt x="318" y="27307"/>
                  </a:cubicBezTo>
                  <a:cubicBezTo>
                    <a:pt x="381" y="27307"/>
                    <a:pt x="476" y="27276"/>
                    <a:pt x="508" y="27244"/>
                  </a:cubicBezTo>
                  <a:lnTo>
                    <a:pt x="10958" y="16793"/>
                  </a:lnTo>
                  <a:lnTo>
                    <a:pt x="23784" y="16793"/>
                  </a:lnTo>
                  <a:cubicBezTo>
                    <a:pt x="23848" y="16793"/>
                    <a:pt x="23911" y="16762"/>
                    <a:pt x="23974" y="16698"/>
                  </a:cubicBezTo>
                  <a:lnTo>
                    <a:pt x="40189" y="484"/>
                  </a:lnTo>
                  <a:cubicBezTo>
                    <a:pt x="40316" y="357"/>
                    <a:pt x="40316" y="199"/>
                    <a:pt x="40189" y="72"/>
                  </a:cubicBezTo>
                  <a:cubicBezTo>
                    <a:pt x="40141" y="25"/>
                    <a:pt x="40070" y="1"/>
                    <a:pt x="3999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6" name="Google Shape;5006;p42"/>
            <p:cNvSpPr/>
            <p:nvPr/>
          </p:nvSpPr>
          <p:spPr>
            <a:xfrm>
              <a:off x="4309175" y="3320225"/>
              <a:ext cx="961975" cy="327800"/>
            </a:xfrm>
            <a:custGeom>
              <a:avLst/>
              <a:gdLst/>
              <a:ahLst/>
              <a:cxnLst/>
              <a:rect l="l" t="t" r="r" b="b"/>
              <a:pathLst>
                <a:path w="38479" h="13112" extrusionOk="0">
                  <a:moveTo>
                    <a:pt x="285" y="1"/>
                  </a:moveTo>
                  <a:cubicBezTo>
                    <a:pt x="127" y="1"/>
                    <a:pt x="0" y="128"/>
                    <a:pt x="0" y="286"/>
                  </a:cubicBezTo>
                  <a:cubicBezTo>
                    <a:pt x="0" y="444"/>
                    <a:pt x="127" y="571"/>
                    <a:pt x="285" y="571"/>
                  </a:cubicBezTo>
                  <a:lnTo>
                    <a:pt x="6271" y="571"/>
                  </a:lnTo>
                  <a:lnTo>
                    <a:pt x="20427" y="13049"/>
                  </a:lnTo>
                  <a:cubicBezTo>
                    <a:pt x="20490" y="13112"/>
                    <a:pt x="20554" y="13112"/>
                    <a:pt x="20617" y="13112"/>
                  </a:cubicBezTo>
                  <a:lnTo>
                    <a:pt x="38193" y="13112"/>
                  </a:lnTo>
                  <a:cubicBezTo>
                    <a:pt x="38352" y="13112"/>
                    <a:pt x="38478" y="12985"/>
                    <a:pt x="38478" y="12827"/>
                  </a:cubicBezTo>
                  <a:cubicBezTo>
                    <a:pt x="38478" y="12669"/>
                    <a:pt x="38352" y="12574"/>
                    <a:pt x="38193" y="12574"/>
                  </a:cubicBezTo>
                  <a:lnTo>
                    <a:pt x="20744" y="12574"/>
                  </a:lnTo>
                  <a:lnTo>
                    <a:pt x="6588" y="64"/>
                  </a:lnTo>
                  <a:cubicBezTo>
                    <a:pt x="6524" y="33"/>
                    <a:pt x="6461" y="1"/>
                    <a:pt x="639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7" name="Google Shape;5007;p42"/>
            <p:cNvSpPr/>
            <p:nvPr/>
          </p:nvSpPr>
          <p:spPr>
            <a:xfrm>
              <a:off x="4279075" y="2842025"/>
              <a:ext cx="380850" cy="197975"/>
            </a:xfrm>
            <a:custGeom>
              <a:avLst/>
              <a:gdLst/>
              <a:ahLst/>
              <a:cxnLst/>
              <a:rect l="l" t="t" r="r" b="b"/>
              <a:pathLst>
                <a:path w="15234" h="7919" extrusionOk="0">
                  <a:moveTo>
                    <a:pt x="14917" y="1"/>
                  </a:moveTo>
                  <a:cubicBezTo>
                    <a:pt x="14846" y="1"/>
                    <a:pt x="14775" y="33"/>
                    <a:pt x="14727" y="96"/>
                  </a:cubicBezTo>
                  <a:lnTo>
                    <a:pt x="7443" y="7348"/>
                  </a:lnTo>
                  <a:lnTo>
                    <a:pt x="286" y="7348"/>
                  </a:lnTo>
                  <a:cubicBezTo>
                    <a:pt x="128" y="7348"/>
                    <a:pt x="1" y="7475"/>
                    <a:pt x="1" y="7633"/>
                  </a:cubicBezTo>
                  <a:cubicBezTo>
                    <a:pt x="1" y="7792"/>
                    <a:pt x="128" y="7918"/>
                    <a:pt x="286" y="7918"/>
                  </a:cubicBezTo>
                  <a:lnTo>
                    <a:pt x="7570" y="7918"/>
                  </a:lnTo>
                  <a:cubicBezTo>
                    <a:pt x="7633" y="7918"/>
                    <a:pt x="7697" y="7887"/>
                    <a:pt x="7760" y="7823"/>
                  </a:cubicBezTo>
                  <a:lnTo>
                    <a:pt x="15107" y="476"/>
                  </a:lnTo>
                  <a:cubicBezTo>
                    <a:pt x="15234" y="381"/>
                    <a:pt x="15234" y="191"/>
                    <a:pt x="15107" y="96"/>
                  </a:cubicBezTo>
                  <a:cubicBezTo>
                    <a:pt x="15060" y="33"/>
                    <a:pt x="14988" y="1"/>
                    <a:pt x="149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8" name="Google Shape;5008;p42"/>
            <p:cNvSpPr/>
            <p:nvPr/>
          </p:nvSpPr>
          <p:spPr>
            <a:xfrm>
              <a:off x="3419275" y="3425525"/>
              <a:ext cx="176575" cy="1005525"/>
            </a:xfrm>
            <a:custGeom>
              <a:avLst/>
              <a:gdLst/>
              <a:ahLst/>
              <a:cxnLst/>
              <a:rect l="l" t="t" r="r" b="b"/>
              <a:pathLst>
                <a:path w="7063" h="40221" extrusionOk="0">
                  <a:moveTo>
                    <a:pt x="6778" y="1"/>
                  </a:moveTo>
                  <a:cubicBezTo>
                    <a:pt x="6619" y="1"/>
                    <a:pt x="6492" y="128"/>
                    <a:pt x="6492" y="286"/>
                  </a:cubicBezTo>
                  <a:lnTo>
                    <a:pt x="6492" y="15804"/>
                  </a:lnTo>
                  <a:lnTo>
                    <a:pt x="95" y="22201"/>
                  </a:lnTo>
                  <a:cubicBezTo>
                    <a:pt x="32" y="22264"/>
                    <a:pt x="0" y="22328"/>
                    <a:pt x="0" y="22391"/>
                  </a:cubicBezTo>
                  <a:lnTo>
                    <a:pt x="0" y="39935"/>
                  </a:lnTo>
                  <a:cubicBezTo>
                    <a:pt x="0" y="40094"/>
                    <a:pt x="127" y="40220"/>
                    <a:pt x="285" y="40220"/>
                  </a:cubicBezTo>
                  <a:cubicBezTo>
                    <a:pt x="444" y="40220"/>
                    <a:pt x="570" y="40094"/>
                    <a:pt x="570" y="39935"/>
                  </a:cubicBezTo>
                  <a:lnTo>
                    <a:pt x="570" y="22518"/>
                  </a:lnTo>
                  <a:lnTo>
                    <a:pt x="6968" y="16120"/>
                  </a:lnTo>
                  <a:cubicBezTo>
                    <a:pt x="7031" y="16057"/>
                    <a:pt x="7063" y="15994"/>
                    <a:pt x="7063" y="15899"/>
                  </a:cubicBezTo>
                  <a:lnTo>
                    <a:pt x="7063" y="286"/>
                  </a:lnTo>
                  <a:cubicBezTo>
                    <a:pt x="7063" y="128"/>
                    <a:pt x="6936" y="1"/>
                    <a:pt x="677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09" name="Google Shape;5009;p42"/>
            <p:cNvSpPr/>
            <p:nvPr/>
          </p:nvSpPr>
          <p:spPr>
            <a:xfrm>
              <a:off x="3582375" y="3510250"/>
              <a:ext cx="114825" cy="844000"/>
            </a:xfrm>
            <a:custGeom>
              <a:avLst/>
              <a:gdLst/>
              <a:ahLst/>
              <a:cxnLst/>
              <a:rect l="l" t="t" r="r" b="b"/>
              <a:pathLst>
                <a:path w="4593" h="33760" extrusionOk="0">
                  <a:moveTo>
                    <a:pt x="4339" y="1"/>
                  </a:moveTo>
                  <a:cubicBezTo>
                    <a:pt x="4180" y="1"/>
                    <a:pt x="4054" y="127"/>
                    <a:pt x="4054" y="254"/>
                  </a:cubicBezTo>
                  <a:lnTo>
                    <a:pt x="4054" y="22327"/>
                  </a:lnTo>
                  <a:lnTo>
                    <a:pt x="95" y="26286"/>
                  </a:lnTo>
                  <a:cubicBezTo>
                    <a:pt x="32" y="26349"/>
                    <a:pt x="0" y="26412"/>
                    <a:pt x="0" y="26476"/>
                  </a:cubicBezTo>
                  <a:lnTo>
                    <a:pt x="0" y="33475"/>
                  </a:lnTo>
                  <a:cubicBezTo>
                    <a:pt x="0" y="33633"/>
                    <a:pt x="127" y="33760"/>
                    <a:pt x="285" y="33760"/>
                  </a:cubicBezTo>
                  <a:cubicBezTo>
                    <a:pt x="444" y="33760"/>
                    <a:pt x="570" y="33633"/>
                    <a:pt x="570" y="33475"/>
                  </a:cubicBezTo>
                  <a:lnTo>
                    <a:pt x="570" y="26602"/>
                  </a:lnTo>
                  <a:lnTo>
                    <a:pt x="4529" y="22644"/>
                  </a:lnTo>
                  <a:cubicBezTo>
                    <a:pt x="4592" y="22612"/>
                    <a:pt x="4592" y="22517"/>
                    <a:pt x="4592" y="22454"/>
                  </a:cubicBezTo>
                  <a:lnTo>
                    <a:pt x="4592" y="254"/>
                  </a:lnTo>
                  <a:cubicBezTo>
                    <a:pt x="4592" y="127"/>
                    <a:pt x="4465" y="1"/>
                    <a:pt x="433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0" name="Google Shape;5010;p42"/>
            <p:cNvSpPr/>
            <p:nvPr/>
          </p:nvSpPr>
          <p:spPr>
            <a:xfrm>
              <a:off x="2378950" y="3540325"/>
              <a:ext cx="932675" cy="570075"/>
            </a:xfrm>
            <a:custGeom>
              <a:avLst/>
              <a:gdLst/>
              <a:ahLst/>
              <a:cxnLst/>
              <a:rect l="l" t="t" r="r" b="b"/>
              <a:pathLst>
                <a:path w="37307" h="22803" extrusionOk="0">
                  <a:moveTo>
                    <a:pt x="36990" y="1"/>
                  </a:moveTo>
                  <a:cubicBezTo>
                    <a:pt x="36918" y="1"/>
                    <a:pt x="36847" y="33"/>
                    <a:pt x="36800" y="96"/>
                  </a:cubicBezTo>
                  <a:lnTo>
                    <a:pt x="27996" y="8900"/>
                  </a:lnTo>
                  <a:lnTo>
                    <a:pt x="13650" y="8900"/>
                  </a:lnTo>
                  <a:cubicBezTo>
                    <a:pt x="13555" y="8900"/>
                    <a:pt x="13491" y="8932"/>
                    <a:pt x="13460" y="8995"/>
                  </a:cubicBezTo>
                  <a:lnTo>
                    <a:pt x="127" y="22327"/>
                  </a:lnTo>
                  <a:cubicBezTo>
                    <a:pt x="0" y="22422"/>
                    <a:pt x="0" y="22613"/>
                    <a:pt x="127" y="22708"/>
                  </a:cubicBezTo>
                  <a:cubicBezTo>
                    <a:pt x="159" y="22771"/>
                    <a:pt x="254" y="22803"/>
                    <a:pt x="317" y="22803"/>
                  </a:cubicBezTo>
                  <a:cubicBezTo>
                    <a:pt x="380" y="22803"/>
                    <a:pt x="444" y="22771"/>
                    <a:pt x="507" y="22708"/>
                  </a:cubicBezTo>
                  <a:lnTo>
                    <a:pt x="13745" y="9470"/>
                  </a:lnTo>
                  <a:lnTo>
                    <a:pt x="28091" y="9470"/>
                  </a:lnTo>
                  <a:cubicBezTo>
                    <a:pt x="28154" y="9470"/>
                    <a:pt x="28249" y="9438"/>
                    <a:pt x="28281" y="9375"/>
                  </a:cubicBezTo>
                  <a:lnTo>
                    <a:pt x="37180" y="476"/>
                  </a:lnTo>
                  <a:cubicBezTo>
                    <a:pt x="37306" y="381"/>
                    <a:pt x="37306" y="191"/>
                    <a:pt x="37180" y="96"/>
                  </a:cubicBezTo>
                  <a:cubicBezTo>
                    <a:pt x="37132" y="33"/>
                    <a:pt x="37061" y="1"/>
                    <a:pt x="3699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1" name="Google Shape;5011;p42"/>
            <p:cNvSpPr/>
            <p:nvPr/>
          </p:nvSpPr>
          <p:spPr>
            <a:xfrm>
              <a:off x="3087525" y="3427125"/>
              <a:ext cx="281100" cy="635775"/>
            </a:xfrm>
            <a:custGeom>
              <a:avLst/>
              <a:gdLst/>
              <a:ahLst/>
              <a:cxnLst/>
              <a:rect l="l" t="t" r="r" b="b"/>
              <a:pathLst>
                <a:path w="11244" h="25431" extrusionOk="0">
                  <a:moveTo>
                    <a:pt x="10958" y="0"/>
                  </a:moveTo>
                  <a:cubicBezTo>
                    <a:pt x="10800" y="0"/>
                    <a:pt x="10673" y="127"/>
                    <a:pt x="10673" y="254"/>
                  </a:cubicBezTo>
                  <a:lnTo>
                    <a:pt x="10673" y="17291"/>
                  </a:lnTo>
                  <a:lnTo>
                    <a:pt x="159" y="24924"/>
                  </a:lnTo>
                  <a:cubicBezTo>
                    <a:pt x="33" y="24987"/>
                    <a:pt x="1" y="25177"/>
                    <a:pt x="96" y="25304"/>
                  </a:cubicBezTo>
                  <a:cubicBezTo>
                    <a:pt x="159" y="25367"/>
                    <a:pt x="254" y="25430"/>
                    <a:pt x="318" y="25430"/>
                  </a:cubicBezTo>
                  <a:cubicBezTo>
                    <a:pt x="381" y="25430"/>
                    <a:pt x="444" y="25399"/>
                    <a:pt x="508" y="25367"/>
                  </a:cubicBezTo>
                  <a:lnTo>
                    <a:pt x="11117" y="17640"/>
                  </a:lnTo>
                  <a:cubicBezTo>
                    <a:pt x="11212" y="17608"/>
                    <a:pt x="11244" y="17513"/>
                    <a:pt x="11244" y="17418"/>
                  </a:cubicBezTo>
                  <a:lnTo>
                    <a:pt x="11244" y="254"/>
                  </a:lnTo>
                  <a:cubicBezTo>
                    <a:pt x="11244" y="127"/>
                    <a:pt x="11117" y="0"/>
                    <a:pt x="109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2" name="Google Shape;5012;p42"/>
            <p:cNvSpPr/>
            <p:nvPr/>
          </p:nvSpPr>
          <p:spPr>
            <a:xfrm>
              <a:off x="3548325" y="1880875"/>
              <a:ext cx="148875" cy="861425"/>
            </a:xfrm>
            <a:custGeom>
              <a:avLst/>
              <a:gdLst/>
              <a:ahLst/>
              <a:cxnLst/>
              <a:rect l="l" t="t" r="r" b="b"/>
              <a:pathLst>
                <a:path w="5955" h="34457" extrusionOk="0">
                  <a:moveTo>
                    <a:pt x="285" y="1"/>
                  </a:moveTo>
                  <a:cubicBezTo>
                    <a:pt x="127" y="1"/>
                    <a:pt x="0" y="128"/>
                    <a:pt x="0" y="286"/>
                  </a:cubicBezTo>
                  <a:lnTo>
                    <a:pt x="0" y="11117"/>
                  </a:lnTo>
                  <a:cubicBezTo>
                    <a:pt x="0" y="11180"/>
                    <a:pt x="32" y="11243"/>
                    <a:pt x="64" y="11307"/>
                  </a:cubicBezTo>
                  <a:lnTo>
                    <a:pt x="5416" y="16627"/>
                  </a:lnTo>
                  <a:lnTo>
                    <a:pt x="5416" y="34172"/>
                  </a:lnTo>
                  <a:cubicBezTo>
                    <a:pt x="5416" y="34330"/>
                    <a:pt x="5542" y="34457"/>
                    <a:pt x="5669" y="34457"/>
                  </a:cubicBezTo>
                  <a:cubicBezTo>
                    <a:pt x="5827" y="34457"/>
                    <a:pt x="5954" y="34330"/>
                    <a:pt x="5954" y="34172"/>
                  </a:cubicBezTo>
                  <a:lnTo>
                    <a:pt x="5954" y="16500"/>
                  </a:lnTo>
                  <a:cubicBezTo>
                    <a:pt x="5954" y="16437"/>
                    <a:pt x="5922" y="16374"/>
                    <a:pt x="5891" y="16310"/>
                  </a:cubicBezTo>
                  <a:lnTo>
                    <a:pt x="570" y="10990"/>
                  </a:lnTo>
                  <a:lnTo>
                    <a:pt x="570" y="286"/>
                  </a:lnTo>
                  <a:cubicBezTo>
                    <a:pt x="570" y="128"/>
                    <a:pt x="444" y="1"/>
                    <a:pt x="28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3" name="Google Shape;5013;p42"/>
            <p:cNvSpPr/>
            <p:nvPr/>
          </p:nvSpPr>
          <p:spPr>
            <a:xfrm>
              <a:off x="3021825" y="2176200"/>
              <a:ext cx="346800" cy="665850"/>
            </a:xfrm>
            <a:custGeom>
              <a:avLst/>
              <a:gdLst/>
              <a:ahLst/>
              <a:cxnLst/>
              <a:rect l="l" t="t" r="r" b="b"/>
              <a:pathLst>
                <a:path w="13872" h="26634" extrusionOk="0">
                  <a:moveTo>
                    <a:pt x="313" y="0"/>
                  </a:moveTo>
                  <a:cubicBezTo>
                    <a:pt x="238" y="0"/>
                    <a:pt x="159" y="32"/>
                    <a:pt x="95" y="95"/>
                  </a:cubicBezTo>
                  <a:cubicBezTo>
                    <a:pt x="0" y="190"/>
                    <a:pt x="0" y="380"/>
                    <a:pt x="95" y="475"/>
                  </a:cubicBezTo>
                  <a:lnTo>
                    <a:pt x="13301" y="13681"/>
                  </a:lnTo>
                  <a:lnTo>
                    <a:pt x="13301" y="26349"/>
                  </a:lnTo>
                  <a:cubicBezTo>
                    <a:pt x="13301" y="26507"/>
                    <a:pt x="13428" y="26634"/>
                    <a:pt x="13586" y="26634"/>
                  </a:cubicBezTo>
                  <a:cubicBezTo>
                    <a:pt x="13745" y="26634"/>
                    <a:pt x="13872" y="26507"/>
                    <a:pt x="13872" y="26349"/>
                  </a:cubicBezTo>
                  <a:lnTo>
                    <a:pt x="13872" y="13586"/>
                  </a:lnTo>
                  <a:cubicBezTo>
                    <a:pt x="13872" y="13491"/>
                    <a:pt x="13840" y="13428"/>
                    <a:pt x="13776" y="13365"/>
                  </a:cubicBezTo>
                  <a:lnTo>
                    <a:pt x="507" y="95"/>
                  </a:lnTo>
                  <a:cubicBezTo>
                    <a:pt x="460" y="32"/>
                    <a:pt x="388" y="0"/>
                    <a:pt x="31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4" name="Google Shape;5014;p42"/>
            <p:cNvSpPr/>
            <p:nvPr/>
          </p:nvSpPr>
          <p:spPr>
            <a:xfrm>
              <a:off x="2421700" y="2237950"/>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65" y="1"/>
                    <a:pt x="0" y="634"/>
                    <a:pt x="0" y="1426"/>
                  </a:cubicBezTo>
                  <a:cubicBezTo>
                    <a:pt x="0" y="2186"/>
                    <a:pt x="665" y="2851"/>
                    <a:pt x="1425" y="2851"/>
                  </a:cubicBezTo>
                  <a:cubicBezTo>
                    <a:pt x="2217" y="2851"/>
                    <a:pt x="2851" y="2186"/>
                    <a:pt x="2851" y="1426"/>
                  </a:cubicBezTo>
                  <a:cubicBezTo>
                    <a:pt x="2851"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5" name="Google Shape;5015;p42"/>
            <p:cNvSpPr/>
            <p:nvPr/>
          </p:nvSpPr>
          <p:spPr>
            <a:xfrm>
              <a:off x="2254650" y="2236375"/>
              <a:ext cx="70475" cy="71275"/>
            </a:xfrm>
            <a:custGeom>
              <a:avLst/>
              <a:gdLst/>
              <a:ahLst/>
              <a:cxnLst/>
              <a:rect l="l" t="t" r="r" b="b"/>
              <a:pathLst>
                <a:path w="2819" h="2851" extrusionOk="0">
                  <a:moveTo>
                    <a:pt x="1425" y="570"/>
                  </a:moveTo>
                  <a:cubicBezTo>
                    <a:pt x="1869" y="570"/>
                    <a:pt x="2280" y="950"/>
                    <a:pt x="2280" y="1425"/>
                  </a:cubicBezTo>
                  <a:cubicBezTo>
                    <a:pt x="2280" y="1900"/>
                    <a:pt x="1869" y="2280"/>
                    <a:pt x="1425" y="2280"/>
                  </a:cubicBezTo>
                  <a:cubicBezTo>
                    <a:pt x="950" y="2280"/>
                    <a:pt x="570" y="1900"/>
                    <a:pt x="570" y="1425"/>
                  </a:cubicBezTo>
                  <a:cubicBezTo>
                    <a:pt x="570" y="950"/>
                    <a:pt x="950" y="570"/>
                    <a:pt x="1425" y="570"/>
                  </a:cubicBezTo>
                  <a:close/>
                  <a:moveTo>
                    <a:pt x="1425" y="0"/>
                  </a:moveTo>
                  <a:cubicBezTo>
                    <a:pt x="634" y="0"/>
                    <a:pt x="0" y="665"/>
                    <a:pt x="0" y="1425"/>
                  </a:cubicBezTo>
                  <a:cubicBezTo>
                    <a:pt x="0" y="2217"/>
                    <a:pt x="634" y="2850"/>
                    <a:pt x="1425" y="2850"/>
                  </a:cubicBezTo>
                  <a:cubicBezTo>
                    <a:pt x="2185" y="2850"/>
                    <a:pt x="2819" y="2217"/>
                    <a:pt x="2819" y="1425"/>
                  </a:cubicBezTo>
                  <a:cubicBezTo>
                    <a:pt x="2819" y="665"/>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6" name="Google Shape;5016;p42"/>
            <p:cNvSpPr/>
            <p:nvPr/>
          </p:nvSpPr>
          <p:spPr>
            <a:xfrm>
              <a:off x="3519825" y="1820725"/>
              <a:ext cx="71275" cy="71275"/>
            </a:xfrm>
            <a:custGeom>
              <a:avLst/>
              <a:gdLst/>
              <a:ahLst/>
              <a:cxnLst/>
              <a:rect l="l" t="t" r="r" b="b"/>
              <a:pathLst>
                <a:path w="2851" h="2851" extrusionOk="0">
                  <a:moveTo>
                    <a:pt x="1425" y="570"/>
                  </a:moveTo>
                  <a:cubicBezTo>
                    <a:pt x="1900" y="570"/>
                    <a:pt x="2280" y="950"/>
                    <a:pt x="2280" y="1425"/>
                  </a:cubicBezTo>
                  <a:cubicBezTo>
                    <a:pt x="2280" y="1900"/>
                    <a:pt x="1900" y="2280"/>
                    <a:pt x="1425" y="2280"/>
                  </a:cubicBezTo>
                  <a:cubicBezTo>
                    <a:pt x="950" y="2280"/>
                    <a:pt x="570" y="1900"/>
                    <a:pt x="570" y="1425"/>
                  </a:cubicBezTo>
                  <a:cubicBezTo>
                    <a:pt x="570" y="950"/>
                    <a:pt x="950" y="570"/>
                    <a:pt x="1425" y="570"/>
                  </a:cubicBezTo>
                  <a:close/>
                  <a:moveTo>
                    <a:pt x="1425" y="0"/>
                  </a:moveTo>
                  <a:cubicBezTo>
                    <a:pt x="634" y="0"/>
                    <a:pt x="0" y="633"/>
                    <a:pt x="0" y="1425"/>
                  </a:cubicBezTo>
                  <a:cubicBezTo>
                    <a:pt x="0" y="2217"/>
                    <a:pt x="634" y="2850"/>
                    <a:pt x="1425" y="2850"/>
                  </a:cubicBezTo>
                  <a:cubicBezTo>
                    <a:pt x="2185" y="2850"/>
                    <a:pt x="2851" y="2217"/>
                    <a:pt x="2851" y="1425"/>
                  </a:cubicBezTo>
                  <a:cubicBezTo>
                    <a:pt x="2851" y="633"/>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7" name="Google Shape;5017;p42"/>
            <p:cNvSpPr/>
            <p:nvPr/>
          </p:nvSpPr>
          <p:spPr>
            <a:xfrm>
              <a:off x="3371775" y="2252200"/>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8" name="Google Shape;5018;p42"/>
            <p:cNvSpPr/>
            <p:nvPr/>
          </p:nvSpPr>
          <p:spPr>
            <a:xfrm>
              <a:off x="2892775" y="2792150"/>
              <a:ext cx="70475" cy="71300"/>
            </a:xfrm>
            <a:custGeom>
              <a:avLst/>
              <a:gdLst/>
              <a:ahLst/>
              <a:cxnLst/>
              <a:rect l="l" t="t" r="r" b="b"/>
              <a:pathLst>
                <a:path w="2819" h="2852" extrusionOk="0">
                  <a:moveTo>
                    <a:pt x="1425" y="571"/>
                  </a:moveTo>
                  <a:cubicBezTo>
                    <a:pt x="1901" y="571"/>
                    <a:pt x="2281" y="951"/>
                    <a:pt x="2281" y="1426"/>
                  </a:cubicBezTo>
                  <a:cubicBezTo>
                    <a:pt x="2281" y="1901"/>
                    <a:pt x="1901"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8"/>
                    <a:pt x="634" y="2851"/>
                    <a:pt x="1425" y="2851"/>
                  </a:cubicBezTo>
                  <a:cubicBezTo>
                    <a:pt x="2186" y="2851"/>
                    <a:pt x="2819" y="2218"/>
                    <a:pt x="2819" y="1426"/>
                  </a:cubicBezTo>
                  <a:cubicBezTo>
                    <a:pt x="2819" y="634"/>
                    <a:pt x="2186" y="1"/>
                    <a:pt x="142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19" name="Google Shape;5019;p42"/>
            <p:cNvSpPr/>
            <p:nvPr/>
          </p:nvSpPr>
          <p:spPr>
            <a:xfrm>
              <a:off x="2268900" y="3606050"/>
              <a:ext cx="70475" cy="70475"/>
            </a:xfrm>
            <a:custGeom>
              <a:avLst/>
              <a:gdLst/>
              <a:ahLst/>
              <a:cxnLst/>
              <a:rect l="l" t="t" r="r" b="b"/>
              <a:pathLst>
                <a:path w="2819" h="2819" extrusionOk="0">
                  <a:moveTo>
                    <a:pt x="1425" y="539"/>
                  </a:moveTo>
                  <a:cubicBezTo>
                    <a:pt x="1900" y="539"/>
                    <a:pt x="2280" y="951"/>
                    <a:pt x="2280" y="1394"/>
                  </a:cubicBezTo>
                  <a:cubicBezTo>
                    <a:pt x="2280" y="1869"/>
                    <a:pt x="1900" y="2249"/>
                    <a:pt x="1425" y="2249"/>
                  </a:cubicBezTo>
                  <a:cubicBezTo>
                    <a:pt x="950" y="2249"/>
                    <a:pt x="570" y="1869"/>
                    <a:pt x="570" y="1394"/>
                  </a:cubicBezTo>
                  <a:cubicBezTo>
                    <a:pt x="570" y="951"/>
                    <a:pt x="950" y="539"/>
                    <a:pt x="1425" y="539"/>
                  </a:cubicBezTo>
                  <a:close/>
                  <a:moveTo>
                    <a:pt x="1425" y="0"/>
                  </a:moveTo>
                  <a:cubicBezTo>
                    <a:pt x="634" y="0"/>
                    <a:pt x="0" y="634"/>
                    <a:pt x="0" y="1394"/>
                  </a:cubicBezTo>
                  <a:cubicBezTo>
                    <a:pt x="0" y="2186"/>
                    <a:pt x="634" y="2819"/>
                    <a:pt x="1425" y="2819"/>
                  </a:cubicBezTo>
                  <a:cubicBezTo>
                    <a:pt x="2185" y="2819"/>
                    <a:pt x="2819" y="2186"/>
                    <a:pt x="2819" y="1394"/>
                  </a:cubicBezTo>
                  <a:cubicBezTo>
                    <a:pt x="2819" y="634"/>
                    <a:pt x="2185" y="0"/>
                    <a:pt x="1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0" name="Google Shape;5020;p42"/>
            <p:cNvSpPr/>
            <p:nvPr/>
          </p:nvSpPr>
          <p:spPr>
            <a:xfrm>
              <a:off x="2322725" y="4092950"/>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34" y="1"/>
                    <a:pt x="1" y="634"/>
                    <a:pt x="1" y="1426"/>
                  </a:cubicBezTo>
                  <a:cubicBezTo>
                    <a:pt x="1" y="2218"/>
                    <a:pt x="634" y="2851"/>
                    <a:pt x="1426" y="2851"/>
                  </a:cubicBezTo>
                  <a:cubicBezTo>
                    <a:pt x="2217" y="2851"/>
                    <a:pt x="2851" y="2218"/>
                    <a:pt x="2851" y="1426"/>
                  </a:cubicBezTo>
                  <a:cubicBezTo>
                    <a:pt x="2851" y="634"/>
                    <a:pt x="2217" y="1"/>
                    <a:pt x="14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1" name="Google Shape;5021;p42"/>
            <p:cNvSpPr/>
            <p:nvPr/>
          </p:nvSpPr>
          <p:spPr>
            <a:xfrm>
              <a:off x="3391550" y="4417575"/>
              <a:ext cx="70500" cy="70475"/>
            </a:xfrm>
            <a:custGeom>
              <a:avLst/>
              <a:gdLst/>
              <a:ahLst/>
              <a:cxnLst/>
              <a:rect l="l" t="t" r="r" b="b"/>
              <a:pathLst>
                <a:path w="2820" h="2819" extrusionOk="0">
                  <a:moveTo>
                    <a:pt x="1394" y="538"/>
                  </a:moveTo>
                  <a:cubicBezTo>
                    <a:pt x="1869" y="538"/>
                    <a:pt x="2249" y="918"/>
                    <a:pt x="2249" y="1393"/>
                  </a:cubicBezTo>
                  <a:cubicBezTo>
                    <a:pt x="2249" y="1869"/>
                    <a:pt x="1869" y="2249"/>
                    <a:pt x="1394" y="2249"/>
                  </a:cubicBezTo>
                  <a:cubicBezTo>
                    <a:pt x="919" y="2249"/>
                    <a:pt x="539" y="1869"/>
                    <a:pt x="539" y="1393"/>
                  </a:cubicBezTo>
                  <a:cubicBezTo>
                    <a:pt x="539" y="918"/>
                    <a:pt x="919" y="538"/>
                    <a:pt x="1394" y="538"/>
                  </a:cubicBezTo>
                  <a:close/>
                  <a:moveTo>
                    <a:pt x="1394" y="0"/>
                  </a:moveTo>
                  <a:cubicBezTo>
                    <a:pt x="634" y="0"/>
                    <a:pt x="1" y="633"/>
                    <a:pt x="1" y="1393"/>
                  </a:cubicBezTo>
                  <a:cubicBezTo>
                    <a:pt x="1" y="2185"/>
                    <a:pt x="634" y="2819"/>
                    <a:pt x="1394" y="2819"/>
                  </a:cubicBezTo>
                  <a:cubicBezTo>
                    <a:pt x="2186" y="2819"/>
                    <a:pt x="2819" y="2185"/>
                    <a:pt x="2819" y="1393"/>
                  </a:cubicBezTo>
                  <a:cubicBezTo>
                    <a:pt x="2819" y="633"/>
                    <a:pt x="2186" y="0"/>
                    <a:pt x="139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2" name="Google Shape;5022;p42"/>
            <p:cNvSpPr/>
            <p:nvPr/>
          </p:nvSpPr>
          <p:spPr>
            <a:xfrm>
              <a:off x="3554650" y="4339975"/>
              <a:ext cx="70500" cy="71275"/>
            </a:xfrm>
            <a:custGeom>
              <a:avLst/>
              <a:gdLst/>
              <a:ahLst/>
              <a:cxnLst/>
              <a:rect l="l" t="t" r="r" b="b"/>
              <a:pathLst>
                <a:path w="2820" h="2851" extrusionOk="0">
                  <a:moveTo>
                    <a:pt x="1394" y="571"/>
                  </a:moveTo>
                  <a:cubicBezTo>
                    <a:pt x="1869" y="571"/>
                    <a:pt x="2249" y="951"/>
                    <a:pt x="2249" y="1426"/>
                  </a:cubicBezTo>
                  <a:cubicBezTo>
                    <a:pt x="2249" y="1901"/>
                    <a:pt x="1869" y="2281"/>
                    <a:pt x="1394" y="2281"/>
                  </a:cubicBezTo>
                  <a:cubicBezTo>
                    <a:pt x="919" y="2281"/>
                    <a:pt x="539" y="1901"/>
                    <a:pt x="539" y="1426"/>
                  </a:cubicBezTo>
                  <a:cubicBezTo>
                    <a:pt x="539" y="951"/>
                    <a:pt x="919" y="571"/>
                    <a:pt x="1394" y="571"/>
                  </a:cubicBezTo>
                  <a:close/>
                  <a:moveTo>
                    <a:pt x="1394" y="1"/>
                  </a:moveTo>
                  <a:cubicBezTo>
                    <a:pt x="634" y="1"/>
                    <a:pt x="1" y="634"/>
                    <a:pt x="1" y="1426"/>
                  </a:cubicBezTo>
                  <a:cubicBezTo>
                    <a:pt x="1" y="2217"/>
                    <a:pt x="634" y="2851"/>
                    <a:pt x="1394" y="2851"/>
                  </a:cubicBezTo>
                  <a:cubicBezTo>
                    <a:pt x="2186" y="2851"/>
                    <a:pt x="2819" y="2217"/>
                    <a:pt x="2819" y="1426"/>
                  </a:cubicBezTo>
                  <a:cubicBezTo>
                    <a:pt x="2819" y="634"/>
                    <a:pt x="2186" y="1"/>
                    <a:pt x="13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3" name="Google Shape;5023;p42"/>
            <p:cNvSpPr/>
            <p:nvPr/>
          </p:nvSpPr>
          <p:spPr>
            <a:xfrm>
              <a:off x="3420850" y="2296550"/>
              <a:ext cx="169450" cy="445750"/>
            </a:xfrm>
            <a:custGeom>
              <a:avLst/>
              <a:gdLst/>
              <a:ahLst/>
              <a:cxnLst/>
              <a:rect l="l" t="t" r="r" b="b"/>
              <a:pathLst>
                <a:path w="6778" h="17830" extrusionOk="0">
                  <a:moveTo>
                    <a:pt x="317" y="0"/>
                  </a:moveTo>
                  <a:cubicBezTo>
                    <a:pt x="246" y="0"/>
                    <a:pt x="175" y="32"/>
                    <a:pt x="127" y="95"/>
                  </a:cubicBezTo>
                  <a:cubicBezTo>
                    <a:pt x="1" y="190"/>
                    <a:pt x="1" y="380"/>
                    <a:pt x="127" y="475"/>
                  </a:cubicBezTo>
                  <a:lnTo>
                    <a:pt x="6208" y="6587"/>
                  </a:lnTo>
                  <a:lnTo>
                    <a:pt x="6208" y="17545"/>
                  </a:lnTo>
                  <a:cubicBezTo>
                    <a:pt x="6208" y="17703"/>
                    <a:pt x="6334" y="17830"/>
                    <a:pt x="6493" y="17830"/>
                  </a:cubicBezTo>
                  <a:cubicBezTo>
                    <a:pt x="6651" y="17830"/>
                    <a:pt x="6778" y="17703"/>
                    <a:pt x="6778" y="17545"/>
                  </a:cubicBezTo>
                  <a:lnTo>
                    <a:pt x="6778" y="6461"/>
                  </a:lnTo>
                  <a:cubicBezTo>
                    <a:pt x="6778" y="6397"/>
                    <a:pt x="6746" y="6334"/>
                    <a:pt x="6715" y="6271"/>
                  </a:cubicBezTo>
                  <a:lnTo>
                    <a:pt x="507" y="95"/>
                  </a:lnTo>
                  <a:cubicBezTo>
                    <a:pt x="460" y="32"/>
                    <a:pt x="389" y="0"/>
                    <a:pt x="3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4" name="Google Shape;5024;p42"/>
            <p:cNvSpPr/>
            <p:nvPr/>
          </p:nvSpPr>
          <p:spPr>
            <a:xfrm>
              <a:off x="2468400" y="2294750"/>
              <a:ext cx="855100" cy="509300"/>
            </a:xfrm>
            <a:custGeom>
              <a:avLst/>
              <a:gdLst/>
              <a:ahLst/>
              <a:cxnLst/>
              <a:rect l="l" t="t" r="r" b="b"/>
              <a:pathLst>
                <a:path w="34204" h="20372" extrusionOk="0">
                  <a:moveTo>
                    <a:pt x="317" y="1"/>
                  </a:moveTo>
                  <a:cubicBezTo>
                    <a:pt x="246" y="1"/>
                    <a:pt x="175" y="25"/>
                    <a:pt x="127" y="72"/>
                  </a:cubicBezTo>
                  <a:cubicBezTo>
                    <a:pt x="1" y="199"/>
                    <a:pt x="1" y="357"/>
                    <a:pt x="127" y="484"/>
                  </a:cubicBezTo>
                  <a:lnTo>
                    <a:pt x="10705" y="11061"/>
                  </a:lnTo>
                  <a:cubicBezTo>
                    <a:pt x="10737" y="11125"/>
                    <a:pt x="10800" y="11125"/>
                    <a:pt x="10895" y="11125"/>
                  </a:cubicBezTo>
                  <a:lnTo>
                    <a:pt x="24544" y="11125"/>
                  </a:lnTo>
                  <a:lnTo>
                    <a:pt x="33697" y="20277"/>
                  </a:lnTo>
                  <a:cubicBezTo>
                    <a:pt x="33760" y="20340"/>
                    <a:pt x="33823" y="20372"/>
                    <a:pt x="33918" y="20372"/>
                  </a:cubicBezTo>
                  <a:cubicBezTo>
                    <a:pt x="33982" y="20372"/>
                    <a:pt x="34045" y="20340"/>
                    <a:pt x="34108" y="20277"/>
                  </a:cubicBezTo>
                  <a:cubicBezTo>
                    <a:pt x="34203" y="20182"/>
                    <a:pt x="34203" y="19992"/>
                    <a:pt x="34108" y="19897"/>
                  </a:cubicBezTo>
                  <a:lnTo>
                    <a:pt x="24861" y="10650"/>
                  </a:lnTo>
                  <a:cubicBezTo>
                    <a:pt x="24829" y="10586"/>
                    <a:pt x="24734" y="10586"/>
                    <a:pt x="24671" y="10586"/>
                  </a:cubicBezTo>
                  <a:lnTo>
                    <a:pt x="10990" y="10586"/>
                  </a:lnTo>
                  <a:lnTo>
                    <a:pt x="507" y="72"/>
                  </a:lnTo>
                  <a:cubicBezTo>
                    <a:pt x="460" y="25"/>
                    <a:pt x="389" y="1"/>
                    <a:pt x="3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5" name="Google Shape;5025;p42"/>
            <p:cNvSpPr/>
            <p:nvPr/>
          </p:nvSpPr>
          <p:spPr>
            <a:xfrm>
              <a:off x="2310050" y="2280500"/>
              <a:ext cx="1007900" cy="682700"/>
            </a:xfrm>
            <a:custGeom>
              <a:avLst/>
              <a:gdLst/>
              <a:ahLst/>
              <a:cxnLst/>
              <a:rect l="l" t="t" r="r" b="b"/>
              <a:pathLst>
                <a:path w="40316" h="27308" extrusionOk="0">
                  <a:moveTo>
                    <a:pt x="318" y="1"/>
                  </a:moveTo>
                  <a:cubicBezTo>
                    <a:pt x="246" y="1"/>
                    <a:pt x="175" y="25"/>
                    <a:pt x="128" y="72"/>
                  </a:cubicBezTo>
                  <a:cubicBezTo>
                    <a:pt x="1" y="199"/>
                    <a:pt x="1" y="357"/>
                    <a:pt x="128" y="484"/>
                  </a:cubicBezTo>
                  <a:lnTo>
                    <a:pt x="16342" y="16698"/>
                  </a:lnTo>
                  <a:cubicBezTo>
                    <a:pt x="16406" y="16762"/>
                    <a:pt x="16469" y="16793"/>
                    <a:pt x="16532" y="16793"/>
                  </a:cubicBezTo>
                  <a:lnTo>
                    <a:pt x="29358" y="16793"/>
                  </a:lnTo>
                  <a:lnTo>
                    <a:pt x="39809" y="27244"/>
                  </a:lnTo>
                  <a:cubicBezTo>
                    <a:pt x="39841" y="27276"/>
                    <a:pt x="39936" y="27307"/>
                    <a:pt x="39999" y="27307"/>
                  </a:cubicBezTo>
                  <a:cubicBezTo>
                    <a:pt x="40062" y="27307"/>
                    <a:pt x="40157" y="27276"/>
                    <a:pt x="40189" y="27244"/>
                  </a:cubicBezTo>
                  <a:cubicBezTo>
                    <a:pt x="40316" y="27117"/>
                    <a:pt x="40316" y="26959"/>
                    <a:pt x="40189" y="26832"/>
                  </a:cubicBezTo>
                  <a:lnTo>
                    <a:pt x="29643" y="16287"/>
                  </a:lnTo>
                  <a:cubicBezTo>
                    <a:pt x="29612" y="16255"/>
                    <a:pt x="29548" y="16223"/>
                    <a:pt x="29453" y="16223"/>
                  </a:cubicBezTo>
                  <a:lnTo>
                    <a:pt x="16659" y="16223"/>
                  </a:lnTo>
                  <a:lnTo>
                    <a:pt x="508" y="72"/>
                  </a:lnTo>
                  <a:cubicBezTo>
                    <a:pt x="460" y="25"/>
                    <a:pt x="389" y="1"/>
                    <a:pt x="3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6" name="Google Shape;5026;p42"/>
            <p:cNvSpPr/>
            <p:nvPr/>
          </p:nvSpPr>
          <p:spPr>
            <a:xfrm>
              <a:off x="2330650" y="3320225"/>
              <a:ext cx="961975" cy="327800"/>
            </a:xfrm>
            <a:custGeom>
              <a:avLst/>
              <a:gdLst/>
              <a:ahLst/>
              <a:cxnLst/>
              <a:rect l="l" t="t" r="r" b="b"/>
              <a:pathLst>
                <a:path w="38479" h="13112" extrusionOk="0">
                  <a:moveTo>
                    <a:pt x="32081" y="1"/>
                  </a:moveTo>
                  <a:cubicBezTo>
                    <a:pt x="32018" y="1"/>
                    <a:pt x="31954" y="33"/>
                    <a:pt x="31923" y="64"/>
                  </a:cubicBezTo>
                  <a:lnTo>
                    <a:pt x="17767" y="12574"/>
                  </a:lnTo>
                  <a:lnTo>
                    <a:pt x="285" y="12574"/>
                  </a:lnTo>
                  <a:cubicBezTo>
                    <a:pt x="127" y="12574"/>
                    <a:pt x="0" y="12700"/>
                    <a:pt x="0" y="12827"/>
                  </a:cubicBezTo>
                  <a:cubicBezTo>
                    <a:pt x="0" y="12985"/>
                    <a:pt x="127" y="13112"/>
                    <a:pt x="285" y="13112"/>
                  </a:cubicBezTo>
                  <a:lnTo>
                    <a:pt x="17862" y="13112"/>
                  </a:lnTo>
                  <a:cubicBezTo>
                    <a:pt x="17925" y="13112"/>
                    <a:pt x="17988" y="13112"/>
                    <a:pt x="18052" y="13049"/>
                  </a:cubicBezTo>
                  <a:lnTo>
                    <a:pt x="32208" y="571"/>
                  </a:lnTo>
                  <a:lnTo>
                    <a:pt x="38193" y="571"/>
                  </a:lnTo>
                  <a:cubicBezTo>
                    <a:pt x="38352" y="571"/>
                    <a:pt x="38478" y="444"/>
                    <a:pt x="38478" y="286"/>
                  </a:cubicBezTo>
                  <a:cubicBezTo>
                    <a:pt x="38478" y="128"/>
                    <a:pt x="38352" y="1"/>
                    <a:pt x="3819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7" name="Google Shape;5027;p42"/>
            <p:cNvSpPr/>
            <p:nvPr/>
          </p:nvSpPr>
          <p:spPr>
            <a:xfrm>
              <a:off x="2941850" y="2842025"/>
              <a:ext cx="381650" cy="197975"/>
            </a:xfrm>
            <a:custGeom>
              <a:avLst/>
              <a:gdLst/>
              <a:ahLst/>
              <a:cxnLst/>
              <a:rect l="l" t="t" r="r" b="b"/>
              <a:pathLst>
                <a:path w="15266" h="7919" extrusionOk="0">
                  <a:moveTo>
                    <a:pt x="318" y="1"/>
                  </a:moveTo>
                  <a:cubicBezTo>
                    <a:pt x="246" y="1"/>
                    <a:pt x="175" y="33"/>
                    <a:pt x="128" y="96"/>
                  </a:cubicBezTo>
                  <a:cubicBezTo>
                    <a:pt x="1" y="191"/>
                    <a:pt x="1" y="381"/>
                    <a:pt x="128" y="476"/>
                  </a:cubicBezTo>
                  <a:lnTo>
                    <a:pt x="7475" y="7823"/>
                  </a:lnTo>
                  <a:cubicBezTo>
                    <a:pt x="7538" y="7887"/>
                    <a:pt x="7601" y="7918"/>
                    <a:pt x="7665" y="7918"/>
                  </a:cubicBezTo>
                  <a:lnTo>
                    <a:pt x="14980" y="7918"/>
                  </a:lnTo>
                  <a:cubicBezTo>
                    <a:pt x="15107" y="7918"/>
                    <a:pt x="15265" y="7792"/>
                    <a:pt x="15234" y="7633"/>
                  </a:cubicBezTo>
                  <a:cubicBezTo>
                    <a:pt x="15234" y="7475"/>
                    <a:pt x="15107" y="7348"/>
                    <a:pt x="14980" y="7348"/>
                  </a:cubicBezTo>
                  <a:lnTo>
                    <a:pt x="7791" y="7348"/>
                  </a:lnTo>
                  <a:lnTo>
                    <a:pt x="508" y="96"/>
                  </a:lnTo>
                  <a:cubicBezTo>
                    <a:pt x="460" y="33"/>
                    <a:pt x="389" y="1"/>
                    <a:pt x="3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8" name="Google Shape;5028;p42"/>
            <p:cNvSpPr/>
            <p:nvPr/>
          </p:nvSpPr>
          <p:spPr>
            <a:xfrm>
              <a:off x="3793750" y="3393075"/>
              <a:ext cx="14275" cy="1086275"/>
            </a:xfrm>
            <a:custGeom>
              <a:avLst/>
              <a:gdLst/>
              <a:ahLst/>
              <a:cxnLst/>
              <a:rect l="l" t="t" r="r" b="b"/>
              <a:pathLst>
                <a:path w="571" h="43451" extrusionOk="0">
                  <a:moveTo>
                    <a:pt x="286" y="1"/>
                  </a:moveTo>
                  <a:cubicBezTo>
                    <a:pt x="127" y="1"/>
                    <a:pt x="1" y="127"/>
                    <a:pt x="1" y="286"/>
                  </a:cubicBezTo>
                  <a:lnTo>
                    <a:pt x="1" y="43165"/>
                  </a:lnTo>
                  <a:cubicBezTo>
                    <a:pt x="1" y="43324"/>
                    <a:pt x="127" y="43450"/>
                    <a:pt x="286" y="43450"/>
                  </a:cubicBezTo>
                  <a:cubicBezTo>
                    <a:pt x="444" y="43450"/>
                    <a:pt x="571" y="43324"/>
                    <a:pt x="571" y="43165"/>
                  </a:cubicBezTo>
                  <a:lnTo>
                    <a:pt x="571" y="286"/>
                  </a:lnTo>
                  <a:cubicBezTo>
                    <a:pt x="571" y="127"/>
                    <a:pt x="444" y="1"/>
                    <a:pt x="2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29" name="Google Shape;5029;p42"/>
            <p:cNvSpPr/>
            <p:nvPr/>
          </p:nvSpPr>
          <p:spPr>
            <a:xfrm>
              <a:off x="3793750" y="1739950"/>
              <a:ext cx="14275" cy="1064100"/>
            </a:xfrm>
            <a:custGeom>
              <a:avLst/>
              <a:gdLst/>
              <a:ahLst/>
              <a:cxnLst/>
              <a:rect l="l" t="t" r="r" b="b"/>
              <a:pathLst>
                <a:path w="571" h="42564" extrusionOk="0">
                  <a:moveTo>
                    <a:pt x="286" y="1"/>
                  </a:moveTo>
                  <a:cubicBezTo>
                    <a:pt x="127" y="1"/>
                    <a:pt x="1" y="128"/>
                    <a:pt x="1" y="286"/>
                  </a:cubicBezTo>
                  <a:lnTo>
                    <a:pt x="1" y="42279"/>
                  </a:lnTo>
                  <a:cubicBezTo>
                    <a:pt x="1" y="42437"/>
                    <a:pt x="127" y="42564"/>
                    <a:pt x="286" y="42564"/>
                  </a:cubicBezTo>
                  <a:cubicBezTo>
                    <a:pt x="444" y="42564"/>
                    <a:pt x="571" y="42437"/>
                    <a:pt x="571" y="42279"/>
                  </a:cubicBezTo>
                  <a:lnTo>
                    <a:pt x="571" y="286"/>
                  </a:lnTo>
                  <a:cubicBezTo>
                    <a:pt x="571" y="128"/>
                    <a:pt x="444" y="1"/>
                    <a:pt x="28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0" name="Google Shape;5030;p42"/>
            <p:cNvSpPr/>
            <p:nvPr/>
          </p:nvSpPr>
          <p:spPr>
            <a:xfrm>
              <a:off x="3765250" y="1683750"/>
              <a:ext cx="71275" cy="70475"/>
            </a:xfrm>
            <a:custGeom>
              <a:avLst/>
              <a:gdLst/>
              <a:ahLst/>
              <a:cxnLst/>
              <a:rect l="l" t="t" r="r" b="b"/>
              <a:pathLst>
                <a:path w="2851" h="2819" extrusionOk="0">
                  <a:moveTo>
                    <a:pt x="1426" y="539"/>
                  </a:moveTo>
                  <a:cubicBezTo>
                    <a:pt x="1901" y="539"/>
                    <a:pt x="2281" y="919"/>
                    <a:pt x="2281" y="1394"/>
                  </a:cubicBezTo>
                  <a:cubicBezTo>
                    <a:pt x="2281" y="1869"/>
                    <a:pt x="1901" y="2249"/>
                    <a:pt x="1426" y="2249"/>
                  </a:cubicBezTo>
                  <a:cubicBezTo>
                    <a:pt x="951" y="2249"/>
                    <a:pt x="571" y="1869"/>
                    <a:pt x="571" y="1394"/>
                  </a:cubicBezTo>
                  <a:cubicBezTo>
                    <a:pt x="571" y="919"/>
                    <a:pt x="951" y="539"/>
                    <a:pt x="1426" y="539"/>
                  </a:cubicBezTo>
                  <a:close/>
                  <a:moveTo>
                    <a:pt x="1426" y="0"/>
                  </a:moveTo>
                  <a:cubicBezTo>
                    <a:pt x="634" y="0"/>
                    <a:pt x="1" y="634"/>
                    <a:pt x="1" y="1394"/>
                  </a:cubicBezTo>
                  <a:cubicBezTo>
                    <a:pt x="1" y="2186"/>
                    <a:pt x="634" y="2819"/>
                    <a:pt x="1426" y="2819"/>
                  </a:cubicBezTo>
                  <a:cubicBezTo>
                    <a:pt x="2218" y="2819"/>
                    <a:pt x="2851" y="2186"/>
                    <a:pt x="2851" y="1394"/>
                  </a:cubicBezTo>
                  <a:cubicBezTo>
                    <a:pt x="2851" y="634"/>
                    <a:pt x="2218" y="0"/>
                    <a:pt x="14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1" name="Google Shape;5031;p42"/>
            <p:cNvSpPr/>
            <p:nvPr/>
          </p:nvSpPr>
          <p:spPr>
            <a:xfrm>
              <a:off x="3765250" y="4465075"/>
              <a:ext cx="71275" cy="70475"/>
            </a:xfrm>
            <a:custGeom>
              <a:avLst/>
              <a:gdLst/>
              <a:ahLst/>
              <a:cxnLst/>
              <a:rect l="l" t="t" r="r" b="b"/>
              <a:pathLst>
                <a:path w="2851" h="2819" extrusionOk="0">
                  <a:moveTo>
                    <a:pt x="1426" y="570"/>
                  </a:moveTo>
                  <a:cubicBezTo>
                    <a:pt x="1901" y="570"/>
                    <a:pt x="2281" y="950"/>
                    <a:pt x="2281" y="1425"/>
                  </a:cubicBezTo>
                  <a:cubicBezTo>
                    <a:pt x="2281" y="1900"/>
                    <a:pt x="1901" y="2280"/>
                    <a:pt x="1426" y="2280"/>
                  </a:cubicBezTo>
                  <a:cubicBezTo>
                    <a:pt x="951" y="2280"/>
                    <a:pt x="571" y="1900"/>
                    <a:pt x="571" y="1425"/>
                  </a:cubicBezTo>
                  <a:cubicBezTo>
                    <a:pt x="571" y="950"/>
                    <a:pt x="951" y="570"/>
                    <a:pt x="1426" y="570"/>
                  </a:cubicBezTo>
                  <a:close/>
                  <a:moveTo>
                    <a:pt x="1426" y="0"/>
                  </a:moveTo>
                  <a:cubicBezTo>
                    <a:pt x="634" y="0"/>
                    <a:pt x="1" y="634"/>
                    <a:pt x="1" y="1425"/>
                  </a:cubicBezTo>
                  <a:cubicBezTo>
                    <a:pt x="1" y="2185"/>
                    <a:pt x="634" y="2819"/>
                    <a:pt x="1426" y="2819"/>
                  </a:cubicBezTo>
                  <a:cubicBezTo>
                    <a:pt x="2218" y="2819"/>
                    <a:pt x="2851" y="2185"/>
                    <a:pt x="2851" y="1425"/>
                  </a:cubicBezTo>
                  <a:cubicBezTo>
                    <a:pt x="2851" y="634"/>
                    <a:pt x="2218" y="0"/>
                    <a:pt x="14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2" name="Google Shape;5032;p42"/>
            <p:cNvSpPr/>
            <p:nvPr/>
          </p:nvSpPr>
          <p:spPr>
            <a:xfrm>
              <a:off x="2278400" y="3860050"/>
              <a:ext cx="691975" cy="652675"/>
            </a:xfrm>
            <a:custGeom>
              <a:avLst/>
              <a:gdLst/>
              <a:ahLst/>
              <a:cxnLst/>
              <a:rect l="l" t="t" r="r" b="b"/>
              <a:pathLst>
                <a:path w="27679" h="26107" extrusionOk="0">
                  <a:moveTo>
                    <a:pt x="13842" y="1"/>
                  </a:moveTo>
                  <a:cubicBezTo>
                    <a:pt x="13308" y="1"/>
                    <a:pt x="12768" y="34"/>
                    <a:pt x="12224" y="101"/>
                  </a:cubicBezTo>
                  <a:cubicBezTo>
                    <a:pt x="5099" y="988"/>
                    <a:pt x="0" y="7512"/>
                    <a:pt x="887" y="14669"/>
                  </a:cubicBezTo>
                  <a:cubicBezTo>
                    <a:pt x="1706" y="21253"/>
                    <a:pt x="7339" y="26107"/>
                    <a:pt x="13811" y="26107"/>
                  </a:cubicBezTo>
                  <a:cubicBezTo>
                    <a:pt x="14344" y="26107"/>
                    <a:pt x="14882" y="26074"/>
                    <a:pt x="15423" y="26006"/>
                  </a:cubicBezTo>
                  <a:cubicBezTo>
                    <a:pt x="22580" y="25120"/>
                    <a:pt x="27679" y="18596"/>
                    <a:pt x="26792" y="11470"/>
                  </a:cubicBezTo>
                  <a:cubicBezTo>
                    <a:pt x="25973" y="4857"/>
                    <a:pt x="20340" y="1"/>
                    <a:pt x="1384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3" name="Google Shape;5033;p42"/>
            <p:cNvSpPr/>
            <p:nvPr/>
          </p:nvSpPr>
          <p:spPr>
            <a:xfrm>
              <a:off x="2411400" y="3973400"/>
              <a:ext cx="425975" cy="425975"/>
            </a:xfrm>
            <a:custGeom>
              <a:avLst/>
              <a:gdLst/>
              <a:ahLst/>
              <a:cxnLst/>
              <a:rect l="l" t="t" r="r" b="b"/>
              <a:pathLst>
                <a:path w="17039" h="17039" extrusionOk="0">
                  <a:moveTo>
                    <a:pt x="8520" y="1"/>
                  </a:moveTo>
                  <a:cubicBezTo>
                    <a:pt x="3801" y="1"/>
                    <a:pt x="1" y="3801"/>
                    <a:pt x="1" y="8520"/>
                  </a:cubicBezTo>
                  <a:cubicBezTo>
                    <a:pt x="1" y="13238"/>
                    <a:pt x="3801" y="17039"/>
                    <a:pt x="8520" y="17039"/>
                  </a:cubicBezTo>
                  <a:cubicBezTo>
                    <a:pt x="13238" y="17039"/>
                    <a:pt x="17039" y="13238"/>
                    <a:pt x="17039" y="8520"/>
                  </a:cubicBezTo>
                  <a:cubicBezTo>
                    <a:pt x="17039" y="3801"/>
                    <a:pt x="13238" y="1"/>
                    <a:pt x="8520"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4" name="Google Shape;5034;p42"/>
            <p:cNvSpPr/>
            <p:nvPr/>
          </p:nvSpPr>
          <p:spPr>
            <a:xfrm>
              <a:off x="2446250" y="4008250"/>
              <a:ext cx="356300" cy="356300"/>
            </a:xfrm>
            <a:custGeom>
              <a:avLst/>
              <a:gdLst/>
              <a:ahLst/>
              <a:cxnLst/>
              <a:rect l="l" t="t" r="r" b="b"/>
              <a:pathLst>
                <a:path w="14252" h="14252" extrusionOk="0">
                  <a:moveTo>
                    <a:pt x="7126" y="0"/>
                  </a:moveTo>
                  <a:cubicBezTo>
                    <a:pt x="3199" y="0"/>
                    <a:pt x="0" y="3199"/>
                    <a:pt x="0" y="7126"/>
                  </a:cubicBezTo>
                  <a:cubicBezTo>
                    <a:pt x="0" y="11053"/>
                    <a:pt x="3199" y="14251"/>
                    <a:pt x="7126" y="14251"/>
                  </a:cubicBezTo>
                  <a:cubicBezTo>
                    <a:pt x="11053" y="14251"/>
                    <a:pt x="14251" y="11053"/>
                    <a:pt x="14251" y="7126"/>
                  </a:cubicBezTo>
                  <a:cubicBezTo>
                    <a:pt x="14251" y="3199"/>
                    <a:pt x="11053" y="0"/>
                    <a:pt x="712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5" name="Google Shape;5035;p42"/>
            <p:cNvSpPr/>
            <p:nvPr/>
          </p:nvSpPr>
          <p:spPr>
            <a:xfrm>
              <a:off x="2481075" y="4008250"/>
              <a:ext cx="321475" cy="305625"/>
            </a:xfrm>
            <a:custGeom>
              <a:avLst/>
              <a:gdLst/>
              <a:ahLst/>
              <a:cxnLst/>
              <a:rect l="l" t="t" r="r" b="b"/>
              <a:pathLst>
                <a:path w="12859" h="12225" extrusionOk="0">
                  <a:moveTo>
                    <a:pt x="5733" y="0"/>
                  </a:moveTo>
                  <a:cubicBezTo>
                    <a:pt x="3389" y="0"/>
                    <a:pt x="1299" y="1140"/>
                    <a:pt x="0" y="2914"/>
                  </a:cubicBezTo>
                  <a:cubicBezTo>
                    <a:pt x="1267" y="1647"/>
                    <a:pt x="3041" y="887"/>
                    <a:pt x="4941" y="887"/>
                  </a:cubicBezTo>
                  <a:cubicBezTo>
                    <a:pt x="8899" y="887"/>
                    <a:pt x="12066" y="4086"/>
                    <a:pt x="12066" y="8012"/>
                  </a:cubicBezTo>
                  <a:cubicBezTo>
                    <a:pt x="12066" y="9596"/>
                    <a:pt x="11560" y="11053"/>
                    <a:pt x="10673" y="12224"/>
                  </a:cubicBezTo>
                  <a:cubicBezTo>
                    <a:pt x="12003" y="10926"/>
                    <a:pt x="12858" y="9121"/>
                    <a:pt x="12858" y="7126"/>
                  </a:cubicBezTo>
                  <a:cubicBezTo>
                    <a:pt x="12858" y="3199"/>
                    <a:pt x="9660" y="0"/>
                    <a:pt x="573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6" name="Google Shape;5036;p42"/>
            <p:cNvSpPr/>
            <p:nvPr/>
          </p:nvSpPr>
          <p:spPr>
            <a:xfrm>
              <a:off x="2524625" y="4063675"/>
              <a:ext cx="203500" cy="245450"/>
            </a:xfrm>
            <a:custGeom>
              <a:avLst/>
              <a:gdLst/>
              <a:ahLst/>
              <a:cxnLst/>
              <a:rect l="l" t="t" r="r" b="b"/>
              <a:pathLst>
                <a:path w="8140" h="9818" extrusionOk="0">
                  <a:moveTo>
                    <a:pt x="4522" y="2237"/>
                  </a:moveTo>
                  <a:cubicBezTo>
                    <a:pt x="4852" y="2237"/>
                    <a:pt x="5511" y="2344"/>
                    <a:pt x="5511" y="3199"/>
                  </a:cubicBezTo>
                  <a:cubicBezTo>
                    <a:pt x="5511" y="4117"/>
                    <a:pt x="4719" y="4149"/>
                    <a:pt x="4719" y="4149"/>
                  </a:cubicBezTo>
                  <a:lnTo>
                    <a:pt x="3167" y="4149"/>
                  </a:lnTo>
                  <a:lnTo>
                    <a:pt x="3167" y="2249"/>
                  </a:lnTo>
                  <a:lnTo>
                    <a:pt x="4339" y="2249"/>
                  </a:lnTo>
                  <a:cubicBezTo>
                    <a:pt x="4339" y="2249"/>
                    <a:pt x="4412" y="2237"/>
                    <a:pt x="4522" y="2237"/>
                  </a:cubicBezTo>
                  <a:close/>
                  <a:moveTo>
                    <a:pt x="4855" y="5224"/>
                  </a:moveTo>
                  <a:cubicBezTo>
                    <a:pt x="5168" y="5224"/>
                    <a:pt x="6397" y="5296"/>
                    <a:pt x="6397" y="6429"/>
                  </a:cubicBezTo>
                  <a:cubicBezTo>
                    <a:pt x="6397" y="7601"/>
                    <a:pt x="5321" y="7632"/>
                    <a:pt x="5321" y="7632"/>
                  </a:cubicBezTo>
                  <a:lnTo>
                    <a:pt x="3167" y="7632"/>
                  </a:lnTo>
                  <a:lnTo>
                    <a:pt x="3167" y="5225"/>
                  </a:lnTo>
                  <a:lnTo>
                    <a:pt x="4782" y="5225"/>
                  </a:lnTo>
                  <a:cubicBezTo>
                    <a:pt x="4782" y="5225"/>
                    <a:pt x="4809" y="5224"/>
                    <a:pt x="4855" y="5224"/>
                  </a:cubicBezTo>
                  <a:close/>
                  <a:moveTo>
                    <a:pt x="2185" y="0"/>
                  </a:moveTo>
                  <a:lnTo>
                    <a:pt x="2185" y="1172"/>
                  </a:lnTo>
                  <a:lnTo>
                    <a:pt x="0" y="1172"/>
                  </a:lnTo>
                  <a:lnTo>
                    <a:pt x="0" y="2185"/>
                  </a:lnTo>
                  <a:lnTo>
                    <a:pt x="1584" y="2185"/>
                  </a:lnTo>
                  <a:lnTo>
                    <a:pt x="1584" y="7506"/>
                  </a:lnTo>
                  <a:lnTo>
                    <a:pt x="95" y="7506"/>
                  </a:lnTo>
                  <a:lnTo>
                    <a:pt x="95" y="8614"/>
                  </a:lnTo>
                  <a:lnTo>
                    <a:pt x="2185" y="8614"/>
                  </a:lnTo>
                  <a:lnTo>
                    <a:pt x="2185" y="9817"/>
                  </a:lnTo>
                  <a:lnTo>
                    <a:pt x="3136" y="9817"/>
                  </a:lnTo>
                  <a:lnTo>
                    <a:pt x="3136" y="8614"/>
                  </a:lnTo>
                  <a:lnTo>
                    <a:pt x="4022" y="8614"/>
                  </a:lnTo>
                  <a:lnTo>
                    <a:pt x="4022" y="9817"/>
                  </a:lnTo>
                  <a:lnTo>
                    <a:pt x="5004" y="9817"/>
                  </a:lnTo>
                  <a:lnTo>
                    <a:pt x="5004" y="8614"/>
                  </a:lnTo>
                  <a:cubicBezTo>
                    <a:pt x="6112" y="8614"/>
                    <a:pt x="7759" y="8424"/>
                    <a:pt x="7949" y="6619"/>
                  </a:cubicBezTo>
                  <a:cubicBezTo>
                    <a:pt x="8139" y="4782"/>
                    <a:pt x="6777" y="4339"/>
                    <a:pt x="6777" y="4339"/>
                  </a:cubicBezTo>
                  <a:cubicBezTo>
                    <a:pt x="6777" y="4339"/>
                    <a:pt x="7252" y="4117"/>
                    <a:pt x="7252" y="2914"/>
                  </a:cubicBezTo>
                  <a:cubicBezTo>
                    <a:pt x="7252" y="1249"/>
                    <a:pt x="5718" y="1171"/>
                    <a:pt x="5430" y="1171"/>
                  </a:cubicBezTo>
                  <a:cubicBezTo>
                    <a:pt x="5400" y="1171"/>
                    <a:pt x="5384" y="1172"/>
                    <a:pt x="5384" y="1172"/>
                  </a:cubicBezTo>
                  <a:lnTo>
                    <a:pt x="5004" y="1172"/>
                  </a:lnTo>
                  <a:lnTo>
                    <a:pt x="5004" y="0"/>
                  </a:lnTo>
                  <a:lnTo>
                    <a:pt x="4022" y="0"/>
                  </a:lnTo>
                  <a:lnTo>
                    <a:pt x="4022" y="1172"/>
                  </a:lnTo>
                  <a:lnTo>
                    <a:pt x="3136" y="1172"/>
                  </a:lnTo>
                  <a:lnTo>
                    <a:pt x="3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7" name="Google Shape;5037;p42"/>
            <p:cNvSpPr/>
            <p:nvPr/>
          </p:nvSpPr>
          <p:spPr>
            <a:xfrm>
              <a:off x="2278400" y="1798400"/>
              <a:ext cx="691975" cy="651900"/>
            </a:xfrm>
            <a:custGeom>
              <a:avLst/>
              <a:gdLst/>
              <a:ahLst/>
              <a:cxnLst/>
              <a:rect l="l" t="t" r="r" b="b"/>
              <a:pathLst>
                <a:path w="27679" h="26076" extrusionOk="0">
                  <a:moveTo>
                    <a:pt x="13851" y="1"/>
                  </a:moveTo>
                  <a:cubicBezTo>
                    <a:pt x="13314" y="1"/>
                    <a:pt x="12771" y="34"/>
                    <a:pt x="12224" y="101"/>
                  </a:cubicBezTo>
                  <a:cubicBezTo>
                    <a:pt x="5099" y="988"/>
                    <a:pt x="0" y="7480"/>
                    <a:pt x="887" y="14637"/>
                  </a:cubicBezTo>
                  <a:cubicBezTo>
                    <a:pt x="1706" y="21248"/>
                    <a:pt x="7334" y="26076"/>
                    <a:pt x="13803" y="26076"/>
                  </a:cubicBezTo>
                  <a:cubicBezTo>
                    <a:pt x="14338" y="26076"/>
                    <a:pt x="14879" y="26043"/>
                    <a:pt x="15423" y="25975"/>
                  </a:cubicBezTo>
                  <a:cubicBezTo>
                    <a:pt x="22580" y="25120"/>
                    <a:pt x="27679" y="18596"/>
                    <a:pt x="26792" y="11439"/>
                  </a:cubicBezTo>
                  <a:cubicBezTo>
                    <a:pt x="25973" y="4828"/>
                    <a:pt x="20345" y="1"/>
                    <a:pt x="1385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8" name="Google Shape;5038;p42"/>
            <p:cNvSpPr/>
            <p:nvPr/>
          </p:nvSpPr>
          <p:spPr>
            <a:xfrm>
              <a:off x="2404275" y="1975900"/>
              <a:ext cx="307225" cy="338075"/>
            </a:xfrm>
            <a:custGeom>
              <a:avLst/>
              <a:gdLst/>
              <a:ahLst/>
              <a:cxnLst/>
              <a:rect l="l" t="t" r="r" b="b"/>
              <a:pathLst>
                <a:path w="12289" h="13523" extrusionOk="0">
                  <a:moveTo>
                    <a:pt x="8583" y="0"/>
                  </a:moveTo>
                  <a:lnTo>
                    <a:pt x="1" y="3072"/>
                  </a:lnTo>
                  <a:lnTo>
                    <a:pt x="3706" y="13523"/>
                  </a:lnTo>
                  <a:lnTo>
                    <a:pt x="12288" y="10483"/>
                  </a:lnTo>
                  <a:lnTo>
                    <a:pt x="858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39" name="Google Shape;5039;p42"/>
            <p:cNvSpPr/>
            <p:nvPr/>
          </p:nvSpPr>
          <p:spPr>
            <a:xfrm>
              <a:off x="2506400" y="1960050"/>
              <a:ext cx="229625" cy="279500"/>
            </a:xfrm>
            <a:custGeom>
              <a:avLst/>
              <a:gdLst/>
              <a:ahLst/>
              <a:cxnLst/>
              <a:rect l="l" t="t" r="r" b="b"/>
              <a:pathLst>
                <a:path w="9185" h="11180" extrusionOk="0">
                  <a:moveTo>
                    <a:pt x="96" y="1"/>
                  </a:moveTo>
                  <a:lnTo>
                    <a:pt x="1" y="11117"/>
                  </a:lnTo>
                  <a:lnTo>
                    <a:pt x="9122" y="11180"/>
                  </a:lnTo>
                  <a:lnTo>
                    <a:pt x="9185" y="64"/>
                  </a:lnTo>
                  <a:lnTo>
                    <a:pt x="9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0" name="Google Shape;5040;p42"/>
            <p:cNvSpPr/>
            <p:nvPr/>
          </p:nvSpPr>
          <p:spPr>
            <a:xfrm>
              <a:off x="2673475" y="2118200"/>
              <a:ext cx="101350" cy="99200"/>
            </a:xfrm>
            <a:custGeom>
              <a:avLst/>
              <a:gdLst/>
              <a:ahLst/>
              <a:cxnLst/>
              <a:rect l="l" t="t" r="r" b="b"/>
              <a:pathLst>
                <a:path w="4054" h="3968" extrusionOk="0">
                  <a:moveTo>
                    <a:pt x="582" y="1"/>
                  </a:moveTo>
                  <a:cubicBezTo>
                    <a:pt x="443" y="1"/>
                    <a:pt x="301" y="56"/>
                    <a:pt x="190" y="167"/>
                  </a:cubicBezTo>
                  <a:cubicBezTo>
                    <a:pt x="0" y="357"/>
                    <a:pt x="0" y="705"/>
                    <a:pt x="190" y="895"/>
                  </a:cubicBezTo>
                  <a:lnTo>
                    <a:pt x="3104" y="3809"/>
                  </a:lnTo>
                  <a:cubicBezTo>
                    <a:pt x="3199" y="3904"/>
                    <a:pt x="3325" y="3967"/>
                    <a:pt x="3484" y="3967"/>
                  </a:cubicBezTo>
                  <a:cubicBezTo>
                    <a:pt x="3610" y="3967"/>
                    <a:pt x="3737" y="3904"/>
                    <a:pt x="3864" y="3809"/>
                  </a:cubicBezTo>
                  <a:cubicBezTo>
                    <a:pt x="4054" y="3587"/>
                    <a:pt x="4054" y="3270"/>
                    <a:pt x="3864" y="3049"/>
                  </a:cubicBezTo>
                  <a:lnTo>
                    <a:pt x="950" y="167"/>
                  </a:lnTo>
                  <a:cubicBezTo>
                    <a:pt x="855" y="56"/>
                    <a:pt x="721" y="1"/>
                    <a:pt x="58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1" name="Google Shape;5041;p42"/>
            <p:cNvSpPr/>
            <p:nvPr/>
          </p:nvSpPr>
          <p:spPr>
            <a:xfrm>
              <a:off x="2714625" y="2159575"/>
              <a:ext cx="132250" cy="126500"/>
            </a:xfrm>
            <a:custGeom>
              <a:avLst/>
              <a:gdLst/>
              <a:ahLst/>
              <a:cxnLst/>
              <a:rect l="l" t="t" r="r" b="b"/>
              <a:pathLst>
                <a:path w="5290" h="5060" extrusionOk="0">
                  <a:moveTo>
                    <a:pt x="1141" y="0"/>
                  </a:moveTo>
                  <a:cubicBezTo>
                    <a:pt x="880" y="0"/>
                    <a:pt x="618" y="95"/>
                    <a:pt x="413" y="285"/>
                  </a:cubicBezTo>
                  <a:cubicBezTo>
                    <a:pt x="1" y="697"/>
                    <a:pt x="1" y="1330"/>
                    <a:pt x="413" y="1742"/>
                  </a:cubicBezTo>
                  <a:lnTo>
                    <a:pt x="3421" y="4751"/>
                  </a:lnTo>
                  <a:cubicBezTo>
                    <a:pt x="3627" y="4957"/>
                    <a:pt x="3896" y="5059"/>
                    <a:pt x="4161" y="5059"/>
                  </a:cubicBezTo>
                  <a:cubicBezTo>
                    <a:pt x="4427" y="5059"/>
                    <a:pt x="4688" y="4957"/>
                    <a:pt x="4878" y="4751"/>
                  </a:cubicBezTo>
                  <a:cubicBezTo>
                    <a:pt x="5290" y="4371"/>
                    <a:pt x="5290" y="3706"/>
                    <a:pt x="4878" y="3326"/>
                  </a:cubicBezTo>
                  <a:lnTo>
                    <a:pt x="1869" y="285"/>
                  </a:lnTo>
                  <a:cubicBezTo>
                    <a:pt x="1663" y="95"/>
                    <a:pt x="1402" y="0"/>
                    <a:pt x="11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2" name="Google Shape;5042;p42"/>
            <p:cNvSpPr/>
            <p:nvPr/>
          </p:nvSpPr>
          <p:spPr>
            <a:xfrm>
              <a:off x="2587175" y="1990150"/>
              <a:ext cx="57800" cy="58600"/>
            </a:xfrm>
            <a:custGeom>
              <a:avLst/>
              <a:gdLst/>
              <a:ahLst/>
              <a:cxnLst/>
              <a:rect l="l" t="t" r="r" b="b"/>
              <a:pathLst>
                <a:path w="2312" h="2344" extrusionOk="0">
                  <a:moveTo>
                    <a:pt x="1172" y="0"/>
                  </a:moveTo>
                  <a:cubicBezTo>
                    <a:pt x="507" y="0"/>
                    <a:pt x="0" y="539"/>
                    <a:pt x="0" y="1172"/>
                  </a:cubicBezTo>
                  <a:cubicBezTo>
                    <a:pt x="0" y="1805"/>
                    <a:pt x="507" y="2344"/>
                    <a:pt x="1172" y="2344"/>
                  </a:cubicBezTo>
                  <a:cubicBezTo>
                    <a:pt x="1805" y="2344"/>
                    <a:pt x="2312" y="1805"/>
                    <a:pt x="2312" y="1172"/>
                  </a:cubicBezTo>
                  <a:cubicBezTo>
                    <a:pt x="2312" y="539"/>
                    <a:pt x="1805"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3" name="Google Shape;5043;p42"/>
            <p:cNvSpPr/>
            <p:nvPr/>
          </p:nvSpPr>
          <p:spPr>
            <a:xfrm>
              <a:off x="2563425" y="2046350"/>
              <a:ext cx="105325" cy="74450"/>
            </a:xfrm>
            <a:custGeom>
              <a:avLst/>
              <a:gdLst/>
              <a:ahLst/>
              <a:cxnLst/>
              <a:rect l="l" t="t" r="r" b="b"/>
              <a:pathLst>
                <a:path w="4213" h="2978" extrusionOk="0">
                  <a:moveTo>
                    <a:pt x="1362" y="1"/>
                  </a:moveTo>
                  <a:cubicBezTo>
                    <a:pt x="633" y="1"/>
                    <a:pt x="0" y="602"/>
                    <a:pt x="0" y="1362"/>
                  </a:cubicBezTo>
                  <a:lnTo>
                    <a:pt x="0" y="2978"/>
                  </a:lnTo>
                  <a:lnTo>
                    <a:pt x="4212" y="2978"/>
                  </a:lnTo>
                  <a:lnTo>
                    <a:pt x="4212" y="1362"/>
                  </a:lnTo>
                  <a:cubicBezTo>
                    <a:pt x="4212" y="634"/>
                    <a:pt x="3610" y="1"/>
                    <a:pt x="285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4" name="Google Shape;5044;p42"/>
            <p:cNvSpPr/>
            <p:nvPr/>
          </p:nvSpPr>
          <p:spPr>
            <a:xfrm>
              <a:off x="2534900" y="2167500"/>
              <a:ext cx="165500" cy="12675"/>
            </a:xfrm>
            <a:custGeom>
              <a:avLst/>
              <a:gdLst/>
              <a:ahLst/>
              <a:cxnLst/>
              <a:rect l="l" t="t" r="r" b="b"/>
              <a:pathLst>
                <a:path w="6620" h="507" extrusionOk="0">
                  <a:moveTo>
                    <a:pt x="254" y="0"/>
                  </a:moveTo>
                  <a:cubicBezTo>
                    <a:pt x="128" y="0"/>
                    <a:pt x="1" y="127"/>
                    <a:pt x="1" y="253"/>
                  </a:cubicBezTo>
                  <a:cubicBezTo>
                    <a:pt x="1" y="380"/>
                    <a:pt x="128" y="507"/>
                    <a:pt x="254" y="507"/>
                  </a:cubicBezTo>
                  <a:lnTo>
                    <a:pt x="6366" y="507"/>
                  </a:lnTo>
                  <a:cubicBezTo>
                    <a:pt x="6493" y="507"/>
                    <a:pt x="6620" y="380"/>
                    <a:pt x="6620" y="253"/>
                  </a:cubicBezTo>
                  <a:cubicBezTo>
                    <a:pt x="6620" y="127"/>
                    <a:pt x="6493" y="0"/>
                    <a:pt x="636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5" name="Google Shape;5045;p42"/>
            <p:cNvSpPr/>
            <p:nvPr/>
          </p:nvSpPr>
          <p:spPr>
            <a:xfrm>
              <a:off x="2534900" y="2138975"/>
              <a:ext cx="165500" cy="11925"/>
            </a:xfrm>
            <a:custGeom>
              <a:avLst/>
              <a:gdLst/>
              <a:ahLst/>
              <a:cxnLst/>
              <a:rect l="l" t="t" r="r" b="b"/>
              <a:pathLst>
                <a:path w="6620" h="477" extrusionOk="0">
                  <a:moveTo>
                    <a:pt x="254" y="1"/>
                  </a:moveTo>
                  <a:cubicBezTo>
                    <a:pt x="128" y="1"/>
                    <a:pt x="1" y="96"/>
                    <a:pt x="1" y="254"/>
                  </a:cubicBezTo>
                  <a:cubicBezTo>
                    <a:pt x="1" y="381"/>
                    <a:pt x="128" y="476"/>
                    <a:pt x="254" y="476"/>
                  </a:cubicBezTo>
                  <a:lnTo>
                    <a:pt x="6366" y="476"/>
                  </a:lnTo>
                  <a:cubicBezTo>
                    <a:pt x="6493" y="476"/>
                    <a:pt x="6620" y="381"/>
                    <a:pt x="6620" y="254"/>
                  </a:cubicBezTo>
                  <a:cubicBezTo>
                    <a:pt x="6620" y="96"/>
                    <a:pt x="6493" y="1"/>
                    <a:pt x="636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6" name="Google Shape;5046;p42"/>
            <p:cNvSpPr/>
            <p:nvPr/>
          </p:nvSpPr>
          <p:spPr>
            <a:xfrm>
              <a:off x="2534900" y="2196775"/>
              <a:ext cx="165500" cy="11900"/>
            </a:xfrm>
            <a:custGeom>
              <a:avLst/>
              <a:gdLst/>
              <a:ahLst/>
              <a:cxnLst/>
              <a:rect l="l" t="t" r="r" b="b"/>
              <a:pathLst>
                <a:path w="6620" h="476" extrusionOk="0">
                  <a:moveTo>
                    <a:pt x="254" y="1"/>
                  </a:moveTo>
                  <a:cubicBezTo>
                    <a:pt x="128" y="1"/>
                    <a:pt x="1" y="96"/>
                    <a:pt x="1" y="222"/>
                  </a:cubicBezTo>
                  <a:cubicBezTo>
                    <a:pt x="1" y="381"/>
                    <a:pt x="128" y="476"/>
                    <a:pt x="254" y="476"/>
                  </a:cubicBezTo>
                  <a:lnTo>
                    <a:pt x="6366" y="476"/>
                  </a:lnTo>
                  <a:cubicBezTo>
                    <a:pt x="6493" y="476"/>
                    <a:pt x="6620" y="381"/>
                    <a:pt x="6620" y="222"/>
                  </a:cubicBezTo>
                  <a:cubicBezTo>
                    <a:pt x="6620" y="96"/>
                    <a:pt x="6493" y="1"/>
                    <a:pt x="636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7" name="Google Shape;5047;p42"/>
            <p:cNvSpPr/>
            <p:nvPr/>
          </p:nvSpPr>
          <p:spPr>
            <a:xfrm>
              <a:off x="2479500" y="1934725"/>
              <a:ext cx="265250" cy="241500"/>
            </a:xfrm>
            <a:custGeom>
              <a:avLst/>
              <a:gdLst/>
              <a:ahLst/>
              <a:cxnLst/>
              <a:rect l="l" t="t" r="r" b="b"/>
              <a:pathLst>
                <a:path w="10610" h="9660" extrusionOk="0">
                  <a:moveTo>
                    <a:pt x="5321" y="1077"/>
                  </a:moveTo>
                  <a:cubicBezTo>
                    <a:pt x="6302" y="1077"/>
                    <a:pt x="7252" y="1457"/>
                    <a:pt x="7981" y="2186"/>
                  </a:cubicBezTo>
                  <a:cubicBezTo>
                    <a:pt x="9438" y="3642"/>
                    <a:pt x="9438" y="6049"/>
                    <a:pt x="7981" y="7506"/>
                  </a:cubicBezTo>
                  <a:cubicBezTo>
                    <a:pt x="7252" y="8203"/>
                    <a:pt x="6302" y="8614"/>
                    <a:pt x="5321" y="8614"/>
                  </a:cubicBezTo>
                  <a:cubicBezTo>
                    <a:pt x="4307" y="8614"/>
                    <a:pt x="3357" y="8203"/>
                    <a:pt x="2660" y="7506"/>
                  </a:cubicBezTo>
                  <a:cubicBezTo>
                    <a:pt x="1172" y="6018"/>
                    <a:pt x="1172" y="3642"/>
                    <a:pt x="2660" y="2186"/>
                  </a:cubicBezTo>
                  <a:cubicBezTo>
                    <a:pt x="3357" y="1457"/>
                    <a:pt x="4307" y="1077"/>
                    <a:pt x="5321" y="1077"/>
                  </a:cubicBezTo>
                  <a:close/>
                  <a:moveTo>
                    <a:pt x="5321" y="0"/>
                  </a:moveTo>
                  <a:cubicBezTo>
                    <a:pt x="4022" y="0"/>
                    <a:pt x="2787" y="507"/>
                    <a:pt x="1900" y="1426"/>
                  </a:cubicBezTo>
                  <a:cubicBezTo>
                    <a:pt x="0" y="3294"/>
                    <a:pt x="0" y="6366"/>
                    <a:pt x="1900" y="8266"/>
                  </a:cubicBezTo>
                  <a:cubicBezTo>
                    <a:pt x="2819" y="9153"/>
                    <a:pt x="4022" y="9659"/>
                    <a:pt x="5321" y="9659"/>
                  </a:cubicBezTo>
                  <a:cubicBezTo>
                    <a:pt x="6587" y="9659"/>
                    <a:pt x="7822" y="9153"/>
                    <a:pt x="8709" y="8266"/>
                  </a:cubicBezTo>
                  <a:cubicBezTo>
                    <a:pt x="10609" y="6366"/>
                    <a:pt x="10609" y="3294"/>
                    <a:pt x="8709" y="1426"/>
                  </a:cubicBezTo>
                  <a:cubicBezTo>
                    <a:pt x="7822" y="507"/>
                    <a:pt x="6587" y="0"/>
                    <a:pt x="532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8" name="Google Shape;5048;p42"/>
            <p:cNvSpPr/>
            <p:nvPr/>
          </p:nvSpPr>
          <p:spPr>
            <a:xfrm>
              <a:off x="4634575" y="3860050"/>
              <a:ext cx="691200" cy="652675"/>
            </a:xfrm>
            <a:custGeom>
              <a:avLst/>
              <a:gdLst/>
              <a:ahLst/>
              <a:cxnLst/>
              <a:rect l="l" t="t" r="r" b="b"/>
              <a:pathLst>
                <a:path w="27648" h="26107" extrusionOk="0">
                  <a:moveTo>
                    <a:pt x="13842" y="1"/>
                  </a:moveTo>
                  <a:cubicBezTo>
                    <a:pt x="13308" y="1"/>
                    <a:pt x="12768" y="34"/>
                    <a:pt x="12225" y="101"/>
                  </a:cubicBezTo>
                  <a:cubicBezTo>
                    <a:pt x="5067" y="988"/>
                    <a:pt x="0" y="7512"/>
                    <a:pt x="887" y="14669"/>
                  </a:cubicBezTo>
                  <a:cubicBezTo>
                    <a:pt x="1677" y="21253"/>
                    <a:pt x="7307" y="26107"/>
                    <a:pt x="13805" y="26107"/>
                  </a:cubicBezTo>
                  <a:cubicBezTo>
                    <a:pt x="14339" y="26107"/>
                    <a:pt x="14879" y="26074"/>
                    <a:pt x="15423" y="26006"/>
                  </a:cubicBezTo>
                  <a:cubicBezTo>
                    <a:pt x="22580" y="25120"/>
                    <a:pt x="27647" y="18596"/>
                    <a:pt x="26761" y="11470"/>
                  </a:cubicBezTo>
                  <a:cubicBezTo>
                    <a:pt x="25941" y="4857"/>
                    <a:pt x="20336" y="1"/>
                    <a:pt x="1384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49" name="Google Shape;5049;p42"/>
            <p:cNvSpPr/>
            <p:nvPr/>
          </p:nvSpPr>
          <p:spPr>
            <a:xfrm>
              <a:off x="4774700" y="3940150"/>
              <a:ext cx="425975" cy="182125"/>
            </a:xfrm>
            <a:custGeom>
              <a:avLst/>
              <a:gdLst/>
              <a:ahLst/>
              <a:cxnLst/>
              <a:rect l="l" t="t" r="r" b="b"/>
              <a:pathLst>
                <a:path w="17039" h="7285" extrusionOk="0">
                  <a:moveTo>
                    <a:pt x="8520" y="1"/>
                  </a:moveTo>
                  <a:lnTo>
                    <a:pt x="1" y="7285"/>
                  </a:lnTo>
                  <a:lnTo>
                    <a:pt x="17039" y="7285"/>
                  </a:lnTo>
                  <a:lnTo>
                    <a:pt x="852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0" name="Google Shape;5050;p42"/>
            <p:cNvSpPr/>
            <p:nvPr/>
          </p:nvSpPr>
          <p:spPr>
            <a:xfrm>
              <a:off x="4877625" y="3994000"/>
              <a:ext cx="220125" cy="94225"/>
            </a:xfrm>
            <a:custGeom>
              <a:avLst/>
              <a:gdLst/>
              <a:ahLst/>
              <a:cxnLst/>
              <a:rect l="l" t="t" r="r" b="b"/>
              <a:pathLst>
                <a:path w="8805" h="3769" extrusionOk="0">
                  <a:moveTo>
                    <a:pt x="4403" y="0"/>
                  </a:moveTo>
                  <a:lnTo>
                    <a:pt x="1" y="3769"/>
                  </a:lnTo>
                  <a:lnTo>
                    <a:pt x="8805" y="3769"/>
                  </a:lnTo>
                  <a:lnTo>
                    <a:pt x="44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1" name="Google Shape;5051;p42"/>
            <p:cNvSpPr/>
            <p:nvPr/>
          </p:nvSpPr>
          <p:spPr>
            <a:xfrm>
              <a:off x="4959975"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2" name="Google Shape;5052;p42"/>
            <p:cNvSpPr/>
            <p:nvPr/>
          </p:nvSpPr>
          <p:spPr>
            <a:xfrm>
              <a:off x="4852300"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3" name="Google Shape;5053;p42"/>
            <p:cNvSpPr/>
            <p:nvPr/>
          </p:nvSpPr>
          <p:spPr>
            <a:xfrm>
              <a:off x="5067650" y="4122250"/>
              <a:ext cx="55450" cy="180550"/>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4" name="Google Shape;5054;p42"/>
            <p:cNvSpPr/>
            <p:nvPr/>
          </p:nvSpPr>
          <p:spPr>
            <a:xfrm>
              <a:off x="4819825" y="4292475"/>
              <a:ext cx="334925" cy="37225"/>
            </a:xfrm>
            <a:custGeom>
              <a:avLst/>
              <a:gdLst/>
              <a:ahLst/>
              <a:cxnLst/>
              <a:rect l="l" t="t" r="r" b="b"/>
              <a:pathLst>
                <a:path w="13397" h="1489" extrusionOk="0">
                  <a:moveTo>
                    <a:pt x="1" y="0"/>
                  </a:moveTo>
                  <a:lnTo>
                    <a:pt x="1" y="1489"/>
                  </a:lnTo>
                  <a:lnTo>
                    <a:pt x="13397" y="1489"/>
                  </a:lnTo>
                  <a:lnTo>
                    <a:pt x="1339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5" name="Google Shape;5055;p42"/>
            <p:cNvSpPr/>
            <p:nvPr/>
          </p:nvSpPr>
          <p:spPr>
            <a:xfrm>
              <a:off x="4792925" y="4329675"/>
              <a:ext cx="389550" cy="36450"/>
            </a:xfrm>
            <a:custGeom>
              <a:avLst/>
              <a:gdLst/>
              <a:ahLst/>
              <a:cxnLst/>
              <a:rect l="l" t="t" r="r" b="b"/>
              <a:pathLst>
                <a:path w="15582" h="1458" extrusionOk="0">
                  <a:moveTo>
                    <a:pt x="0" y="1"/>
                  </a:moveTo>
                  <a:lnTo>
                    <a:pt x="0" y="1458"/>
                  </a:lnTo>
                  <a:lnTo>
                    <a:pt x="15581" y="1458"/>
                  </a:lnTo>
                  <a:lnTo>
                    <a:pt x="1558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6" name="Google Shape;5056;p42"/>
            <p:cNvSpPr/>
            <p:nvPr/>
          </p:nvSpPr>
          <p:spPr>
            <a:xfrm>
              <a:off x="4634575" y="1798400"/>
              <a:ext cx="691200" cy="651900"/>
            </a:xfrm>
            <a:custGeom>
              <a:avLst/>
              <a:gdLst/>
              <a:ahLst/>
              <a:cxnLst/>
              <a:rect l="l" t="t" r="r" b="b"/>
              <a:pathLst>
                <a:path w="27648" h="26076" extrusionOk="0">
                  <a:moveTo>
                    <a:pt x="13850" y="1"/>
                  </a:moveTo>
                  <a:cubicBezTo>
                    <a:pt x="13314" y="1"/>
                    <a:pt x="12771" y="34"/>
                    <a:pt x="12225" y="101"/>
                  </a:cubicBezTo>
                  <a:cubicBezTo>
                    <a:pt x="5067" y="988"/>
                    <a:pt x="0" y="7480"/>
                    <a:pt x="887" y="14637"/>
                  </a:cubicBezTo>
                  <a:cubicBezTo>
                    <a:pt x="1677" y="21248"/>
                    <a:pt x="7303" y="26076"/>
                    <a:pt x="13797" y="26076"/>
                  </a:cubicBezTo>
                  <a:cubicBezTo>
                    <a:pt x="14334" y="26076"/>
                    <a:pt x="14877" y="26043"/>
                    <a:pt x="15423" y="25975"/>
                  </a:cubicBezTo>
                  <a:cubicBezTo>
                    <a:pt x="22580" y="25120"/>
                    <a:pt x="27647" y="18596"/>
                    <a:pt x="26761" y="11439"/>
                  </a:cubicBezTo>
                  <a:cubicBezTo>
                    <a:pt x="25942" y="4828"/>
                    <a:pt x="20341" y="1"/>
                    <a:pt x="13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7" name="Google Shape;5057;p42"/>
            <p:cNvSpPr/>
            <p:nvPr/>
          </p:nvSpPr>
          <p:spPr>
            <a:xfrm>
              <a:off x="4853875" y="2274375"/>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8" name="Google Shape;5058;p42"/>
            <p:cNvSpPr/>
            <p:nvPr/>
          </p:nvSpPr>
          <p:spPr>
            <a:xfrm>
              <a:off x="4853875" y="2260900"/>
              <a:ext cx="120375" cy="61800"/>
            </a:xfrm>
            <a:custGeom>
              <a:avLst/>
              <a:gdLst/>
              <a:ahLst/>
              <a:cxnLst/>
              <a:rect l="l" t="t" r="r" b="b"/>
              <a:pathLst>
                <a:path w="4815" h="2472" extrusionOk="0">
                  <a:moveTo>
                    <a:pt x="2408" y="1"/>
                  </a:moveTo>
                  <a:cubicBezTo>
                    <a:pt x="1077" y="1"/>
                    <a:pt x="1" y="571"/>
                    <a:pt x="1" y="1236"/>
                  </a:cubicBezTo>
                  <a:cubicBezTo>
                    <a:pt x="1" y="1901"/>
                    <a:pt x="1077" y="2471"/>
                    <a:pt x="2408" y="2471"/>
                  </a:cubicBezTo>
                  <a:cubicBezTo>
                    <a:pt x="3738" y="2471"/>
                    <a:pt x="4814" y="1901"/>
                    <a:pt x="4814" y="1236"/>
                  </a:cubicBezTo>
                  <a:cubicBezTo>
                    <a:pt x="4814" y="571"/>
                    <a:pt x="3738" y="33"/>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59" name="Google Shape;5059;p42"/>
            <p:cNvSpPr/>
            <p:nvPr/>
          </p:nvSpPr>
          <p:spPr>
            <a:xfrm>
              <a:off x="4853875" y="2248250"/>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869"/>
                    <a:pt x="1077" y="2439"/>
                    <a:pt x="2408" y="2439"/>
                  </a:cubicBezTo>
                  <a:cubicBezTo>
                    <a:pt x="3738" y="2439"/>
                    <a:pt x="4814" y="1900"/>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0" name="Google Shape;5060;p42"/>
            <p:cNvSpPr/>
            <p:nvPr/>
          </p:nvSpPr>
          <p:spPr>
            <a:xfrm>
              <a:off x="4853875" y="2234775"/>
              <a:ext cx="120375" cy="61000"/>
            </a:xfrm>
            <a:custGeom>
              <a:avLst/>
              <a:gdLst/>
              <a:ahLst/>
              <a:cxnLst/>
              <a:rect l="l" t="t" r="r" b="b"/>
              <a:pathLst>
                <a:path w="4815" h="2440" extrusionOk="0">
                  <a:moveTo>
                    <a:pt x="2408" y="1"/>
                  </a:moveTo>
                  <a:cubicBezTo>
                    <a:pt x="1077" y="1"/>
                    <a:pt x="1" y="571"/>
                    <a:pt x="1" y="1236"/>
                  </a:cubicBezTo>
                  <a:cubicBezTo>
                    <a:pt x="1" y="1901"/>
                    <a:pt x="1077" y="2439"/>
                    <a:pt x="2408" y="2439"/>
                  </a:cubicBezTo>
                  <a:cubicBezTo>
                    <a:pt x="3738" y="2439"/>
                    <a:pt x="4814" y="1901"/>
                    <a:pt x="4814" y="1236"/>
                  </a:cubicBezTo>
                  <a:cubicBezTo>
                    <a:pt x="4814" y="571"/>
                    <a:pt x="3738" y="1"/>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1" name="Google Shape;5061;p42"/>
            <p:cNvSpPr/>
            <p:nvPr/>
          </p:nvSpPr>
          <p:spPr>
            <a:xfrm>
              <a:off x="4853875" y="2221325"/>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2" name="Google Shape;5062;p42"/>
            <p:cNvSpPr/>
            <p:nvPr/>
          </p:nvSpPr>
          <p:spPr>
            <a:xfrm>
              <a:off x="4853875" y="2208650"/>
              <a:ext cx="120375" cy="61000"/>
            </a:xfrm>
            <a:custGeom>
              <a:avLst/>
              <a:gdLst/>
              <a:ahLst/>
              <a:cxnLst/>
              <a:rect l="l" t="t" r="r" b="b"/>
              <a:pathLst>
                <a:path w="4815" h="2440" extrusionOk="0">
                  <a:moveTo>
                    <a:pt x="2408" y="1"/>
                  </a:moveTo>
                  <a:cubicBezTo>
                    <a:pt x="1077" y="1"/>
                    <a:pt x="1" y="539"/>
                    <a:pt x="1" y="1204"/>
                  </a:cubicBezTo>
                  <a:cubicBezTo>
                    <a:pt x="1" y="1869"/>
                    <a:pt x="1077" y="2439"/>
                    <a:pt x="2408" y="2439"/>
                  </a:cubicBezTo>
                  <a:cubicBezTo>
                    <a:pt x="3738" y="2439"/>
                    <a:pt x="4814" y="1869"/>
                    <a:pt x="4814" y="1204"/>
                  </a:cubicBezTo>
                  <a:cubicBezTo>
                    <a:pt x="4814" y="539"/>
                    <a:pt x="3738" y="1"/>
                    <a:pt x="240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3" name="Google Shape;5063;p42"/>
            <p:cNvSpPr/>
            <p:nvPr/>
          </p:nvSpPr>
          <p:spPr>
            <a:xfrm>
              <a:off x="4853875" y="2195200"/>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4" name="Google Shape;5064;p42"/>
            <p:cNvSpPr/>
            <p:nvPr/>
          </p:nvSpPr>
          <p:spPr>
            <a:xfrm>
              <a:off x="4853875" y="2181750"/>
              <a:ext cx="120375" cy="61775"/>
            </a:xfrm>
            <a:custGeom>
              <a:avLst/>
              <a:gdLst/>
              <a:ahLst/>
              <a:cxnLst/>
              <a:rect l="l" t="t" r="r" b="b"/>
              <a:pathLst>
                <a:path w="4815" h="2471" extrusionOk="0">
                  <a:moveTo>
                    <a:pt x="2408" y="0"/>
                  </a:moveTo>
                  <a:cubicBezTo>
                    <a:pt x="1077" y="0"/>
                    <a:pt x="1" y="570"/>
                    <a:pt x="1" y="1235"/>
                  </a:cubicBezTo>
                  <a:cubicBezTo>
                    <a:pt x="1" y="1900"/>
                    <a:pt x="1077" y="2470"/>
                    <a:pt x="2408" y="2470"/>
                  </a:cubicBezTo>
                  <a:cubicBezTo>
                    <a:pt x="3738" y="2470"/>
                    <a:pt x="4814" y="1900"/>
                    <a:pt x="4814" y="1235"/>
                  </a:cubicBezTo>
                  <a:cubicBezTo>
                    <a:pt x="4814" y="570"/>
                    <a:pt x="3738" y="32"/>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5" name="Google Shape;5065;p42"/>
            <p:cNvSpPr/>
            <p:nvPr/>
          </p:nvSpPr>
          <p:spPr>
            <a:xfrm>
              <a:off x="4853875" y="2170650"/>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6" name="Google Shape;5066;p42"/>
            <p:cNvSpPr/>
            <p:nvPr/>
          </p:nvSpPr>
          <p:spPr>
            <a:xfrm>
              <a:off x="4853875" y="2158000"/>
              <a:ext cx="120375" cy="60975"/>
            </a:xfrm>
            <a:custGeom>
              <a:avLst/>
              <a:gdLst/>
              <a:ahLst/>
              <a:cxnLst/>
              <a:rect l="l" t="t" r="r" b="b"/>
              <a:pathLst>
                <a:path w="4815" h="2439" extrusionOk="0">
                  <a:moveTo>
                    <a:pt x="2408" y="0"/>
                  </a:moveTo>
                  <a:cubicBezTo>
                    <a:pt x="1077" y="0"/>
                    <a:pt x="1" y="538"/>
                    <a:pt x="1" y="1203"/>
                  </a:cubicBezTo>
                  <a:cubicBezTo>
                    <a:pt x="1" y="1869"/>
                    <a:pt x="1077" y="2439"/>
                    <a:pt x="2408" y="2439"/>
                  </a:cubicBezTo>
                  <a:cubicBezTo>
                    <a:pt x="3738" y="2439"/>
                    <a:pt x="4814" y="1869"/>
                    <a:pt x="4814" y="1203"/>
                  </a:cubicBezTo>
                  <a:cubicBezTo>
                    <a:pt x="4814" y="538"/>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7" name="Google Shape;5067;p42"/>
            <p:cNvSpPr/>
            <p:nvPr/>
          </p:nvSpPr>
          <p:spPr>
            <a:xfrm>
              <a:off x="4853875" y="2143750"/>
              <a:ext cx="120375" cy="60975"/>
            </a:xfrm>
            <a:custGeom>
              <a:avLst/>
              <a:gdLst/>
              <a:ahLst/>
              <a:cxnLst/>
              <a:rect l="l" t="t" r="r" b="b"/>
              <a:pathLst>
                <a:path w="4815" h="2439" extrusionOk="0">
                  <a:moveTo>
                    <a:pt x="2408" y="0"/>
                  </a:moveTo>
                  <a:cubicBezTo>
                    <a:pt x="1457" y="0"/>
                    <a:pt x="634" y="285"/>
                    <a:pt x="222" y="697"/>
                  </a:cubicBezTo>
                  <a:lnTo>
                    <a:pt x="1" y="697"/>
                  </a:lnTo>
                  <a:lnTo>
                    <a:pt x="1" y="1235"/>
                  </a:lnTo>
                  <a:cubicBezTo>
                    <a:pt x="1" y="1900"/>
                    <a:pt x="1077" y="2439"/>
                    <a:pt x="2408" y="2439"/>
                  </a:cubicBezTo>
                  <a:cubicBezTo>
                    <a:pt x="3738" y="2439"/>
                    <a:pt x="4814" y="1900"/>
                    <a:pt x="4814" y="1235"/>
                  </a:cubicBezTo>
                  <a:lnTo>
                    <a:pt x="4814" y="697"/>
                  </a:lnTo>
                  <a:lnTo>
                    <a:pt x="4561" y="697"/>
                  </a:lnTo>
                  <a:cubicBezTo>
                    <a:pt x="4181" y="285"/>
                    <a:pt x="3358" y="0"/>
                    <a:pt x="240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8" name="Google Shape;5068;p42"/>
            <p:cNvSpPr/>
            <p:nvPr/>
          </p:nvSpPr>
          <p:spPr>
            <a:xfrm>
              <a:off x="4853875" y="2131075"/>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69" name="Google Shape;5069;p42"/>
            <p:cNvSpPr/>
            <p:nvPr/>
          </p:nvSpPr>
          <p:spPr>
            <a:xfrm>
              <a:off x="4853875" y="2117600"/>
              <a:ext cx="120375" cy="61000"/>
            </a:xfrm>
            <a:custGeom>
              <a:avLst/>
              <a:gdLst/>
              <a:ahLst/>
              <a:cxnLst/>
              <a:rect l="l" t="t" r="r" b="b"/>
              <a:pathLst>
                <a:path w="4815" h="2440" extrusionOk="0">
                  <a:moveTo>
                    <a:pt x="2408" y="1"/>
                  </a:moveTo>
                  <a:cubicBezTo>
                    <a:pt x="1457" y="1"/>
                    <a:pt x="634" y="286"/>
                    <a:pt x="222" y="698"/>
                  </a:cubicBezTo>
                  <a:lnTo>
                    <a:pt x="1" y="698"/>
                  </a:lnTo>
                  <a:lnTo>
                    <a:pt x="1" y="1236"/>
                  </a:lnTo>
                  <a:cubicBezTo>
                    <a:pt x="1" y="1901"/>
                    <a:pt x="1077" y="2439"/>
                    <a:pt x="2408" y="2439"/>
                  </a:cubicBezTo>
                  <a:cubicBezTo>
                    <a:pt x="3738" y="2439"/>
                    <a:pt x="4814" y="1901"/>
                    <a:pt x="4814" y="1236"/>
                  </a:cubicBezTo>
                  <a:lnTo>
                    <a:pt x="4814" y="698"/>
                  </a:lnTo>
                  <a:lnTo>
                    <a:pt x="4561" y="698"/>
                  </a:lnTo>
                  <a:cubicBezTo>
                    <a:pt x="4181" y="286"/>
                    <a:pt x="3358" y="1"/>
                    <a:pt x="240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0" name="Google Shape;5070;p42"/>
            <p:cNvSpPr/>
            <p:nvPr/>
          </p:nvSpPr>
          <p:spPr>
            <a:xfrm>
              <a:off x="4853875" y="2104950"/>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1" name="Google Shape;5071;p42"/>
            <p:cNvSpPr/>
            <p:nvPr/>
          </p:nvSpPr>
          <p:spPr>
            <a:xfrm>
              <a:off x="4990850" y="2276750"/>
              <a:ext cx="119575" cy="60975"/>
            </a:xfrm>
            <a:custGeom>
              <a:avLst/>
              <a:gdLst/>
              <a:ahLst/>
              <a:cxnLst/>
              <a:rect l="l" t="t" r="r" b="b"/>
              <a:pathLst>
                <a:path w="4783" h="2439" extrusionOk="0">
                  <a:moveTo>
                    <a:pt x="2407" y="0"/>
                  </a:moveTo>
                  <a:cubicBezTo>
                    <a:pt x="1426" y="0"/>
                    <a:pt x="602" y="285"/>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2" name="Google Shape;5072;p42"/>
            <p:cNvSpPr/>
            <p:nvPr/>
          </p:nvSpPr>
          <p:spPr>
            <a:xfrm>
              <a:off x="4990850" y="2263300"/>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3" name="Google Shape;5073;p42"/>
            <p:cNvSpPr/>
            <p:nvPr/>
          </p:nvSpPr>
          <p:spPr>
            <a:xfrm>
              <a:off x="4990850" y="2249825"/>
              <a:ext cx="119575" cy="61775"/>
            </a:xfrm>
            <a:custGeom>
              <a:avLst/>
              <a:gdLst/>
              <a:ahLst/>
              <a:cxnLst/>
              <a:rect l="l" t="t" r="r" b="b"/>
              <a:pathLst>
                <a:path w="4783" h="2471" extrusionOk="0">
                  <a:moveTo>
                    <a:pt x="2407" y="1"/>
                  </a:moveTo>
                  <a:cubicBezTo>
                    <a:pt x="1426" y="1"/>
                    <a:pt x="602" y="286"/>
                    <a:pt x="222" y="729"/>
                  </a:cubicBezTo>
                  <a:lnTo>
                    <a:pt x="0" y="729"/>
                  </a:lnTo>
                  <a:lnTo>
                    <a:pt x="0" y="1236"/>
                  </a:lnTo>
                  <a:cubicBezTo>
                    <a:pt x="0" y="1901"/>
                    <a:pt x="1077" y="2471"/>
                    <a:pt x="2407" y="2471"/>
                  </a:cubicBezTo>
                  <a:cubicBezTo>
                    <a:pt x="3737" y="2471"/>
                    <a:pt x="4782" y="1901"/>
                    <a:pt x="4782" y="1236"/>
                  </a:cubicBezTo>
                  <a:lnTo>
                    <a:pt x="4782" y="729"/>
                  </a:lnTo>
                  <a:lnTo>
                    <a:pt x="4561" y="729"/>
                  </a:lnTo>
                  <a:cubicBezTo>
                    <a:pt x="4181" y="317"/>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4" name="Google Shape;5074;p42"/>
            <p:cNvSpPr/>
            <p:nvPr/>
          </p:nvSpPr>
          <p:spPr>
            <a:xfrm>
              <a:off x="4990850" y="2237150"/>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5" name="Google Shape;5075;p42"/>
            <p:cNvSpPr/>
            <p:nvPr/>
          </p:nvSpPr>
          <p:spPr>
            <a:xfrm>
              <a:off x="4990850" y="2223700"/>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901"/>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6" name="Google Shape;5076;p42"/>
            <p:cNvSpPr/>
            <p:nvPr/>
          </p:nvSpPr>
          <p:spPr>
            <a:xfrm>
              <a:off x="4990850" y="2210250"/>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7" name="Google Shape;5077;p42"/>
            <p:cNvSpPr/>
            <p:nvPr/>
          </p:nvSpPr>
          <p:spPr>
            <a:xfrm>
              <a:off x="4990850" y="2197575"/>
              <a:ext cx="119575" cy="60975"/>
            </a:xfrm>
            <a:custGeom>
              <a:avLst/>
              <a:gdLst/>
              <a:ahLst/>
              <a:cxnLst/>
              <a:rect l="l" t="t" r="r" b="b"/>
              <a:pathLst>
                <a:path w="4783" h="2439" extrusionOk="0">
                  <a:moveTo>
                    <a:pt x="2407" y="0"/>
                  </a:moveTo>
                  <a:cubicBezTo>
                    <a:pt x="1426" y="0"/>
                    <a:pt x="602" y="286"/>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6"/>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8" name="Google Shape;5078;p42"/>
            <p:cNvSpPr/>
            <p:nvPr/>
          </p:nvSpPr>
          <p:spPr>
            <a:xfrm>
              <a:off x="4990850" y="2184125"/>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79" name="Google Shape;5079;p42"/>
            <p:cNvSpPr/>
            <p:nvPr/>
          </p:nvSpPr>
          <p:spPr>
            <a:xfrm>
              <a:off x="4990850" y="2173025"/>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869"/>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0" name="Google Shape;5080;p42"/>
            <p:cNvSpPr/>
            <p:nvPr/>
          </p:nvSpPr>
          <p:spPr>
            <a:xfrm>
              <a:off x="4990850" y="2159575"/>
              <a:ext cx="119575" cy="60975"/>
            </a:xfrm>
            <a:custGeom>
              <a:avLst/>
              <a:gdLst/>
              <a:ahLst/>
              <a:cxnLst/>
              <a:rect l="l" t="t" r="r" b="b"/>
              <a:pathLst>
                <a:path w="4783" h="2439" extrusionOk="0">
                  <a:moveTo>
                    <a:pt x="2407" y="0"/>
                  </a:moveTo>
                  <a:cubicBezTo>
                    <a:pt x="1077" y="0"/>
                    <a:pt x="0" y="570"/>
                    <a:pt x="0" y="1235"/>
                  </a:cubicBezTo>
                  <a:cubicBezTo>
                    <a:pt x="0" y="1901"/>
                    <a:pt x="1077" y="2439"/>
                    <a:pt x="2407" y="2439"/>
                  </a:cubicBezTo>
                  <a:cubicBezTo>
                    <a:pt x="3737" y="2439"/>
                    <a:pt x="4782" y="1901"/>
                    <a:pt x="4782" y="1235"/>
                  </a:cubicBezTo>
                  <a:cubicBezTo>
                    <a:pt x="4782" y="570"/>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1" name="Google Shape;5081;p42"/>
            <p:cNvSpPr/>
            <p:nvPr/>
          </p:nvSpPr>
          <p:spPr>
            <a:xfrm>
              <a:off x="4990850" y="214612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2" name="Google Shape;5082;p42"/>
            <p:cNvSpPr/>
            <p:nvPr/>
          </p:nvSpPr>
          <p:spPr>
            <a:xfrm>
              <a:off x="4990850" y="2133450"/>
              <a:ext cx="119575" cy="60975"/>
            </a:xfrm>
            <a:custGeom>
              <a:avLst/>
              <a:gdLst/>
              <a:ahLst/>
              <a:cxnLst/>
              <a:rect l="l" t="t" r="r" b="b"/>
              <a:pathLst>
                <a:path w="4783" h="2439" extrusionOk="0">
                  <a:moveTo>
                    <a:pt x="2407" y="0"/>
                  </a:moveTo>
                  <a:cubicBezTo>
                    <a:pt x="1077" y="0"/>
                    <a:pt x="0" y="539"/>
                    <a:pt x="0" y="1204"/>
                  </a:cubicBezTo>
                  <a:cubicBezTo>
                    <a:pt x="0" y="1869"/>
                    <a:pt x="1077" y="2439"/>
                    <a:pt x="2407" y="2439"/>
                  </a:cubicBezTo>
                  <a:cubicBezTo>
                    <a:pt x="3737" y="2439"/>
                    <a:pt x="4782" y="1869"/>
                    <a:pt x="4782" y="1204"/>
                  </a:cubicBezTo>
                  <a:cubicBezTo>
                    <a:pt x="4782" y="539"/>
                    <a:pt x="3737" y="0"/>
                    <a:pt x="24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3" name="Google Shape;5083;p42"/>
            <p:cNvSpPr/>
            <p:nvPr/>
          </p:nvSpPr>
          <p:spPr>
            <a:xfrm>
              <a:off x="4990850" y="2119975"/>
              <a:ext cx="119575" cy="61000"/>
            </a:xfrm>
            <a:custGeom>
              <a:avLst/>
              <a:gdLst/>
              <a:ahLst/>
              <a:cxnLst/>
              <a:rect l="l" t="t" r="r" b="b"/>
              <a:pathLst>
                <a:path w="4783" h="2440" extrusionOk="0">
                  <a:moveTo>
                    <a:pt x="2407" y="1"/>
                  </a:moveTo>
                  <a:cubicBezTo>
                    <a:pt x="1426" y="1"/>
                    <a:pt x="602" y="286"/>
                    <a:pt x="222" y="698"/>
                  </a:cubicBezTo>
                  <a:lnTo>
                    <a:pt x="0" y="698"/>
                  </a:lnTo>
                  <a:lnTo>
                    <a:pt x="0" y="1204"/>
                  </a:lnTo>
                  <a:cubicBezTo>
                    <a:pt x="0" y="1901"/>
                    <a:pt x="1077" y="2439"/>
                    <a:pt x="2407" y="2439"/>
                  </a:cubicBezTo>
                  <a:cubicBezTo>
                    <a:pt x="3737" y="2439"/>
                    <a:pt x="4782" y="1901"/>
                    <a:pt x="4782" y="1204"/>
                  </a:cubicBezTo>
                  <a:lnTo>
                    <a:pt x="4782" y="698"/>
                  </a:lnTo>
                  <a:lnTo>
                    <a:pt x="4561" y="698"/>
                  </a:lnTo>
                  <a:cubicBezTo>
                    <a:pt x="4181" y="286"/>
                    <a:pt x="3357" y="1"/>
                    <a:pt x="24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4" name="Google Shape;5084;p42"/>
            <p:cNvSpPr/>
            <p:nvPr/>
          </p:nvSpPr>
          <p:spPr>
            <a:xfrm>
              <a:off x="4990850" y="2106525"/>
              <a:ext cx="119575" cy="61775"/>
            </a:xfrm>
            <a:custGeom>
              <a:avLst/>
              <a:gdLst/>
              <a:ahLst/>
              <a:cxnLst/>
              <a:rect l="l" t="t" r="r" b="b"/>
              <a:pathLst>
                <a:path w="4783" h="2471" extrusionOk="0">
                  <a:moveTo>
                    <a:pt x="2407" y="1"/>
                  </a:moveTo>
                  <a:cubicBezTo>
                    <a:pt x="1077" y="1"/>
                    <a:pt x="0" y="571"/>
                    <a:pt x="0" y="1236"/>
                  </a:cubicBezTo>
                  <a:cubicBezTo>
                    <a:pt x="0" y="1901"/>
                    <a:pt x="1077" y="2471"/>
                    <a:pt x="2407" y="2471"/>
                  </a:cubicBezTo>
                  <a:cubicBezTo>
                    <a:pt x="3737" y="2471"/>
                    <a:pt x="4782" y="1901"/>
                    <a:pt x="4782" y="1236"/>
                  </a:cubicBezTo>
                  <a:cubicBezTo>
                    <a:pt x="4782" y="571"/>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5" name="Google Shape;5085;p42"/>
            <p:cNvSpPr/>
            <p:nvPr/>
          </p:nvSpPr>
          <p:spPr>
            <a:xfrm>
              <a:off x="4990850" y="209782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6" name="Google Shape;5086;p42"/>
            <p:cNvSpPr/>
            <p:nvPr/>
          </p:nvSpPr>
          <p:spPr>
            <a:xfrm>
              <a:off x="4990850" y="2085150"/>
              <a:ext cx="119575" cy="60975"/>
            </a:xfrm>
            <a:custGeom>
              <a:avLst/>
              <a:gdLst/>
              <a:ahLst/>
              <a:cxnLst/>
              <a:rect l="l" t="t" r="r" b="b"/>
              <a:pathLst>
                <a:path w="4783" h="2439"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7" name="Google Shape;5087;p42"/>
            <p:cNvSpPr/>
            <p:nvPr/>
          </p:nvSpPr>
          <p:spPr>
            <a:xfrm>
              <a:off x="4990850" y="2070900"/>
              <a:ext cx="119575" cy="60975"/>
            </a:xfrm>
            <a:custGeom>
              <a:avLst/>
              <a:gdLst/>
              <a:ahLst/>
              <a:cxnLst/>
              <a:rect l="l" t="t" r="r" b="b"/>
              <a:pathLst>
                <a:path w="4783" h="2439" extrusionOk="0">
                  <a:moveTo>
                    <a:pt x="2407" y="0"/>
                  </a:moveTo>
                  <a:cubicBezTo>
                    <a:pt x="1426" y="0"/>
                    <a:pt x="602" y="285"/>
                    <a:pt x="222" y="729"/>
                  </a:cubicBezTo>
                  <a:lnTo>
                    <a:pt x="0" y="729"/>
                  </a:lnTo>
                  <a:lnTo>
                    <a:pt x="0" y="1236"/>
                  </a:lnTo>
                  <a:cubicBezTo>
                    <a:pt x="0" y="1901"/>
                    <a:pt x="1077" y="2439"/>
                    <a:pt x="2407" y="2439"/>
                  </a:cubicBezTo>
                  <a:cubicBezTo>
                    <a:pt x="3737" y="2439"/>
                    <a:pt x="4782" y="1901"/>
                    <a:pt x="4782" y="1236"/>
                  </a:cubicBezTo>
                  <a:lnTo>
                    <a:pt x="4782" y="729"/>
                  </a:lnTo>
                  <a:lnTo>
                    <a:pt x="4561" y="729"/>
                  </a:lnTo>
                  <a:cubicBezTo>
                    <a:pt x="4181" y="317"/>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8" name="Google Shape;5088;p42"/>
            <p:cNvSpPr/>
            <p:nvPr/>
          </p:nvSpPr>
          <p:spPr>
            <a:xfrm>
              <a:off x="4990850" y="2058225"/>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89" name="Google Shape;5089;p42"/>
            <p:cNvSpPr/>
            <p:nvPr/>
          </p:nvSpPr>
          <p:spPr>
            <a:xfrm>
              <a:off x="4990850" y="2044775"/>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1"/>
                    <a:pt x="1077" y="2439"/>
                    <a:pt x="2407" y="2439"/>
                  </a:cubicBezTo>
                  <a:cubicBezTo>
                    <a:pt x="3737" y="2439"/>
                    <a:pt x="4782" y="1901"/>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0" name="Google Shape;5090;p42"/>
            <p:cNvSpPr/>
            <p:nvPr/>
          </p:nvSpPr>
          <p:spPr>
            <a:xfrm>
              <a:off x="4990850" y="2032100"/>
              <a:ext cx="119575" cy="61000"/>
            </a:xfrm>
            <a:custGeom>
              <a:avLst/>
              <a:gdLst/>
              <a:ahLst/>
              <a:cxnLst/>
              <a:rect l="l" t="t" r="r" b="b"/>
              <a:pathLst>
                <a:path w="4783" h="2440"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1" name="Google Shape;5091;p42"/>
            <p:cNvSpPr/>
            <p:nvPr/>
          </p:nvSpPr>
          <p:spPr>
            <a:xfrm>
              <a:off x="4790550" y="1927500"/>
              <a:ext cx="316700" cy="162425"/>
            </a:xfrm>
            <a:custGeom>
              <a:avLst/>
              <a:gdLst/>
              <a:ahLst/>
              <a:cxnLst/>
              <a:rect l="l" t="t" r="r" b="b"/>
              <a:pathLst>
                <a:path w="12668" h="6497" extrusionOk="0">
                  <a:moveTo>
                    <a:pt x="12196" y="0"/>
                  </a:moveTo>
                  <a:cubicBezTo>
                    <a:pt x="12119" y="0"/>
                    <a:pt x="12041" y="21"/>
                    <a:pt x="11971" y="68"/>
                  </a:cubicBezTo>
                  <a:lnTo>
                    <a:pt x="7126" y="3520"/>
                  </a:lnTo>
                  <a:lnTo>
                    <a:pt x="6017" y="2190"/>
                  </a:lnTo>
                  <a:cubicBezTo>
                    <a:pt x="5943" y="2097"/>
                    <a:pt x="5837" y="2048"/>
                    <a:pt x="5724" y="2048"/>
                  </a:cubicBezTo>
                  <a:cubicBezTo>
                    <a:pt x="5643" y="2048"/>
                    <a:pt x="5558" y="2073"/>
                    <a:pt x="5479" y="2126"/>
                  </a:cubicBezTo>
                  <a:lnTo>
                    <a:pt x="222" y="5768"/>
                  </a:lnTo>
                  <a:cubicBezTo>
                    <a:pt x="63" y="5895"/>
                    <a:pt x="0" y="6148"/>
                    <a:pt x="127" y="6338"/>
                  </a:cubicBezTo>
                  <a:cubicBezTo>
                    <a:pt x="222" y="6433"/>
                    <a:pt x="349" y="6497"/>
                    <a:pt x="475" y="6497"/>
                  </a:cubicBezTo>
                  <a:cubicBezTo>
                    <a:pt x="539" y="6497"/>
                    <a:pt x="634" y="6497"/>
                    <a:pt x="697" y="6433"/>
                  </a:cubicBezTo>
                  <a:lnTo>
                    <a:pt x="5637" y="2981"/>
                  </a:lnTo>
                  <a:lnTo>
                    <a:pt x="6746" y="4311"/>
                  </a:lnTo>
                  <a:cubicBezTo>
                    <a:pt x="6819" y="4404"/>
                    <a:pt x="6926" y="4453"/>
                    <a:pt x="7039" y="4453"/>
                  </a:cubicBezTo>
                  <a:cubicBezTo>
                    <a:pt x="7120" y="4453"/>
                    <a:pt x="7205" y="4428"/>
                    <a:pt x="7284" y="4375"/>
                  </a:cubicBezTo>
                  <a:lnTo>
                    <a:pt x="12446" y="733"/>
                  </a:lnTo>
                  <a:cubicBezTo>
                    <a:pt x="12604" y="606"/>
                    <a:pt x="12668" y="353"/>
                    <a:pt x="12541" y="163"/>
                  </a:cubicBezTo>
                  <a:cubicBezTo>
                    <a:pt x="12461" y="63"/>
                    <a:pt x="12330" y="0"/>
                    <a:pt x="1219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2" name="Google Shape;5092;p42"/>
            <p:cNvSpPr/>
            <p:nvPr/>
          </p:nvSpPr>
          <p:spPr>
            <a:xfrm>
              <a:off x="5053400" y="1911775"/>
              <a:ext cx="69700" cy="66525"/>
            </a:xfrm>
            <a:custGeom>
              <a:avLst/>
              <a:gdLst/>
              <a:ahLst/>
              <a:cxnLst/>
              <a:rect l="l" t="t" r="r" b="b"/>
              <a:pathLst>
                <a:path w="2788" h="2661" extrusionOk="0">
                  <a:moveTo>
                    <a:pt x="380" y="0"/>
                  </a:moveTo>
                  <a:cubicBezTo>
                    <a:pt x="159" y="0"/>
                    <a:pt x="0" y="158"/>
                    <a:pt x="0" y="380"/>
                  </a:cubicBezTo>
                  <a:cubicBezTo>
                    <a:pt x="0" y="602"/>
                    <a:pt x="159" y="792"/>
                    <a:pt x="380" y="792"/>
                  </a:cubicBezTo>
                  <a:lnTo>
                    <a:pt x="1900" y="792"/>
                  </a:lnTo>
                  <a:lnTo>
                    <a:pt x="1679" y="2185"/>
                  </a:lnTo>
                  <a:cubicBezTo>
                    <a:pt x="1615" y="2407"/>
                    <a:pt x="1774" y="2629"/>
                    <a:pt x="1995" y="2660"/>
                  </a:cubicBezTo>
                  <a:lnTo>
                    <a:pt x="2059" y="2660"/>
                  </a:lnTo>
                  <a:cubicBezTo>
                    <a:pt x="2249" y="2660"/>
                    <a:pt x="2439" y="2534"/>
                    <a:pt x="2439" y="2312"/>
                  </a:cubicBezTo>
                  <a:lnTo>
                    <a:pt x="2755" y="443"/>
                  </a:lnTo>
                  <a:cubicBezTo>
                    <a:pt x="2787" y="317"/>
                    <a:pt x="2755" y="222"/>
                    <a:pt x="2660" y="127"/>
                  </a:cubicBezTo>
                  <a:cubicBezTo>
                    <a:pt x="2597" y="32"/>
                    <a:pt x="2502" y="0"/>
                    <a:pt x="237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3" name="Google Shape;5093;p42"/>
            <p:cNvSpPr/>
            <p:nvPr/>
          </p:nvSpPr>
          <p:spPr>
            <a:xfrm>
              <a:off x="2278400" y="2829250"/>
              <a:ext cx="691975" cy="652650"/>
            </a:xfrm>
            <a:custGeom>
              <a:avLst/>
              <a:gdLst/>
              <a:ahLst/>
              <a:cxnLst/>
              <a:rect l="l" t="t" r="r" b="b"/>
              <a:pathLst>
                <a:path w="27679" h="26106" extrusionOk="0">
                  <a:moveTo>
                    <a:pt x="13843" y="0"/>
                  </a:moveTo>
                  <a:cubicBezTo>
                    <a:pt x="13308" y="0"/>
                    <a:pt x="12768" y="33"/>
                    <a:pt x="12224" y="100"/>
                  </a:cubicBezTo>
                  <a:cubicBezTo>
                    <a:pt x="5099" y="987"/>
                    <a:pt x="0" y="7479"/>
                    <a:pt x="887" y="14636"/>
                  </a:cubicBezTo>
                  <a:cubicBezTo>
                    <a:pt x="1706" y="21250"/>
                    <a:pt x="7339" y="26106"/>
                    <a:pt x="13812" y="26106"/>
                  </a:cubicBezTo>
                  <a:cubicBezTo>
                    <a:pt x="14344" y="26106"/>
                    <a:pt x="14882" y="26073"/>
                    <a:pt x="15423" y="26005"/>
                  </a:cubicBezTo>
                  <a:cubicBezTo>
                    <a:pt x="22580" y="25119"/>
                    <a:pt x="27679" y="18595"/>
                    <a:pt x="26792" y="11438"/>
                  </a:cubicBezTo>
                  <a:cubicBezTo>
                    <a:pt x="25973" y="4854"/>
                    <a:pt x="20341" y="0"/>
                    <a:pt x="138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4" name="Google Shape;5094;p42"/>
            <p:cNvSpPr/>
            <p:nvPr/>
          </p:nvSpPr>
          <p:spPr>
            <a:xfrm>
              <a:off x="2396350" y="2953675"/>
              <a:ext cx="305650" cy="300075"/>
            </a:xfrm>
            <a:custGeom>
              <a:avLst/>
              <a:gdLst/>
              <a:ahLst/>
              <a:cxnLst/>
              <a:rect l="l" t="t" r="r" b="b"/>
              <a:pathLst>
                <a:path w="12226" h="12003" extrusionOk="0">
                  <a:moveTo>
                    <a:pt x="7396" y="0"/>
                  </a:moveTo>
                  <a:cubicBezTo>
                    <a:pt x="7071" y="0"/>
                    <a:pt x="6746" y="127"/>
                    <a:pt x="6493" y="380"/>
                  </a:cubicBezTo>
                  <a:lnTo>
                    <a:pt x="508" y="6366"/>
                  </a:lnTo>
                  <a:cubicBezTo>
                    <a:pt x="1" y="6872"/>
                    <a:pt x="1" y="7696"/>
                    <a:pt x="508" y="8203"/>
                  </a:cubicBezTo>
                  <a:lnTo>
                    <a:pt x="3928" y="11623"/>
                  </a:lnTo>
                  <a:cubicBezTo>
                    <a:pt x="4181" y="11876"/>
                    <a:pt x="4506" y="12003"/>
                    <a:pt x="4830" y="12003"/>
                  </a:cubicBezTo>
                  <a:cubicBezTo>
                    <a:pt x="5155" y="12003"/>
                    <a:pt x="5480" y="11876"/>
                    <a:pt x="5733" y="11623"/>
                  </a:cubicBezTo>
                  <a:lnTo>
                    <a:pt x="11718" y="5606"/>
                  </a:lnTo>
                  <a:cubicBezTo>
                    <a:pt x="12225" y="5099"/>
                    <a:pt x="12225" y="4307"/>
                    <a:pt x="11718" y="3801"/>
                  </a:cubicBezTo>
                  <a:lnTo>
                    <a:pt x="8298" y="380"/>
                  </a:lnTo>
                  <a:cubicBezTo>
                    <a:pt x="8045" y="127"/>
                    <a:pt x="7720" y="0"/>
                    <a:pt x="739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5" name="Google Shape;5095;p42"/>
            <p:cNvSpPr/>
            <p:nvPr/>
          </p:nvSpPr>
          <p:spPr>
            <a:xfrm>
              <a:off x="2427225" y="3057375"/>
              <a:ext cx="165500" cy="165500"/>
            </a:xfrm>
            <a:custGeom>
              <a:avLst/>
              <a:gdLst/>
              <a:ahLst/>
              <a:cxnLst/>
              <a:rect l="l" t="t" r="r" b="b"/>
              <a:pathLst>
                <a:path w="6620" h="6620" extrusionOk="0">
                  <a:moveTo>
                    <a:pt x="3200" y="1"/>
                  </a:moveTo>
                  <a:lnTo>
                    <a:pt x="1" y="3199"/>
                  </a:lnTo>
                  <a:lnTo>
                    <a:pt x="3421" y="6620"/>
                  </a:lnTo>
                  <a:lnTo>
                    <a:pt x="6620" y="3421"/>
                  </a:lnTo>
                  <a:lnTo>
                    <a:pt x="320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6" name="Google Shape;5096;p42"/>
            <p:cNvSpPr/>
            <p:nvPr/>
          </p:nvSpPr>
          <p:spPr>
            <a:xfrm>
              <a:off x="2516700" y="2978225"/>
              <a:ext cx="83150" cy="83150"/>
            </a:xfrm>
            <a:custGeom>
              <a:avLst/>
              <a:gdLst/>
              <a:ahLst/>
              <a:cxnLst/>
              <a:rect l="l" t="t" r="r" b="b"/>
              <a:pathLst>
                <a:path w="3326" h="3326" extrusionOk="0">
                  <a:moveTo>
                    <a:pt x="2787" y="0"/>
                  </a:moveTo>
                  <a:lnTo>
                    <a:pt x="1" y="2787"/>
                  </a:lnTo>
                  <a:lnTo>
                    <a:pt x="539" y="3325"/>
                  </a:lnTo>
                  <a:lnTo>
                    <a:pt x="3326" y="507"/>
                  </a:lnTo>
                  <a:lnTo>
                    <a:pt x="278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7" name="Google Shape;5097;p42"/>
            <p:cNvSpPr/>
            <p:nvPr/>
          </p:nvSpPr>
          <p:spPr>
            <a:xfrm>
              <a:off x="2564200" y="3025725"/>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8" name="Google Shape;5098;p42"/>
            <p:cNvSpPr/>
            <p:nvPr/>
          </p:nvSpPr>
          <p:spPr>
            <a:xfrm>
              <a:off x="2573700" y="3035225"/>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099" name="Google Shape;5099;p42"/>
            <p:cNvSpPr/>
            <p:nvPr/>
          </p:nvSpPr>
          <p:spPr>
            <a:xfrm>
              <a:off x="2583200" y="3043925"/>
              <a:ext cx="75250" cy="75250"/>
            </a:xfrm>
            <a:custGeom>
              <a:avLst/>
              <a:gdLst/>
              <a:ahLst/>
              <a:cxnLst/>
              <a:rect l="l" t="t" r="r" b="b"/>
              <a:pathLst>
                <a:path w="3010" h="3010" extrusionOk="0">
                  <a:moveTo>
                    <a:pt x="2788" y="1"/>
                  </a:moveTo>
                  <a:lnTo>
                    <a:pt x="1" y="2819"/>
                  </a:lnTo>
                  <a:lnTo>
                    <a:pt x="222" y="3009"/>
                  </a:lnTo>
                  <a:lnTo>
                    <a:pt x="3009" y="222"/>
                  </a:lnTo>
                  <a:lnTo>
                    <a:pt x="2788"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0" name="Google Shape;5100;p42"/>
            <p:cNvSpPr/>
            <p:nvPr/>
          </p:nvSpPr>
          <p:spPr>
            <a:xfrm>
              <a:off x="2592700" y="3054225"/>
              <a:ext cx="75250" cy="74450"/>
            </a:xfrm>
            <a:custGeom>
              <a:avLst/>
              <a:gdLst/>
              <a:ahLst/>
              <a:cxnLst/>
              <a:rect l="l" t="t" r="r" b="b"/>
              <a:pathLst>
                <a:path w="3010" h="2978" extrusionOk="0">
                  <a:moveTo>
                    <a:pt x="2788" y="0"/>
                  </a:moveTo>
                  <a:lnTo>
                    <a:pt x="1" y="2787"/>
                  </a:lnTo>
                  <a:lnTo>
                    <a:pt x="222" y="2977"/>
                  </a:lnTo>
                  <a:lnTo>
                    <a:pt x="3009" y="190"/>
                  </a:lnTo>
                  <a:lnTo>
                    <a:pt x="2788"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1" name="Google Shape;5101;p42"/>
            <p:cNvSpPr/>
            <p:nvPr/>
          </p:nvSpPr>
          <p:spPr>
            <a:xfrm>
              <a:off x="2465250" y="3097775"/>
              <a:ext cx="51475" cy="46725"/>
            </a:xfrm>
            <a:custGeom>
              <a:avLst/>
              <a:gdLst/>
              <a:ahLst/>
              <a:cxnLst/>
              <a:rect l="l" t="t" r="r" b="b"/>
              <a:pathLst>
                <a:path w="2059" h="1869" extrusionOk="0">
                  <a:moveTo>
                    <a:pt x="1029" y="0"/>
                  </a:moveTo>
                  <a:cubicBezTo>
                    <a:pt x="792" y="0"/>
                    <a:pt x="554" y="95"/>
                    <a:pt x="380" y="285"/>
                  </a:cubicBezTo>
                  <a:cubicBezTo>
                    <a:pt x="0" y="633"/>
                    <a:pt x="0" y="1235"/>
                    <a:pt x="380" y="1583"/>
                  </a:cubicBezTo>
                  <a:cubicBezTo>
                    <a:pt x="554" y="1773"/>
                    <a:pt x="792" y="1868"/>
                    <a:pt x="1029" y="1868"/>
                  </a:cubicBezTo>
                  <a:cubicBezTo>
                    <a:pt x="1267" y="1868"/>
                    <a:pt x="1504" y="1773"/>
                    <a:pt x="1679" y="1583"/>
                  </a:cubicBezTo>
                  <a:cubicBezTo>
                    <a:pt x="2059" y="1235"/>
                    <a:pt x="2059" y="633"/>
                    <a:pt x="1679" y="285"/>
                  </a:cubicBezTo>
                  <a:cubicBezTo>
                    <a:pt x="1504" y="95"/>
                    <a:pt x="1267" y="0"/>
                    <a:pt x="102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2" name="Google Shape;5102;p42"/>
            <p:cNvSpPr/>
            <p:nvPr/>
          </p:nvSpPr>
          <p:spPr>
            <a:xfrm>
              <a:off x="2485025" y="3117950"/>
              <a:ext cx="92675" cy="89875"/>
            </a:xfrm>
            <a:custGeom>
              <a:avLst/>
              <a:gdLst/>
              <a:ahLst/>
              <a:cxnLst/>
              <a:rect l="l" t="t" r="r" b="b"/>
              <a:pathLst>
                <a:path w="3707" h="3595" extrusionOk="0">
                  <a:moveTo>
                    <a:pt x="2028" y="1"/>
                  </a:moveTo>
                  <a:cubicBezTo>
                    <a:pt x="1751" y="1"/>
                    <a:pt x="1473" y="111"/>
                    <a:pt x="1268" y="333"/>
                  </a:cubicBezTo>
                  <a:lnTo>
                    <a:pt x="413" y="1156"/>
                  </a:lnTo>
                  <a:cubicBezTo>
                    <a:pt x="1" y="1600"/>
                    <a:pt x="1" y="2265"/>
                    <a:pt x="413" y="2708"/>
                  </a:cubicBezTo>
                  <a:lnTo>
                    <a:pt x="1331" y="3595"/>
                  </a:lnTo>
                  <a:lnTo>
                    <a:pt x="3706" y="1220"/>
                  </a:lnTo>
                  <a:lnTo>
                    <a:pt x="2788" y="333"/>
                  </a:lnTo>
                  <a:cubicBezTo>
                    <a:pt x="2582" y="111"/>
                    <a:pt x="2305" y="1"/>
                    <a:pt x="202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3" name="Google Shape;5103;p42"/>
            <p:cNvSpPr/>
            <p:nvPr/>
          </p:nvSpPr>
          <p:spPr>
            <a:xfrm>
              <a:off x="2637825" y="2995625"/>
              <a:ext cx="121950" cy="147300"/>
            </a:xfrm>
            <a:custGeom>
              <a:avLst/>
              <a:gdLst/>
              <a:ahLst/>
              <a:cxnLst/>
              <a:rect l="l" t="t" r="r" b="b"/>
              <a:pathLst>
                <a:path w="4878" h="5892" extrusionOk="0">
                  <a:moveTo>
                    <a:pt x="1489" y="1"/>
                  </a:moveTo>
                  <a:cubicBezTo>
                    <a:pt x="666" y="1"/>
                    <a:pt x="1" y="666"/>
                    <a:pt x="1" y="1457"/>
                  </a:cubicBezTo>
                  <a:lnTo>
                    <a:pt x="1" y="2059"/>
                  </a:lnTo>
                  <a:cubicBezTo>
                    <a:pt x="1" y="2313"/>
                    <a:pt x="191" y="2503"/>
                    <a:pt x="444" y="2503"/>
                  </a:cubicBezTo>
                  <a:cubicBezTo>
                    <a:pt x="666" y="2503"/>
                    <a:pt x="856" y="2313"/>
                    <a:pt x="856" y="2059"/>
                  </a:cubicBezTo>
                  <a:lnTo>
                    <a:pt x="856" y="1457"/>
                  </a:lnTo>
                  <a:cubicBezTo>
                    <a:pt x="856" y="1109"/>
                    <a:pt x="1141" y="856"/>
                    <a:pt x="1489" y="856"/>
                  </a:cubicBezTo>
                  <a:lnTo>
                    <a:pt x="3421" y="856"/>
                  </a:lnTo>
                  <a:cubicBezTo>
                    <a:pt x="3738" y="856"/>
                    <a:pt x="4023" y="1109"/>
                    <a:pt x="4023" y="1457"/>
                  </a:cubicBezTo>
                  <a:lnTo>
                    <a:pt x="4023" y="5448"/>
                  </a:lnTo>
                  <a:cubicBezTo>
                    <a:pt x="4023" y="5701"/>
                    <a:pt x="4213" y="5891"/>
                    <a:pt x="4466" y="5891"/>
                  </a:cubicBezTo>
                  <a:cubicBezTo>
                    <a:pt x="4688" y="5891"/>
                    <a:pt x="4878" y="5701"/>
                    <a:pt x="4878" y="5448"/>
                  </a:cubicBezTo>
                  <a:lnTo>
                    <a:pt x="4878" y="1457"/>
                  </a:lnTo>
                  <a:cubicBezTo>
                    <a:pt x="4878" y="666"/>
                    <a:pt x="4213" y="1"/>
                    <a:pt x="339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4" name="Google Shape;5104;p42"/>
            <p:cNvSpPr/>
            <p:nvPr/>
          </p:nvSpPr>
          <p:spPr>
            <a:xfrm>
              <a:off x="2599050" y="3075600"/>
              <a:ext cx="199525" cy="198750"/>
            </a:xfrm>
            <a:custGeom>
              <a:avLst/>
              <a:gdLst/>
              <a:ahLst/>
              <a:cxnLst/>
              <a:rect l="l" t="t" r="r" b="b"/>
              <a:pathLst>
                <a:path w="7981" h="7950" extrusionOk="0">
                  <a:moveTo>
                    <a:pt x="1299" y="0"/>
                  </a:moveTo>
                  <a:cubicBezTo>
                    <a:pt x="570" y="0"/>
                    <a:pt x="0" y="570"/>
                    <a:pt x="0" y="1267"/>
                  </a:cubicBezTo>
                  <a:lnTo>
                    <a:pt x="0" y="6682"/>
                  </a:lnTo>
                  <a:cubicBezTo>
                    <a:pt x="0" y="7379"/>
                    <a:pt x="570" y="7949"/>
                    <a:pt x="1299" y="7949"/>
                  </a:cubicBezTo>
                  <a:lnTo>
                    <a:pt x="6714" y="7949"/>
                  </a:lnTo>
                  <a:cubicBezTo>
                    <a:pt x="7411" y="7949"/>
                    <a:pt x="7981" y="7379"/>
                    <a:pt x="7981" y="6682"/>
                  </a:cubicBezTo>
                  <a:lnTo>
                    <a:pt x="7981" y="1267"/>
                  </a:lnTo>
                  <a:cubicBezTo>
                    <a:pt x="7981" y="570"/>
                    <a:pt x="7411" y="0"/>
                    <a:pt x="671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5" name="Google Shape;5105;p42"/>
            <p:cNvSpPr/>
            <p:nvPr/>
          </p:nvSpPr>
          <p:spPr>
            <a:xfrm>
              <a:off x="2599825" y="3076375"/>
              <a:ext cx="197975" cy="197975"/>
            </a:xfrm>
            <a:custGeom>
              <a:avLst/>
              <a:gdLst/>
              <a:ahLst/>
              <a:cxnLst/>
              <a:rect l="l" t="t" r="r" b="b"/>
              <a:pathLst>
                <a:path w="7919" h="7919" extrusionOk="0">
                  <a:moveTo>
                    <a:pt x="951" y="1"/>
                  </a:moveTo>
                  <a:cubicBezTo>
                    <a:pt x="413" y="159"/>
                    <a:pt x="1" y="666"/>
                    <a:pt x="1" y="1236"/>
                  </a:cubicBezTo>
                  <a:lnTo>
                    <a:pt x="1" y="6651"/>
                  </a:lnTo>
                  <a:cubicBezTo>
                    <a:pt x="1" y="7348"/>
                    <a:pt x="571" y="7918"/>
                    <a:pt x="1299" y="7918"/>
                  </a:cubicBezTo>
                  <a:lnTo>
                    <a:pt x="6715" y="7918"/>
                  </a:lnTo>
                  <a:cubicBezTo>
                    <a:pt x="7285" y="7918"/>
                    <a:pt x="7760" y="7538"/>
                    <a:pt x="7918" y="7000"/>
                  </a:cubicBezTo>
                  <a:lnTo>
                    <a:pt x="7918" y="7000"/>
                  </a:lnTo>
                  <a:cubicBezTo>
                    <a:pt x="7823" y="7031"/>
                    <a:pt x="7696" y="7063"/>
                    <a:pt x="7570" y="7063"/>
                  </a:cubicBezTo>
                  <a:lnTo>
                    <a:pt x="2186" y="7063"/>
                  </a:lnTo>
                  <a:cubicBezTo>
                    <a:pt x="1458" y="7063"/>
                    <a:pt x="888" y="6493"/>
                    <a:pt x="888" y="5796"/>
                  </a:cubicBezTo>
                  <a:lnTo>
                    <a:pt x="888" y="381"/>
                  </a:lnTo>
                  <a:cubicBezTo>
                    <a:pt x="888" y="254"/>
                    <a:pt x="919" y="128"/>
                    <a:pt x="951" y="1"/>
                  </a:cubicBezTo>
                  <a:close/>
                </a:path>
              </a:pathLst>
            </a:custGeom>
            <a:solidFill>
              <a:srgbClr val="A5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6" name="Google Shape;5106;p42"/>
            <p:cNvSpPr/>
            <p:nvPr/>
          </p:nvSpPr>
          <p:spPr>
            <a:xfrm>
              <a:off x="2673475" y="3136550"/>
              <a:ext cx="50675" cy="50700"/>
            </a:xfrm>
            <a:custGeom>
              <a:avLst/>
              <a:gdLst/>
              <a:ahLst/>
              <a:cxnLst/>
              <a:rect l="l" t="t" r="r" b="b"/>
              <a:pathLst>
                <a:path w="2027" h="2028" extrusionOk="0">
                  <a:moveTo>
                    <a:pt x="1013" y="1"/>
                  </a:moveTo>
                  <a:cubicBezTo>
                    <a:pt x="475" y="1"/>
                    <a:pt x="0" y="476"/>
                    <a:pt x="0" y="1014"/>
                  </a:cubicBezTo>
                  <a:cubicBezTo>
                    <a:pt x="0" y="1584"/>
                    <a:pt x="475" y="2028"/>
                    <a:pt x="1013" y="2028"/>
                  </a:cubicBezTo>
                  <a:cubicBezTo>
                    <a:pt x="1584" y="2028"/>
                    <a:pt x="2027" y="1584"/>
                    <a:pt x="2027" y="1014"/>
                  </a:cubicBezTo>
                  <a:cubicBezTo>
                    <a:pt x="2027" y="476"/>
                    <a:pt x="1584" y="1"/>
                    <a:pt x="1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7" name="Google Shape;5107;p42"/>
            <p:cNvSpPr/>
            <p:nvPr/>
          </p:nvSpPr>
          <p:spPr>
            <a:xfrm>
              <a:off x="2687725" y="3164275"/>
              <a:ext cx="22175" cy="54650"/>
            </a:xfrm>
            <a:custGeom>
              <a:avLst/>
              <a:gdLst/>
              <a:ahLst/>
              <a:cxnLst/>
              <a:rect l="l" t="t" r="r" b="b"/>
              <a:pathLst>
                <a:path w="887" h="2186" extrusionOk="0">
                  <a:moveTo>
                    <a:pt x="0" y="0"/>
                  </a:moveTo>
                  <a:lnTo>
                    <a:pt x="0" y="2185"/>
                  </a:lnTo>
                  <a:lnTo>
                    <a:pt x="887" y="2185"/>
                  </a:lnTo>
                  <a:lnTo>
                    <a:pt x="88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8" name="Google Shape;5108;p42"/>
            <p:cNvSpPr/>
            <p:nvPr/>
          </p:nvSpPr>
          <p:spPr>
            <a:xfrm>
              <a:off x="2601425" y="3302825"/>
              <a:ext cx="78400" cy="76825"/>
            </a:xfrm>
            <a:custGeom>
              <a:avLst/>
              <a:gdLst/>
              <a:ahLst/>
              <a:cxnLst/>
              <a:rect l="l" t="t" r="r" b="b"/>
              <a:pathLst>
                <a:path w="3136" h="3073" extrusionOk="0">
                  <a:moveTo>
                    <a:pt x="2059" y="539"/>
                  </a:moveTo>
                  <a:cubicBezTo>
                    <a:pt x="2185" y="539"/>
                    <a:pt x="2280" y="602"/>
                    <a:pt x="2375" y="697"/>
                  </a:cubicBezTo>
                  <a:cubicBezTo>
                    <a:pt x="2565" y="855"/>
                    <a:pt x="2565" y="1172"/>
                    <a:pt x="2375" y="1362"/>
                  </a:cubicBezTo>
                  <a:lnTo>
                    <a:pt x="1330" y="2407"/>
                  </a:lnTo>
                  <a:cubicBezTo>
                    <a:pt x="1235" y="2502"/>
                    <a:pt x="1109" y="2534"/>
                    <a:pt x="982" y="2534"/>
                  </a:cubicBezTo>
                  <a:cubicBezTo>
                    <a:pt x="855" y="2534"/>
                    <a:pt x="760" y="2502"/>
                    <a:pt x="665" y="2407"/>
                  </a:cubicBezTo>
                  <a:cubicBezTo>
                    <a:pt x="570" y="2312"/>
                    <a:pt x="507" y="2185"/>
                    <a:pt x="507" y="2059"/>
                  </a:cubicBezTo>
                  <a:cubicBezTo>
                    <a:pt x="507" y="1932"/>
                    <a:pt x="570" y="1837"/>
                    <a:pt x="665" y="1742"/>
                  </a:cubicBezTo>
                  <a:lnTo>
                    <a:pt x="1710" y="697"/>
                  </a:lnTo>
                  <a:cubicBezTo>
                    <a:pt x="1805" y="602"/>
                    <a:pt x="1932" y="539"/>
                    <a:pt x="2059" y="539"/>
                  </a:cubicBezTo>
                  <a:close/>
                  <a:moveTo>
                    <a:pt x="2059" y="0"/>
                  </a:moveTo>
                  <a:cubicBezTo>
                    <a:pt x="1774" y="0"/>
                    <a:pt x="1520" y="127"/>
                    <a:pt x="1330" y="317"/>
                  </a:cubicBezTo>
                  <a:lnTo>
                    <a:pt x="285" y="1362"/>
                  </a:lnTo>
                  <a:cubicBezTo>
                    <a:pt x="95" y="1552"/>
                    <a:pt x="0" y="1805"/>
                    <a:pt x="0" y="2059"/>
                  </a:cubicBezTo>
                  <a:cubicBezTo>
                    <a:pt x="0" y="2344"/>
                    <a:pt x="95" y="2597"/>
                    <a:pt x="285" y="2787"/>
                  </a:cubicBezTo>
                  <a:cubicBezTo>
                    <a:pt x="475" y="2977"/>
                    <a:pt x="729" y="3072"/>
                    <a:pt x="982" y="3072"/>
                  </a:cubicBezTo>
                  <a:cubicBezTo>
                    <a:pt x="1267" y="3072"/>
                    <a:pt x="1520" y="2977"/>
                    <a:pt x="1710" y="2787"/>
                  </a:cubicBezTo>
                  <a:lnTo>
                    <a:pt x="2755" y="1742"/>
                  </a:lnTo>
                  <a:cubicBezTo>
                    <a:pt x="3135" y="1330"/>
                    <a:pt x="3135" y="697"/>
                    <a:pt x="2755" y="317"/>
                  </a:cubicBezTo>
                  <a:cubicBezTo>
                    <a:pt x="2565" y="127"/>
                    <a:pt x="2312" y="0"/>
                    <a:pt x="2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09" name="Google Shape;5109;p42"/>
            <p:cNvSpPr/>
            <p:nvPr/>
          </p:nvSpPr>
          <p:spPr>
            <a:xfrm>
              <a:off x="2671875" y="3232350"/>
              <a:ext cx="76825" cy="76825"/>
            </a:xfrm>
            <a:custGeom>
              <a:avLst/>
              <a:gdLst/>
              <a:ahLst/>
              <a:cxnLst/>
              <a:rect l="l" t="t" r="r" b="b"/>
              <a:pathLst>
                <a:path w="3073" h="3073" extrusionOk="0">
                  <a:moveTo>
                    <a:pt x="2059" y="539"/>
                  </a:moveTo>
                  <a:cubicBezTo>
                    <a:pt x="2186" y="539"/>
                    <a:pt x="2313" y="602"/>
                    <a:pt x="2408" y="666"/>
                  </a:cubicBezTo>
                  <a:cubicBezTo>
                    <a:pt x="2471" y="761"/>
                    <a:pt x="2534" y="887"/>
                    <a:pt x="2534" y="1014"/>
                  </a:cubicBezTo>
                  <a:cubicBezTo>
                    <a:pt x="2534" y="1141"/>
                    <a:pt x="2471" y="1267"/>
                    <a:pt x="2408" y="1362"/>
                  </a:cubicBezTo>
                  <a:lnTo>
                    <a:pt x="1331" y="2408"/>
                  </a:lnTo>
                  <a:cubicBezTo>
                    <a:pt x="1267" y="2503"/>
                    <a:pt x="1141" y="2534"/>
                    <a:pt x="1014" y="2534"/>
                  </a:cubicBezTo>
                  <a:cubicBezTo>
                    <a:pt x="887" y="2534"/>
                    <a:pt x="761" y="2503"/>
                    <a:pt x="666" y="2408"/>
                  </a:cubicBezTo>
                  <a:cubicBezTo>
                    <a:pt x="571" y="2313"/>
                    <a:pt x="539" y="2186"/>
                    <a:pt x="539" y="2059"/>
                  </a:cubicBezTo>
                  <a:cubicBezTo>
                    <a:pt x="539" y="1933"/>
                    <a:pt x="571" y="1806"/>
                    <a:pt x="666" y="1743"/>
                  </a:cubicBezTo>
                  <a:lnTo>
                    <a:pt x="1711" y="666"/>
                  </a:lnTo>
                  <a:cubicBezTo>
                    <a:pt x="1806" y="602"/>
                    <a:pt x="1933" y="539"/>
                    <a:pt x="2059" y="539"/>
                  </a:cubicBezTo>
                  <a:close/>
                  <a:moveTo>
                    <a:pt x="2059" y="1"/>
                  </a:moveTo>
                  <a:cubicBezTo>
                    <a:pt x="1774" y="1"/>
                    <a:pt x="1521" y="127"/>
                    <a:pt x="1331" y="286"/>
                  </a:cubicBezTo>
                  <a:lnTo>
                    <a:pt x="286" y="1362"/>
                  </a:lnTo>
                  <a:cubicBezTo>
                    <a:pt x="96" y="1552"/>
                    <a:pt x="1" y="1806"/>
                    <a:pt x="1" y="2059"/>
                  </a:cubicBezTo>
                  <a:cubicBezTo>
                    <a:pt x="1" y="2344"/>
                    <a:pt x="96" y="2598"/>
                    <a:pt x="286" y="2788"/>
                  </a:cubicBezTo>
                  <a:cubicBezTo>
                    <a:pt x="476" y="2978"/>
                    <a:pt x="729" y="3073"/>
                    <a:pt x="1014" y="3073"/>
                  </a:cubicBezTo>
                  <a:cubicBezTo>
                    <a:pt x="1267" y="3073"/>
                    <a:pt x="1521" y="2978"/>
                    <a:pt x="1711" y="2788"/>
                  </a:cubicBezTo>
                  <a:lnTo>
                    <a:pt x="2756" y="1743"/>
                  </a:lnTo>
                  <a:cubicBezTo>
                    <a:pt x="2946" y="1552"/>
                    <a:pt x="3073" y="1299"/>
                    <a:pt x="3073" y="1014"/>
                  </a:cubicBezTo>
                  <a:cubicBezTo>
                    <a:pt x="3073" y="761"/>
                    <a:pt x="2946" y="476"/>
                    <a:pt x="2756" y="286"/>
                  </a:cubicBezTo>
                  <a:cubicBezTo>
                    <a:pt x="2566" y="96"/>
                    <a:pt x="2313"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0" name="Google Shape;5110;p42"/>
            <p:cNvSpPr/>
            <p:nvPr/>
          </p:nvSpPr>
          <p:spPr>
            <a:xfrm>
              <a:off x="2742350" y="3161900"/>
              <a:ext cx="79200" cy="76825"/>
            </a:xfrm>
            <a:custGeom>
              <a:avLst/>
              <a:gdLst/>
              <a:ahLst/>
              <a:cxnLst/>
              <a:rect l="l" t="t" r="r" b="b"/>
              <a:pathLst>
                <a:path w="3168" h="3073" extrusionOk="0">
                  <a:moveTo>
                    <a:pt x="2059" y="539"/>
                  </a:moveTo>
                  <a:cubicBezTo>
                    <a:pt x="2185" y="539"/>
                    <a:pt x="2312" y="602"/>
                    <a:pt x="2375" y="665"/>
                  </a:cubicBezTo>
                  <a:cubicBezTo>
                    <a:pt x="2565" y="855"/>
                    <a:pt x="2565" y="1172"/>
                    <a:pt x="2375" y="1362"/>
                  </a:cubicBezTo>
                  <a:lnTo>
                    <a:pt x="1330" y="2407"/>
                  </a:lnTo>
                  <a:cubicBezTo>
                    <a:pt x="1235" y="2502"/>
                    <a:pt x="1140" y="2534"/>
                    <a:pt x="1014" y="2534"/>
                  </a:cubicBezTo>
                  <a:cubicBezTo>
                    <a:pt x="887" y="2534"/>
                    <a:pt x="760" y="2502"/>
                    <a:pt x="665" y="2407"/>
                  </a:cubicBezTo>
                  <a:cubicBezTo>
                    <a:pt x="570" y="2312"/>
                    <a:pt x="539" y="2185"/>
                    <a:pt x="539" y="2059"/>
                  </a:cubicBezTo>
                  <a:cubicBezTo>
                    <a:pt x="539" y="1932"/>
                    <a:pt x="570" y="1805"/>
                    <a:pt x="665" y="1742"/>
                  </a:cubicBezTo>
                  <a:lnTo>
                    <a:pt x="1710" y="665"/>
                  </a:lnTo>
                  <a:cubicBezTo>
                    <a:pt x="1805" y="602"/>
                    <a:pt x="1932" y="539"/>
                    <a:pt x="2059" y="539"/>
                  </a:cubicBezTo>
                  <a:close/>
                  <a:moveTo>
                    <a:pt x="2059" y="0"/>
                  </a:moveTo>
                  <a:cubicBezTo>
                    <a:pt x="1774" y="0"/>
                    <a:pt x="1520" y="127"/>
                    <a:pt x="1330" y="285"/>
                  </a:cubicBezTo>
                  <a:lnTo>
                    <a:pt x="285" y="1362"/>
                  </a:lnTo>
                  <a:cubicBezTo>
                    <a:pt x="95" y="1552"/>
                    <a:pt x="0" y="1805"/>
                    <a:pt x="0" y="2059"/>
                  </a:cubicBezTo>
                  <a:cubicBezTo>
                    <a:pt x="0" y="2344"/>
                    <a:pt x="95" y="2597"/>
                    <a:pt x="285" y="2787"/>
                  </a:cubicBezTo>
                  <a:cubicBezTo>
                    <a:pt x="475" y="2977"/>
                    <a:pt x="729" y="3072"/>
                    <a:pt x="1014" y="3072"/>
                  </a:cubicBezTo>
                  <a:cubicBezTo>
                    <a:pt x="1267" y="3072"/>
                    <a:pt x="1520" y="2977"/>
                    <a:pt x="1710" y="2787"/>
                  </a:cubicBezTo>
                  <a:lnTo>
                    <a:pt x="2755" y="1742"/>
                  </a:lnTo>
                  <a:cubicBezTo>
                    <a:pt x="3167" y="1330"/>
                    <a:pt x="3167" y="697"/>
                    <a:pt x="2755" y="285"/>
                  </a:cubicBezTo>
                  <a:cubicBezTo>
                    <a:pt x="2565" y="95"/>
                    <a:pt x="2312" y="0"/>
                    <a:pt x="2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1" name="Google Shape;5111;p42"/>
            <p:cNvSpPr/>
            <p:nvPr/>
          </p:nvSpPr>
          <p:spPr>
            <a:xfrm>
              <a:off x="2652875" y="3284600"/>
              <a:ext cx="43575" cy="42775"/>
            </a:xfrm>
            <a:custGeom>
              <a:avLst/>
              <a:gdLst/>
              <a:ahLst/>
              <a:cxnLst/>
              <a:rect l="l" t="t" r="r" b="b"/>
              <a:pathLst>
                <a:path w="1743" h="1711" extrusionOk="0">
                  <a:moveTo>
                    <a:pt x="1469" y="1"/>
                  </a:moveTo>
                  <a:cubicBezTo>
                    <a:pt x="1402" y="1"/>
                    <a:pt x="1331" y="33"/>
                    <a:pt x="1267" y="96"/>
                  </a:cubicBezTo>
                  <a:lnTo>
                    <a:pt x="96" y="1268"/>
                  </a:lnTo>
                  <a:cubicBezTo>
                    <a:pt x="1" y="1363"/>
                    <a:pt x="1" y="1521"/>
                    <a:pt x="96" y="1648"/>
                  </a:cubicBezTo>
                  <a:cubicBezTo>
                    <a:pt x="159" y="1679"/>
                    <a:pt x="222" y="1711"/>
                    <a:pt x="286" y="1711"/>
                  </a:cubicBezTo>
                  <a:cubicBezTo>
                    <a:pt x="381" y="1711"/>
                    <a:pt x="444" y="1679"/>
                    <a:pt x="476" y="1648"/>
                  </a:cubicBezTo>
                  <a:lnTo>
                    <a:pt x="1647" y="476"/>
                  </a:lnTo>
                  <a:cubicBezTo>
                    <a:pt x="1742" y="349"/>
                    <a:pt x="1742" y="191"/>
                    <a:pt x="1647" y="96"/>
                  </a:cubicBezTo>
                  <a:cubicBezTo>
                    <a:pt x="1600" y="33"/>
                    <a:pt x="1537" y="1"/>
                    <a:pt x="1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2" name="Google Shape;5112;p42"/>
            <p:cNvSpPr/>
            <p:nvPr/>
          </p:nvSpPr>
          <p:spPr>
            <a:xfrm>
              <a:off x="2721750" y="3215725"/>
              <a:ext cx="44375" cy="42775"/>
            </a:xfrm>
            <a:custGeom>
              <a:avLst/>
              <a:gdLst/>
              <a:ahLst/>
              <a:cxnLst/>
              <a:rect l="l" t="t" r="r" b="b"/>
              <a:pathLst>
                <a:path w="1775" h="1711" extrusionOk="0">
                  <a:moveTo>
                    <a:pt x="1470" y="1"/>
                  </a:moveTo>
                  <a:cubicBezTo>
                    <a:pt x="1402" y="1"/>
                    <a:pt x="1331" y="32"/>
                    <a:pt x="1268" y="96"/>
                  </a:cubicBezTo>
                  <a:lnTo>
                    <a:pt x="96" y="1267"/>
                  </a:lnTo>
                  <a:cubicBezTo>
                    <a:pt x="1" y="1362"/>
                    <a:pt x="1" y="1521"/>
                    <a:pt x="96" y="1616"/>
                  </a:cubicBezTo>
                  <a:cubicBezTo>
                    <a:pt x="159" y="1679"/>
                    <a:pt x="223" y="1711"/>
                    <a:pt x="286" y="1711"/>
                  </a:cubicBezTo>
                  <a:cubicBezTo>
                    <a:pt x="381" y="1711"/>
                    <a:pt x="444" y="1679"/>
                    <a:pt x="476" y="1647"/>
                  </a:cubicBezTo>
                  <a:lnTo>
                    <a:pt x="1648" y="476"/>
                  </a:lnTo>
                  <a:cubicBezTo>
                    <a:pt x="1774" y="349"/>
                    <a:pt x="1774" y="191"/>
                    <a:pt x="1648" y="96"/>
                  </a:cubicBezTo>
                  <a:cubicBezTo>
                    <a:pt x="1600" y="32"/>
                    <a:pt x="1537" y="1"/>
                    <a:pt x="1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3" name="Google Shape;5113;p42"/>
            <p:cNvSpPr/>
            <p:nvPr/>
          </p:nvSpPr>
          <p:spPr>
            <a:xfrm>
              <a:off x="2765300" y="3091425"/>
              <a:ext cx="15075" cy="51500"/>
            </a:xfrm>
            <a:custGeom>
              <a:avLst/>
              <a:gdLst/>
              <a:ahLst/>
              <a:cxnLst/>
              <a:rect l="l" t="t" r="r" b="b"/>
              <a:pathLst>
                <a:path w="603" h="2060" extrusionOk="0">
                  <a:moveTo>
                    <a:pt x="317" y="1"/>
                  </a:moveTo>
                  <a:cubicBezTo>
                    <a:pt x="127" y="1"/>
                    <a:pt x="1" y="127"/>
                    <a:pt x="1" y="317"/>
                  </a:cubicBezTo>
                  <a:lnTo>
                    <a:pt x="1" y="1742"/>
                  </a:lnTo>
                  <a:cubicBezTo>
                    <a:pt x="1" y="1901"/>
                    <a:pt x="127" y="2059"/>
                    <a:pt x="317" y="2059"/>
                  </a:cubicBezTo>
                  <a:cubicBezTo>
                    <a:pt x="476" y="2059"/>
                    <a:pt x="602" y="1901"/>
                    <a:pt x="602" y="1742"/>
                  </a:cubicBezTo>
                  <a:lnTo>
                    <a:pt x="602" y="317"/>
                  </a:lnTo>
                  <a:cubicBezTo>
                    <a:pt x="602" y="127"/>
                    <a:pt x="476" y="1"/>
                    <a:pt x="3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4" name="Google Shape;5114;p42"/>
            <p:cNvSpPr/>
            <p:nvPr/>
          </p:nvSpPr>
          <p:spPr>
            <a:xfrm>
              <a:off x="4634575" y="2829250"/>
              <a:ext cx="691200" cy="652650"/>
            </a:xfrm>
            <a:custGeom>
              <a:avLst/>
              <a:gdLst/>
              <a:ahLst/>
              <a:cxnLst/>
              <a:rect l="l" t="t" r="r" b="b"/>
              <a:pathLst>
                <a:path w="27648" h="26106" extrusionOk="0">
                  <a:moveTo>
                    <a:pt x="13842" y="0"/>
                  </a:moveTo>
                  <a:cubicBezTo>
                    <a:pt x="13308" y="0"/>
                    <a:pt x="12768" y="33"/>
                    <a:pt x="12225" y="100"/>
                  </a:cubicBezTo>
                  <a:cubicBezTo>
                    <a:pt x="5067" y="987"/>
                    <a:pt x="0" y="7511"/>
                    <a:pt x="887" y="14636"/>
                  </a:cubicBezTo>
                  <a:cubicBezTo>
                    <a:pt x="1677" y="21250"/>
                    <a:pt x="7307" y="26106"/>
                    <a:pt x="13805" y="26106"/>
                  </a:cubicBezTo>
                  <a:cubicBezTo>
                    <a:pt x="14339" y="26106"/>
                    <a:pt x="14879" y="26073"/>
                    <a:pt x="15423" y="26005"/>
                  </a:cubicBezTo>
                  <a:cubicBezTo>
                    <a:pt x="22580" y="25119"/>
                    <a:pt x="27647" y="18595"/>
                    <a:pt x="26761" y="11438"/>
                  </a:cubicBezTo>
                  <a:cubicBezTo>
                    <a:pt x="25941" y="4854"/>
                    <a:pt x="20336" y="0"/>
                    <a:pt x="138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5" name="Google Shape;5115;p42"/>
            <p:cNvSpPr/>
            <p:nvPr/>
          </p:nvSpPr>
          <p:spPr>
            <a:xfrm>
              <a:off x="4819825" y="2946550"/>
              <a:ext cx="319900" cy="425975"/>
            </a:xfrm>
            <a:custGeom>
              <a:avLst/>
              <a:gdLst/>
              <a:ahLst/>
              <a:cxnLst/>
              <a:rect l="l" t="t" r="r" b="b"/>
              <a:pathLst>
                <a:path w="12796" h="17039" extrusionOk="0">
                  <a:moveTo>
                    <a:pt x="2059" y="0"/>
                  </a:moveTo>
                  <a:cubicBezTo>
                    <a:pt x="919" y="0"/>
                    <a:pt x="1" y="919"/>
                    <a:pt x="1" y="2059"/>
                  </a:cubicBezTo>
                  <a:lnTo>
                    <a:pt x="1" y="15011"/>
                  </a:lnTo>
                  <a:cubicBezTo>
                    <a:pt x="1" y="16151"/>
                    <a:pt x="919" y="17038"/>
                    <a:pt x="2059" y="17038"/>
                  </a:cubicBezTo>
                  <a:lnTo>
                    <a:pt x="10768" y="17038"/>
                  </a:lnTo>
                  <a:cubicBezTo>
                    <a:pt x="11908" y="17038"/>
                    <a:pt x="12795" y="16151"/>
                    <a:pt x="12795" y="15011"/>
                  </a:cubicBezTo>
                  <a:lnTo>
                    <a:pt x="12795" y="2059"/>
                  </a:lnTo>
                  <a:cubicBezTo>
                    <a:pt x="12795" y="919"/>
                    <a:pt x="11908" y="0"/>
                    <a:pt x="1076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6" name="Google Shape;5116;p42"/>
            <p:cNvSpPr/>
            <p:nvPr/>
          </p:nvSpPr>
          <p:spPr>
            <a:xfrm>
              <a:off x="4865750" y="2990875"/>
              <a:ext cx="228850" cy="316725"/>
            </a:xfrm>
            <a:custGeom>
              <a:avLst/>
              <a:gdLst/>
              <a:ahLst/>
              <a:cxnLst/>
              <a:rect l="l" t="t" r="r" b="b"/>
              <a:pathLst>
                <a:path w="9154" h="12669" extrusionOk="0">
                  <a:moveTo>
                    <a:pt x="1" y="1"/>
                  </a:moveTo>
                  <a:lnTo>
                    <a:pt x="1" y="12668"/>
                  </a:lnTo>
                  <a:lnTo>
                    <a:pt x="9153" y="12668"/>
                  </a:lnTo>
                  <a:lnTo>
                    <a:pt x="9153"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7" name="Google Shape;5117;p42"/>
            <p:cNvSpPr/>
            <p:nvPr/>
          </p:nvSpPr>
          <p:spPr>
            <a:xfrm>
              <a:off x="4965525" y="3323400"/>
              <a:ext cx="29300" cy="29325"/>
            </a:xfrm>
            <a:custGeom>
              <a:avLst/>
              <a:gdLst/>
              <a:ahLst/>
              <a:cxnLst/>
              <a:rect l="l" t="t" r="r" b="b"/>
              <a:pathLst>
                <a:path w="1172" h="1173" extrusionOk="0">
                  <a:moveTo>
                    <a:pt x="570" y="1"/>
                  </a:moveTo>
                  <a:cubicBezTo>
                    <a:pt x="253" y="1"/>
                    <a:pt x="0" y="254"/>
                    <a:pt x="0" y="602"/>
                  </a:cubicBezTo>
                  <a:cubicBezTo>
                    <a:pt x="0" y="919"/>
                    <a:pt x="253" y="1172"/>
                    <a:pt x="570" y="1172"/>
                  </a:cubicBezTo>
                  <a:cubicBezTo>
                    <a:pt x="918" y="1172"/>
                    <a:pt x="1172" y="919"/>
                    <a:pt x="1172" y="602"/>
                  </a:cubicBezTo>
                  <a:cubicBezTo>
                    <a:pt x="1172" y="254"/>
                    <a:pt x="918" y="1"/>
                    <a:pt x="570"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8" name="Google Shape;5118;p42"/>
            <p:cNvSpPr/>
            <p:nvPr/>
          </p:nvSpPr>
          <p:spPr>
            <a:xfrm>
              <a:off x="4865750" y="2990875"/>
              <a:ext cx="228850" cy="316725"/>
            </a:xfrm>
            <a:custGeom>
              <a:avLst/>
              <a:gdLst/>
              <a:ahLst/>
              <a:cxnLst/>
              <a:rect l="l" t="t" r="r" b="b"/>
              <a:pathLst>
                <a:path w="9154" h="12669" extrusionOk="0">
                  <a:moveTo>
                    <a:pt x="1" y="1"/>
                  </a:moveTo>
                  <a:lnTo>
                    <a:pt x="9153" y="12668"/>
                  </a:lnTo>
                  <a:lnTo>
                    <a:pt x="9153"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19" name="Google Shape;5119;p42"/>
            <p:cNvSpPr/>
            <p:nvPr/>
          </p:nvSpPr>
          <p:spPr>
            <a:xfrm>
              <a:off x="4883975" y="3056600"/>
              <a:ext cx="33275" cy="49100"/>
            </a:xfrm>
            <a:custGeom>
              <a:avLst/>
              <a:gdLst/>
              <a:ahLst/>
              <a:cxnLst/>
              <a:rect l="l" t="t" r="r" b="b"/>
              <a:pathLst>
                <a:path w="1331" h="1964" extrusionOk="0">
                  <a:moveTo>
                    <a:pt x="665" y="222"/>
                  </a:moveTo>
                  <a:cubicBezTo>
                    <a:pt x="823"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380" y="1679"/>
                    <a:pt x="317" y="1489"/>
                  </a:cubicBezTo>
                  <a:cubicBezTo>
                    <a:pt x="285" y="1362"/>
                    <a:pt x="253" y="1204"/>
                    <a:pt x="253" y="1014"/>
                  </a:cubicBezTo>
                  <a:cubicBezTo>
                    <a:pt x="253" y="760"/>
                    <a:pt x="285" y="570"/>
                    <a:pt x="348" y="412"/>
                  </a:cubicBezTo>
                  <a:cubicBezTo>
                    <a:pt x="443" y="285"/>
                    <a:pt x="538" y="222"/>
                    <a:pt x="665" y="222"/>
                  </a:cubicBezTo>
                  <a:close/>
                  <a:moveTo>
                    <a:pt x="665" y="0"/>
                  </a:moveTo>
                  <a:cubicBezTo>
                    <a:pt x="380" y="0"/>
                    <a:pt x="190" y="159"/>
                    <a:pt x="95" y="444"/>
                  </a:cubicBezTo>
                  <a:cubicBezTo>
                    <a:pt x="32" y="602"/>
                    <a:pt x="0" y="792"/>
                    <a:pt x="0" y="1014"/>
                  </a:cubicBezTo>
                  <a:cubicBezTo>
                    <a:pt x="0" y="1267"/>
                    <a:pt x="63" y="1520"/>
                    <a:pt x="158" y="1679"/>
                  </a:cubicBezTo>
                  <a:cubicBezTo>
                    <a:pt x="253" y="1869"/>
                    <a:pt x="443" y="1964"/>
                    <a:pt x="665" y="1964"/>
                  </a:cubicBezTo>
                  <a:cubicBezTo>
                    <a:pt x="919" y="1964"/>
                    <a:pt x="1109" y="1837"/>
                    <a:pt x="1204" y="1615"/>
                  </a:cubicBezTo>
                  <a:cubicBezTo>
                    <a:pt x="1299" y="1425"/>
                    <a:pt x="1330" y="1204"/>
                    <a:pt x="1330" y="950"/>
                  </a:cubicBezTo>
                  <a:cubicBezTo>
                    <a:pt x="1330" y="697"/>
                    <a:pt x="1299" y="475"/>
                    <a:pt x="1204" y="317"/>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0" name="Google Shape;5120;p42"/>
            <p:cNvSpPr/>
            <p:nvPr/>
          </p:nvSpPr>
          <p:spPr>
            <a:xfrm>
              <a:off x="4926725" y="3056600"/>
              <a:ext cx="17425" cy="48325"/>
            </a:xfrm>
            <a:custGeom>
              <a:avLst/>
              <a:gdLst/>
              <a:ahLst/>
              <a:cxnLst/>
              <a:rect l="l" t="t" r="r" b="b"/>
              <a:pathLst>
                <a:path w="697" h="1933" extrusionOk="0">
                  <a:moveTo>
                    <a:pt x="507" y="0"/>
                  </a:moveTo>
                  <a:cubicBezTo>
                    <a:pt x="475" y="159"/>
                    <a:pt x="444" y="254"/>
                    <a:pt x="380" y="285"/>
                  </a:cubicBezTo>
                  <a:cubicBezTo>
                    <a:pt x="285" y="317"/>
                    <a:pt x="190" y="349"/>
                    <a:pt x="0" y="380"/>
                  </a:cubicBezTo>
                  <a:lnTo>
                    <a:pt x="0" y="570"/>
                  </a:lnTo>
                  <a:lnTo>
                    <a:pt x="444" y="570"/>
                  </a:lnTo>
                  <a:lnTo>
                    <a:pt x="444" y="1932"/>
                  </a:lnTo>
                  <a:lnTo>
                    <a:pt x="697" y="1932"/>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1" name="Google Shape;5121;p42"/>
            <p:cNvSpPr/>
            <p:nvPr/>
          </p:nvSpPr>
          <p:spPr>
            <a:xfrm>
              <a:off x="4960750" y="3056600"/>
              <a:ext cx="33300" cy="49100"/>
            </a:xfrm>
            <a:custGeom>
              <a:avLst/>
              <a:gdLst/>
              <a:ahLst/>
              <a:cxnLst/>
              <a:rect l="l" t="t" r="r" b="b"/>
              <a:pathLst>
                <a:path w="1332" h="1964" extrusionOk="0">
                  <a:moveTo>
                    <a:pt x="666" y="222"/>
                  </a:moveTo>
                  <a:cubicBezTo>
                    <a:pt x="824" y="222"/>
                    <a:pt x="919" y="285"/>
                    <a:pt x="983" y="444"/>
                  </a:cubicBezTo>
                  <a:cubicBezTo>
                    <a:pt x="1014" y="570"/>
                    <a:pt x="1046" y="760"/>
                    <a:pt x="1046" y="982"/>
                  </a:cubicBezTo>
                  <a:cubicBezTo>
                    <a:pt x="1046" y="1267"/>
                    <a:pt x="1014" y="1489"/>
                    <a:pt x="951" y="1584"/>
                  </a:cubicBezTo>
                  <a:cubicBezTo>
                    <a:pt x="888" y="1710"/>
                    <a:pt x="761" y="1774"/>
                    <a:pt x="634" y="1774"/>
                  </a:cubicBezTo>
                  <a:cubicBezTo>
                    <a:pt x="476" y="1774"/>
                    <a:pt x="381" y="1679"/>
                    <a:pt x="318" y="1489"/>
                  </a:cubicBezTo>
                  <a:cubicBezTo>
                    <a:pt x="286" y="1362"/>
                    <a:pt x="254" y="1204"/>
                    <a:pt x="254" y="1014"/>
                  </a:cubicBezTo>
                  <a:cubicBezTo>
                    <a:pt x="254" y="760"/>
                    <a:pt x="286" y="570"/>
                    <a:pt x="349" y="412"/>
                  </a:cubicBezTo>
                  <a:cubicBezTo>
                    <a:pt x="413" y="285"/>
                    <a:pt x="508" y="222"/>
                    <a:pt x="666" y="222"/>
                  </a:cubicBezTo>
                  <a:close/>
                  <a:moveTo>
                    <a:pt x="634" y="0"/>
                  </a:moveTo>
                  <a:cubicBezTo>
                    <a:pt x="381" y="0"/>
                    <a:pt x="191" y="159"/>
                    <a:pt x="64" y="444"/>
                  </a:cubicBezTo>
                  <a:cubicBezTo>
                    <a:pt x="33" y="602"/>
                    <a:pt x="1" y="792"/>
                    <a:pt x="1" y="1014"/>
                  </a:cubicBezTo>
                  <a:cubicBezTo>
                    <a:pt x="1" y="1267"/>
                    <a:pt x="33" y="1520"/>
                    <a:pt x="128" y="1679"/>
                  </a:cubicBezTo>
                  <a:cubicBezTo>
                    <a:pt x="254" y="1869"/>
                    <a:pt x="413" y="1964"/>
                    <a:pt x="666" y="1964"/>
                  </a:cubicBezTo>
                  <a:cubicBezTo>
                    <a:pt x="919" y="1964"/>
                    <a:pt x="1078" y="1837"/>
                    <a:pt x="1204" y="1615"/>
                  </a:cubicBezTo>
                  <a:cubicBezTo>
                    <a:pt x="1268" y="1425"/>
                    <a:pt x="1331" y="1204"/>
                    <a:pt x="1331" y="950"/>
                  </a:cubicBezTo>
                  <a:cubicBezTo>
                    <a:pt x="1331" y="697"/>
                    <a:pt x="1268" y="475"/>
                    <a:pt x="1204" y="317"/>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2" name="Google Shape;5122;p42"/>
            <p:cNvSpPr/>
            <p:nvPr/>
          </p:nvSpPr>
          <p:spPr>
            <a:xfrm>
              <a:off x="5003525" y="3056600"/>
              <a:ext cx="17425" cy="48325"/>
            </a:xfrm>
            <a:custGeom>
              <a:avLst/>
              <a:gdLst/>
              <a:ahLst/>
              <a:cxnLst/>
              <a:rect l="l" t="t" r="r" b="b"/>
              <a:pathLst>
                <a:path w="697" h="1933" extrusionOk="0">
                  <a:moveTo>
                    <a:pt x="507" y="0"/>
                  </a:moveTo>
                  <a:cubicBezTo>
                    <a:pt x="475" y="159"/>
                    <a:pt x="412" y="254"/>
                    <a:pt x="348" y="285"/>
                  </a:cubicBezTo>
                  <a:cubicBezTo>
                    <a:pt x="285" y="317"/>
                    <a:pt x="158" y="349"/>
                    <a:pt x="0" y="380"/>
                  </a:cubicBezTo>
                  <a:lnTo>
                    <a:pt x="0" y="570"/>
                  </a:lnTo>
                  <a:lnTo>
                    <a:pt x="443" y="570"/>
                  </a:lnTo>
                  <a:lnTo>
                    <a:pt x="443" y="1932"/>
                  </a:lnTo>
                  <a:lnTo>
                    <a:pt x="697" y="1932"/>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3" name="Google Shape;5123;p42"/>
            <p:cNvSpPr/>
            <p:nvPr/>
          </p:nvSpPr>
          <p:spPr>
            <a:xfrm>
              <a:off x="5036775" y="3056600"/>
              <a:ext cx="33275" cy="49100"/>
            </a:xfrm>
            <a:custGeom>
              <a:avLst/>
              <a:gdLst/>
              <a:ahLst/>
              <a:cxnLst/>
              <a:rect l="l" t="t" r="r" b="b"/>
              <a:pathLst>
                <a:path w="1331" h="1964" extrusionOk="0">
                  <a:moveTo>
                    <a:pt x="697" y="222"/>
                  </a:moveTo>
                  <a:cubicBezTo>
                    <a:pt x="824"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412" y="1679"/>
                    <a:pt x="349" y="1489"/>
                  </a:cubicBezTo>
                  <a:cubicBezTo>
                    <a:pt x="285" y="1362"/>
                    <a:pt x="254" y="1204"/>
                    <a:pt x="254" y="1014"/>
                  </a:cubicBezTo>
                  <a:cubicBezTo>
                    <a:pt x="254" y="760"/>
                    <a:pt x="285" y="570"/>
                    <a:pt x="380" y="412"/>
                  </a:cubicBezTo>
                  <a:cubicBezTo>
                    <a:pt x="444" y="285"/>
                    <a:pt x="539" y="222"/>
                    <a:pt x="697" y="222"/>
                  </a:cubicBezTo>
                  <a:close/>
                  <a:moveTo>
                    <a:pt x="665" y="0"/>
                  </a:moveTo>
                  <a:cubicBezTo>
                    <a:pt x="380" y="0"/>
                    <a:pt x="190" y="159"/>
                    <a:pt x="95" y="444"/>
                  </a:cubicBezTo>
                  <a:cubicBezTo>
                    <a:pt x="32" y="602"/>
                    <a:pt x="0" y="792"/>
                    <a:pt x="0" y="1014"/>
                  </a:cubicBezTo>
                  <a:cubicBezTo>
                    <a:pt x="0" y="1267"/>
                    <a:pt x="64" y="1520"/>
                    <a:pt x="159" y="1679"/>
                  </a:cubicBezTo>
                  <a:cubicBezTo>
                    <a:pt x="254" y="1869"/>
                    <a:pt x="444" y="1964"/>
                    <a:pt x="665" y="1964"/>
                  </a:cubicBezTo>
                  <a:cubicBezTo>
                    <a:pt x="919" y="1964"/>
                    <a:pt x="1109" y="1837"/>
                    <a:pt x="1235" y="1615"/>
                  </a:cubicBezTo>
                  <a:cubicBezTo>
                    <a:pt x="1299" y="1425"/>
                    <a:pt x="1330" y="1204"/>
                    <a:pt x="1330" y="950"/>
                  </a:cubicBezTo>
                  <a:cubicBezTo>
                    <a:pt x="1330" y="697"/>
                    <a:pt x="1299" y="475"/>
                    <a:pt x="1204" y="317"/>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4" name="Google Shape;5124;p42"/>
            <p:cNvSpPr/>
            <p:nvPr/>
          </p:nvSpPr>
          <p:spPr>
            <a:xfrm>
              <a:off x="4883975" y="3118350"/>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12"/>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6"/>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5" name="Google Shape;5125;p42"/>
            <p:cNvSpPr/>
            <p:nvPr/>
          </p:nvSpPr>
          <p:spPr>
            <a:xfrm>
              <a:off x="4926725" y="3118350"/>
              <a:ext cx="17425" cy="47525"/>
            </a:xfrm>
            <a:custGeom>
              <a:avLst/>
              <a:gdLst/>
              <a:ahLst/>
              <a:cxnLst/>
              <a:rect l="l" t="t" r="r" b="b"/>
              <a:pathLst>
                <a:path w="697" h="1901" extrusionOk="0">
                  <a:moveTo>
                    <a:pt x="507" y="0"/>
                  </a:moveTo>
                  <a:cubicBezTo>
                    <a:pt x="475" y="127"/>
                    <a:pt x="444" y="222"/>
                    <a:pt x="380" y="285"/>
                  </a:cubicBezTo>
                  <a:cubicBezTo>
                    <a:pt x="285" y="317"/>
                    <a:pt x="190" y="349"/>
                    <a:pt x="0" y="349"/>
                  </a:cubicBezTo>
                  <a:lnTo>
                    <a:pt x="0" y="539"/>
                  </a:lnTo>
                  <a:lnTo>
                    <a:pt x="444" y="539"/>
                  </a:lnTo>
                  <a:lnTo>
                    <a:pt x="444" y="1901"/>
                  </a:lnTo>
                  <a:lnTo>
                    <a:pt x="697" y="1901"/>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6" name="Google Shape;5126;p42"/>
            <p:cNvSpPr/>
            <p:nvPr/>
          </p:nvSpPr>
          <p:spPr>
            <a:xfrm>
              <a:off x="4960750" y="3118350"/>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12"/>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6"/>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7" name="Google Shape;5127;p42"/>
            <p:cNvSpPr/>
            <p:nvPr/>
          </p:nvSpPr>
          <p:spPr>
            <a:xfrm>
              <a:off x="5003525" y="3118350"/>
              <a:ext cx="17425" cy="47525"/>
            </a:xfrm>
            <a:custGeom>
              <a:avLst/>
              <a:gdLst/>
              <a:ahLst/>
              <a:cxnLst/>
              <a:rect l="l" t="t" r="r" b="b"/>
              <a:pathLst>
                <a:path w="697" h="1901" extrusionOk="0">
                  <a:moveTo>
                    <a:pt x="507" y="0"/>
                  </a:moveTo>
                  <a:cubicBezTo>
                    <a:pt x="475" y="127"/>
                    <a:pt x="412" y="222"/>
                    <a:pt x="348" y="285"/>
                  </a:cubicBezTo>
                  <a:cubicBezTo>
                    <a:pt x="285" y="317"/>
                    <a:pt x="158" y="349"/>
                    <a:pt x="0" y="349"/>
                  </a:cubicBezTo>
                  <a:lnTo>
                    <a:pt x="0" y="539"/>
                  </a:lnTo>
                  <a:lnTo>
                    <a:pt x="443" y="539"/>
                  </a:lnTo>
                  <a:lnTo>
                    <a:pt x="443" y="1901"/>
                  </a:lnTo>
                  <a:lnTo>
                    <a:pt x="697" y="1901"/>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8" name="Google Shape;5128;p42"/>
            <p:cNvSpPr/>
            <p:nvPr/>
          </p:nvSpPr>
          <p:spPr>
            <a:xfrm>
              <a:off x="5036775" y="3118350"/>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12"/>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6"/>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29" name="Google Shape;5129;p42"/>
            <p:cNvSpPr/>
            <p:nvPr/>
          </p:nvSpPr>
          <p:spPr>
            <a:xfrm>
              <a:off x="4883975" y="3185650"/>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44"/>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5"/>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30" name="Google Shape;5130;p42"/>
            <p:cNvSpPr/>
            <p:nvPr/>
          </p:nvSpPr>
          <p:spPr>
            <a:xfrm>
              <a:off x="4926725" y="3185650"/>
              <a:ext cx="17425" cy="47525"/>
            </a:xfrm>
            <a:custGeom>
              <a:avLst/>
              <a:gdLst/>
              <a:ahLst/>
              <a:cxnLst/>
              <a:rect l="l" t="t" r="r" b="b"/>
              <a:pathLst>
                <a:path w="697" h="1901" extrusionOk="0">
                  <a:moveTo>
                    <a:pt x="507" y="0"/>
                  </a:moveTo>
                  <a:cubicBezTo>
                    <a:pt x="475" y="159"/>
                    <a:pt x="444" y="254"/>
                    <a:pt x="380" y="285"/>
                  </a:cubicBezTo>
                  <a:cubicBezTo>
                    <a:pt x="285" y="317"/>
                    <a:pt x="190" y="349"/>
                    <a:pt x="0" y="380"/>
                  </a:cubicBezTo>
                  <a:lnTo>
                    <a:pt x="0" y="539"/>
                  </a:lnTo>
                  <a:lnTo>
                    <a:pt x="444" y="539"/>
                  </a:lnTo>
                  <a:lnTo>
                    <a:pt x="444" y="1900"/>
                  </a:lnTo>
                  <a:lnTo>
                    <a:pt x="697" y="1900"/>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31" name="Google Shape;5131;p42"/>
            <p:cNvSpPr/>
            <p:nvPr/>
          </p:nvSpPr>
          <p:spPr>
            <a:xfrm>
              <a:off x="4960750" y="3185650"/>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44"/>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5"/>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32" name="Google Shape;5132;p42"/>
            <p:cNvSpPr/>
            <p:nvPr/>
          </p:nvSpPr>
          <p:spPr>
            <a:xfrm>
              <a:off x="5003525" y="3185650"/>
              <a:ext cx="17425" cy="47525"/>
            </a:xfrm>
            <a:custGeom>
              <a:avLst/>
              <a:gdLst/>
              <a:ahLst/>
              <a:cxnLst/>
              <a:rect l="l" t="t" r="r" b="b"/>
              <a:pathLst>
                <a:path w="697" h="1901" extrusionOk="0">
                  <a:moveTo>
                    <a:pt x="507" y="0"/>
                  </a:moveTo>
                  <a:cubicBezTo>
                    <a:pt x="475" y="159"/>
                    <a:pt x="412" y="254"/>
                    <a:pt x="348" y="285"/>
                  </a:cubicBezTo>
                  <a:cubicBezTo>
                    <a:pt x="285" y="317"/>
                    <a:pt x="158" y="349"/>
                    <a:pt x="0" y="380"/>
                  </a:cubicBezTo>
                  <a:lnTo>
                    <a:pt x="0" y="539"/>
                  </a:lnTo>
                  <a:lnTo>
                    <a:pt x="443" y="539"/>
                  </a:lnTo>
                  <a:lnTo>
                    <a:pt x="443" y="1900"/>
                  </a:lnTo>
                  <a:lnTo>
                    <a:pt x="697" y="1900"/>
                  </a:lnTo>
                  <a:lnTo>
                    <a:pt x="6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33" name="Google Shape;5133;p42"/>
            <p:cNvSpPr/>
            <p:nvPr/>
          </p:nvSpPr>
          <p:spPr>
            <a:xfrm>
              <a:off x="5036775" y="3185650"/>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44"/>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5"/>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34" name="Google Shape;5134;p42"/>
            <p:cNvSpPr/>
            <p:nvPr/>
          </p:nvSpPr>
          <p:spPr>
            <a:xfrm>
              <a:off x="3240350" y="2719325"/>
              <a:ext cx="1123475" cy="880425"/>
            </a:xfrm>
            <a:custGeom>
              <a:avLst/>
              <a:gdLst/>
              <a:ahLst/>
              <a:cxnLst/>
              <a:rect l="l" t="t" r="r" b="b"/>
              <a:pathLst>
                <a:path w="44939" h="35217" extrusionOk="0">
                  <a:moveTo>
                    <a:pt x="1679" y="0"/>
                  </a:moveTo>
                  <a:cubicBezTo>
                    <a:pt x="760" y="0"/>
                    <a:pt x="0" y="760"/>
                    <a:pt x="0" y="1679"/>
                  </a:cubicBezTo>
                  <a:lnTo>
                    <a:pt x="0" y="33538"/>
                  </a:lnTo>
                  <a:cubicBezTo>
                    <a:pt x="0" y="34456"/>
                    <a:pt x="728" y="35216"/>
                    <a:pt x="1679" y="35216"/>
                  </a:cubicBezTo>
                  <a:lnTo>
                    <a:pt x="43260" y="35216"/>
                  </a:lnTo>
                  <a:cubicBezTo>
                    <a:pt x="44178" y="35216"/>
                    <a:pt x="44939" y="34456"/>
                    <a:pt x="44939" y="33538"/>
                  </a:cubicBezTo>
                  <a:lnTo>
                    <a:pt x="44939" y="1679"/>
                  </a:lnTo>
                  <a:cubicBezTo>
                    <a:pt x="44939" y="760"/>
                    <a:pt x="44178" y="0"/>
                    <a:pt x="4326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5137" name="Google Shape;5137;p42"/>
            <p:cNvSpPr/>
            <p:nvPr/>
          </p:nvSpPr>
          <p:spPr>
            <a:xfrm>
              <a:off x="3116050" y="3488875"/>
              <a:ext cx="1393450" cy="128275"/>
            </a:xfrm>
            <a:custGeom>
              <a:avLst/>
              <a:gdLst/>
              <a:ahLst/>
              <a:cxnLst/>
              <a:rect l="l" t="t" r="r" b="b"/>
              <a:pathLst>
                <a:path w="55738" h="5131" extrusionOk="0">
                  <a:moveTo>
                    <a:pt x="0" y="0"/>
                  </a:moveTo>
                  <a:cubicBezTo>
                    <a:pt x="0" y="4972"/>
                    <a:pt x="5067" y="5131"/>
                    <a:pt x="5067" y="5131"/>
                  </a:cubicBezTo>
                  <a:lnTo>
                    <a:pt x="50639" y="5131"/>
                  </a:lnTo>
                  <a:cubicBezTo>
                    <a:pt x="50639" y="5131"/>
                    <a:pt x="55738" y="4972"/>
                    <a:pt x="5573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sp>
        <p:nvSpPr>
          <p:cNvPr id="5138" name="Google Shape;5138;p42"/>
          <p:cNvSpPr txBox="1"/>
          <p:nvPr/>
        </p:nvSpPr>
        <p:spPr>
          <a:xfrm>
            <a:off x="710250" y="41147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Lợi</a:t>
            </a:r>
            <a:r>
              <a:rPr lang="en-GB" sz="28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8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ích</a:t>
            </a:r>
            <a:endParaRPr sz="28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5139" name="Google Shape;5139;p42"/>
          <p:cNvSpPr txBox="1"/>
          <p:nvPr/>
        </p:nvSpPr>
        <p:spPr>
          <a:xfrm>
            <a:off x="360665" y="1053332"/>
            <a:ext cx="1835100" cy="260700"/>
          </a:xfrm>
          <a:prstGeom prst="rect">
            <a:avLst/>
          </a:prstGeom>
          <a:noFill/>
          <a:ln>
            <a:noFill/>
          </a:ln>
        </p:spPr>
        <p:txBody>
          <a:bodyPr spcFirstLastPara="1" wrap="square" lIns="91425" tIns="91425" rIns="91425" bIns="91425" anchor="ctr" anchorCtr="0">
            <a:noAutofit/>
          </a:bodyPr>
          <a:lstStyle/>
          <a:p>
            <a:r>
              <a:rPr lang="en-US" sz="2000" b="0" i="0" dirty="0" err="1">
                <a:solidFill>
                  <a:srgbClr val="444444"/>
                </a:solidFill>
                <a:effectLst/>
                <a:latin typeface="Times New Roman" panose="02020603050405020304" pitchFamily="18" charset="0"/>
                <a:cs typeface="Times New Roman" panose="02020603050405020304" pitchFamily="18" charset="0"/>
              </a:rPr>
              <a:t>Kiểm</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soát</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chính</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xác</a:t>
            </a:r>
            <a:endParaRPr lang="en-US" sz="2000" dirty="0">
              <a:latin typeface="Times New Roman" panose="02020603050405020304" pitchFamily="18" charset="0"/>
              <a:cs typeface="Times New Roman" panose="02020603050405020304" pitchFamily="18" charset="0"/>
            </a:endParaRPr>
          </a:p>
        </p:txBody>
      </p:sp>
      <p:sp>
        <p:nvSpPr>
          <p:cNvPr id="5140" name="Google Shape;5140;p42"/>
          <p:cNvSpPr txBox="1"/>
          <p:nvPr/>
        </p:nvSpPr>
        <p:spPr>
          <a:xfrm>
            <a:off x="467376" y="1465574"/>
            <a:ext cx="1835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5141" name="Google Shape;5141;p42"/>
          <p:cNvSpPr txBox="1"/>
          <p:nvPr/>
        </p:nvSpPr>
        <p:spPr>
          <a:xfrm>
            <a:off x="393142" y="2615550"/>
            <a:ext cx="1835100" cy="260700"/>
          </a:xfrm>
          <a:prstGeom prst="rect">
            <a:avLst/>
          </a:prstGeom>
          <a:noFill/>
          <a:ln>
            <a:noFill/>
          </a:ln>
        </p:spPr>
        <p:txBody>
          <a:bodyPr spcFirstLastPara="1" wrap="square" lIns="91425" tIns="91425" rIns="91425" bIns="91425" anchor="ctr" anchorCtr="0">
            <a:noAutofit/>
          </a:bodyPr>
          <a:lstStyle/>
          <a:p>
            <a:r>
              <a:rPr lang="en-US" sz="2000" b="0" i="0" dirty="0" err="1">
                <a:solidFill>
                  <a:srgbClr val="444444"/>
                </a:solidFill>
                <a:effectLst/>
                <a:latin typeface="Times New Roman" panose="02020603050405020304" pitchFamily="18" charset="0"/>
                <a:cs typeface="Times New Roman" panose="02020603050405020304" pitchFamily="18" charset="0"/>
              </a:rPr>
              <a:t>Bảo</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mật</a:t>
            </a:r>
            <a:endParaRPr lang="en-US" sz="2000" dirty="0">
              <a:latin typeface="Times New Roman" panose="02020603050405020304" pitchFamily="18" charset="0"/>
              <a:cs typeface="Times New Roman" panose="02020603050405020304" pitchFamily="18" charset="0"/>
            </a:endParaRPr>
          </a:p>
        </p:txBody>
      </p:sp>
      <p:sp>
        <p:nvSpPr>
          <p:cNvPr id="5142" name="Google Shape;5142;p42"/>
          <p:cNvSpPr txBox="1"/>
          <p:nvPr/>
        </p:nvSpPr>
        <p:spPr>
          <a:xfrm>
            <a:off x="467375" y="2855107"/>
            <a:ext cx="1835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5143" name="Google Shape;5143;p42"/>
          <p:cNvSpPr txBox="1"/>
          <p:nvPr/>
        </p:nvSpPr>
        <p:spPr>
          <a:xfrm>
            <a:off x="467375" y="4102910"/>
            <a:ext cx="1835100" cy="260700"/>
          </a:xfrm>
          <a:prstGeom prst="rect">
            <a:avLst/>
          </a:prstGeom>
          <a:noFill/>
          <a:ln>
            <a:noFill/>
          </a:ln>
        </p:spPr>
        <p:txBody>
          <a:bodyPr spcFirstLastPara="1" wrap="square" lIns="91425" tIns="91425" rIns="91425" bIns="91425" anchor="ctr" anchorCtr="0">
            <a:noAutofit/>
          </a:bodyPr>
          <a:lstStyle/>
          <a:p>
            <a:r>
              <a:rPr lang="en-US" sz="2000" b="0" i="0" dirty="0">
                <a:solidFill>
                  <a:srgbClr val="444444"/>
                </a:solidFill>
                <a:effectLst/>
                <a:latin typeface="Times New Roman" panose="02020603050405020304" pitchFamily="18" charset="0"/>
                <a:cs typeface="Times New Roman" panose="02020603050405020304" pitchFamily="18" charset="0"/>
              </a:rPr>
              <a:t>Chi </a:t>
            </a:r>
            <a:r>
              <a:rPr lang="en-US" sz="2000" b="0" i="0" dirty="0" err="1">
                <a:solidFill>
                  <a:srgbClr val="444444"/>
                </a:solidFill>
                <a:effectLst/>
                <a:latin typeface="Times New Roman" panose="02020603050405020304" pitchFamily="18" charset="0"/>
                <a:cs typeface="Times New Roman" panose="02020603050405020304" pitchFamily="18" charset="0"/>
              </a:rPr>
              <a:t>phí</a:t>
            </a:r>
            <a:endParaRPr lang="en-US" sz="2000" dirty="0">
              <a:latin typeface="Times New Roman" panose="02020603050405020304" pitchFamily="18" charset="0"/>
              <a:cs typeface="Times New Roman" panose="02020603050405020304" pitchFamily="18" charset="0"/>
            </a:endParaRPr>
          </a:p>
        </p:txBody>
      </p:sp>
      <p:sp>
        <p:nvSpPr>
          <p:cNvPr id="5144" name="Google Shape;5144;p42"/>
          <p:cNvSpPr txBox="1"/>
          <p:nvPr/>
        </p:nvSpPr>
        <p:spPr>
          <a:xfrm>
            <a:off x="467375" y="4244625"/>
            <a:ext cx="1835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5145" name="Google Shape;5145;p42"/>
          <p:cNvSpPr txBox="1"/>
          <p:nvPr/>
        </p:nvSpPr>
        <p:spPr>
          <a:xfrm>
            <a:off x="6969157" y="1265572"/>
            <a:ext cx="1835100" cy="1217397"/>
          </a:xfrm>
          <a:prstGeom prst="rect">
            <a:avLst/>
          </a:prstGeom>
          <a:noFill/>
          <a:ln>
            <a:noFill/>
          </a:ln>
        </p:spPr>
        <p:txBody>
          <a:bodyPr spcFirstLastPara="1" wrap="square" lIns="91425" tIns="91425" rIns="91425" bIns="91425" anchor="ctr" anchorCtr="0">
            <a:noAutofit/>
          </a:bodyPr>
          <a:lstStyle/>
          <a:p>
            <a:pPr algn="r"/>
            <a:r>
              <a:rPr lang="vi-VN" sz="2000" b="0" i="0" dirty="0">
                <a:solidFill>
                  <a:srgbClr val="444444"/>
                </a:solidFill>
                <a:effectLst/>
                <a:latin typeface="Times New Roman" panose="02020603050405020304" pitchFamily="18" charset="0"/>
                <a:cs typeface="Times New Roman" panose="02020603050405020304" pitchFamily="18" charset="0"/>
              </a:rPr>
              <a:t>Khả năng đáp ứng các yêu cầu về dung lượng thay đổi</a:t>
            </a:r>
            <a:r>
              <a:rPr lang="en-US" sz="2000" b="0" i="0" dirty="0">
                <a:solidFill>
                  <a:srgbClr val="444444"/>
                </a:solidFill>
                <a:effectLst/>
                <a:latin typeface="Times New Roman" panose="02020603050405020304" pitchFamily="18" charset="0"/>
                <a:cs typeface="Times New Roman" panose="02020603050405020304" pitchFamily="18" charset="0"/>
              </a:rPr>
              <a:t>Linh </a:t>
            </a:r>
            <a:r>
              <a:rPr lang="en-US" sz="2000" b="0" i="0" dirty="0" err="1">
                <a:solidFill>
                  <a:srgbClr val="444444"/>
                </a:solidFill>
                <a:effectLst/>
                <a:latin typeface="Times New Roman" panose="02020603050405020304" pitchFamily="18" charset="0"/>
                <a:cs typeface="Times New Roman" panose="02020603050405020304" pitchFamily="18" charset="0"/>
              </a:rPr>
              <a:t>hoạt</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trong</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cấu</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hình</a:t>
            </a:r>
            <a:endParaRPr lang="en-US" sz="20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lang="en-GB" sz="20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5147" name="Google Shape;5147;p42"/>
          <p:cNvSpPr txBox="1"/>
          <p:nvPr/>
        </p:nvSpPr>
        <p:spPr>
          <a:xfrm>
            <a:off x="6865103" y="2880603"/>
            <a:ext cx="18351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2000" b="0" i="0" dirty="0">
                <a:solidFill>
                  <a:srgbClr val="444444"/>
                </a:solidFill>
                <a:effectLst/>
                <a:latin typeface="Times New Roman" panose="02020603050405020304" pitchFamily="18" charset="0"/>
                <a:cs typeface="Times New Roman" panose="02020603050405020304" pitchFamily="18" charset="0"/>
              </a:rPr>
              <a:t>Tích hợp</a:t>
            </a:r>
            <a:endParaRPr lang="en-GB" sz="20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5149" name="Google Shape;5149;p42"/>
          <p:cNvSpPr txBox="1"/>
          <p:nvPr/>
        </p:nvSpPr>
        <p:spPr>
          <a:xfrm>
            <a:off x="6872889" y="4026415"/>
            <a:ext cx="1835100" cy="612634"/>
          </a:xfrm>
          <a:prstGeom prst="rect">
            <a:avLst/>
          </a:prstGeom>
          <a:noFill/>
          <a:ln>
            <a:noFill/>
          </a:ln>
        </p:spPr>
        <p:txBody>
          <a:bodyPr spcFirstLastPara="1" wrap="square" lIns="91425" tIns="91425" rIns="91425" bIns="91425" anchor="ctr" anchorCtr="0">
            <a:noAutofit/>
          </a:bodyPr>
          <a:lstStyle/>
          <a:p>
            <a:pPr algn="r"/>
            <a:r>
              <a:rPr lang="en-US" sz="2000" b="0" i="0" dirty="0">
                <a:solidFill>
                  <a:srgbClr val="444444"/>
                </a:solidFill>
                <a:effectLst/>
                <a:latin typeface="Times New Roman" panose="02020603050405020304" pitchFamily="18" charset="0"/>
                <a:cs typeface="Times New Roman" panose="02020603050405020304" pitchFamily="18" charset="0"/>
              </a:rPr>
              <a:t>Linh </a:t>
            </a:r>
            <a:r>
              <a:rPr lang="en-US" sz="2000" b="0" i="0" dirty="0" err="1">
                <a:solidFill>
                  <a:srgbClr val="444444"/>
                </a:solidFill>
                <a:effectLst/>
                <a:latin typeface="Times New Roman" panose="02020603050405020304" pitchFamily="18" charset="0"/>
                <a:cs typeface="Times New Roman" panose="02020603050405020304" pitchFamily="18" charset="0"/>
              </a:rPr>
              <a:t>hoạt</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trong</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cấu</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err="1">
                <a:solidFill>
                  <a:srgbClr val="444444"/>
                </a:solidFill>
                <a:effectLst/>
                <a:latin typeface="Times New Roman" panose="02020603050405020304" pitchFamily="18" charset="0"/>
                <a:cs typeface="Times New Roman" panose="02020603050405020304" pitchFamily="18" charset="0"/>
              </a:rPr>
              <a:t>hình</a:t>
            </a:r>
            <a:endParaRPr lang="en-US" sz="20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sz="20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pic>
        <p:nvPicPr>
          <p:cNvPr id="2" name="Picture 2" descr="Hướng dẫn chi tiết: Cách tạo phiên bản EC2 trong AWS - TECH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70032" y="2459469"/>
            <a:ext cx="1243014" cy="788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833" name="Google Shape;2833;p32"/>
          <p:cNvSpPr txBox="1"/>
          <p:nvPr/>
        </p:nvSpPr>
        <p:spPr>
          <a:xfrm>
            <a:off x="219710" y="152873"/>
            <a:ext cx="8333740" cy="8629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6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Lamda</a:t>
            </a:r>
            <a:endParaRPr lang="en-US" sz="36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2859" name="Google Shape;2859;p32"/>
          <p:cNvSpPr txBox="1"/>
          <p:nvPr/>
        </p:nvSpPr>
        <p:spPr>
          <a:xfrm>
            <a:off x="4985385" y="784225"/>
            <a:ext cx="3938905" cy="4359275"/>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lang="en-US" sz="1350" b="1" dirty="0">
              <a:solidFill>
                <a:srgbClr val="FFA66F"/>
              </a:solidFill>
              <a:latin typeface="Fira Sans Medium" panose="020B0503050000020004"/>
              <a:ea typeface="Fira Sans Medium" panose="020B0503050000020004"/>
              <a:cs typeface="Fira Sans Medium" panose="020B0503050000020004"/>
              <a:sym typeface="Fira Sans Medium" panose="020B0503050000020004"/>
            </a:endParaRPr>
          </a:p>
        </p:txBody>
      </p:sp>
      <p:sp>
        <p:nvSpPr>
          <p:cNvPr id="2" name="TextBox 1"/>
          <p:cNvSpPr txBox="1"/>
          <p:nvPr/>
        </p:nvSpPr>
        <p:spPr>
          <a:xfrm>
            <a:off x="293802" y="1261278"/>
            <a:ext cx="8259648" cy="1815882"/>
          </a:xfrm>
          <a:prstGeom prst="rect">
            <a:avLst/>
          </a:prstGeom>
          <a:noFill/>
        </p:spPr>
        <p:txBody>
          <a:bodyPr wrap="square" rtlCol="0">
            <a:spAutoFit/>
          </a:bodyPr>
          <a:lstStyle/>
          <a:p>
            <a:r>
              <a:rPr lang="vi-VN" sz="2800" dirty="0">
                <a:effectLst/>
                <a:latin typeface="Times New Roman" panose="02020603050405020304" pitchFamily="18" charset="0"/>
              </a:rPr>
              <a:t>Aws Lambda là một dịch vụ tính toán không máy chủ cho phép chạy chương trình mà không cần quản lý máy chủ. </a:t>
            </a:r>
            <a:endParaRPr lang="vi-VN" sz="2800" dirty="0"/>
          </a:p>
          <a:p>
            <a:endParaRPr lang="en-US" sz="2800" dirty="0"/>
          </a:p>
        </p:txBody>
      </p:sp>
      <p:grpSp>
        <p:nvGrpSpPr>
          <p:cNvPr id="3" name="Google Shape;2276;p26"/>
          <p:cNvGrpSpPr/>
          <p:nvPr/>
        </p:nvGrpSpPr>
        <p:grpSpPr>
          <a:xfrm>
            <a:off x="4461662" y="2354284"/>
            <a:ext cx="4520993" cy="2636343"/>
            <a:chOff x="2185750" y="2059275"/>
            <a:chExt cx="3230275" cy="1821525"/>
          </a:xfrm>
        </p:grpSpPr>
        <p:sp>
          <p:nvSpPr>
            <p:cNvPr id="4"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294;p26"/>
            <p:cNvSpPr/>
            <p:nvPr/>
          </p:nvSpPr>
          <p:spPr>
            <a:xfrm>
              <a:off x="2696425" y="3599725"/>
              <a:ext cx="187675" cy="187650"/>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95;p26"/>
            <p:cNvSpPr/>
            <p:nvPr/>
          </p:nvSpPr>
          <p:spPr>
            <a:xfrm>
              <a:off x="5064475" y="2405000"/>
              <a:ext cx="264475" cy="236750"/>
            </a:xfrm>
            <a:custGeom>
              <a:avLst/>
              <a:gdLst/>
              <a:ahLst/>
              <a:cxnLst/>
              <a:rect l="l" t="t" r="r" b="b"/>
              <a:pathLst>
                <a:path w="10579" h="9470" extrusionOk="0">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05;p26"/>
            <p:cNvSpPr/>
            <p:nvPr/>
          </p:nvSpPr>
          <p:spPr>
            <a:xfrm>
              <a:off x="4718500" y="3382775"/>
              <a:ext cx="175775" cy="308800"/>
            </a:xfrm>
            <a:custGeom>
              <a:avLst/>
              <a:gdLst/>
              <a:ahLst/>
              <a:cxnLst/>
              <a:rect l="l" t="t" r="r" b="b"/>
              <a:pathLst>
                <a:path w="7031" h="12352" extrusionOk="0">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306;p26"/>
            <p:cNvSpPr/>
            <p:nvPr/>
          </p:nvSpPr>
          <p:spPr>
            <a:xfrm>
              <a:off x="2282350" y="2522175"/>
              <a:ext cx="314350" cy="217750"/>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5" name="Picture 2" descr="Make Data Acquisition Easy with AWS &amp; Lambda (Python) in 12 Steps | by  Shawn Cochran | Towards Data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35071" y="3098274"/>
            <a:ext cx="1298210" cy="1298210"/>
          </a:xfrm>
          <a:prstGeom prst="ellipse">
            <a:avLst/>
          </a:prstGeom>
          <a:ln w="63500" cap="rnd">
            <a:noFill/>
          </a:ln>
          <a:effectLst>
            <a:outerShdw blurRad="381000" dist="292100" dir="5400000" sx="-80000" sy="-18000" rotWithShape="0">
              <a:srgbClr val="000000">
                <a:alpha val="22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3" name="Google Shape;1693;p21"/>
          <p:cNvSpPr/>
          <p:nvPr/>
        </p:nvSpPr>
        <p:spPr>
          <a:xfrm>
            <a:off x="463322" y="891380"/>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21"/>
          <p:cNvSpPr/>
          <p:nvPr/>
        </p:nvSpPr>
        <p:spPr>
          <a:xfrm>
            <a:off x="4800040" y="816222"/>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21"/>
          <p:cNvSpPr/>
          <p:nvPr/>
        </p:nvSpPr>
        <p:spPr>
          <a:xfrm>
            <a:off x="453390" y="1710055"/>
            <a:ext cx="5727700" cy="738505"/>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21"/>
          <p:cNvSpPr/>
          <p:nvPr/>
        </p:nvSpPr>
        <p:spPr>
          <a:xfrm>
            <a:off x="6080354" y="1622544"/>
            <a:ext cx="267206" cy="226563"/>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21"/>
          <p:cNvSpPr/>
          <p:nvPr/>
        </p:nvSpPr>
        <p:spPr>
          <a:xfrm>
            <a:off x="463550" y="2783205"/>
            <a:ext cx="5717540" cy="738505"/>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21"/>
          <p:cNvSpPr/>
          <p:nvPr/>
        </p:nvSpPr>
        <p:spPr>
          <a:xfrm>
            <a:off x="6080343" y="3370072"/>
            <a:ext cx="267206" cy="226563"/>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21"/>
          <p:cNvSpPr/>
          <p:nvPr/>
        </p:nvSpPr>
        <p:spPr>
          <a:xfrm>
            <a:off x="463322" y="2971862"/>
            <a:ext cx="4422076" cy="133182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21"/>
          <p:cNvSpPr/>
          <p:nvPr/>
        </p:nvSpPr>
        <p:spPr>
          <a:xfrm>
            <a:off x="4800040" y="415330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21"/>
          <p:cNvSpPr/>
          <p:nvPr/>
        </p:nvSpPr>
        <p:spPr>
          <a:xfrm>
            <a:off x="986810" y="1472024"/>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latin typeface="Fira Sans Medium" panose="020B0503050000020004"/>
                <a:ea typeface="Fira Sans Medium" panose="020B0503050000020004"/>
                <a:cs typeface="Fira Sans Medium" panose="020B0503050000020004"/>
                <a:sym typeface="Fira Sans Medium" panose="020B0503050000020004"/>
              </a:rPr>
              <a:t>        </a:t>
            </a:r>
            <a:r>
              <a:rPr lang="en-US" sz="2400" b="1" dirty="0" err="1">
                <a:latin typeface="Fira Sans Medium" panose="020B0503050000020004"/>
                <a:ea typeface="Fira Sans Medium" panose="020B0503050000020004"/>
                <a:cs typeface="Fira Sans Medium" panose="020B0503050000020004"/>
                <a:sym typeface="Fira Sans Medium" panose="020B0503050000020004"/>
              </a:rPr>
              <a:t>Lợi</a:t>
            </a:r>
            <a:r>
              <a:rPr lang="en-US" sz="2400" b="1" dirty="0">
                <a:latin typeface="Fira Sans Medium" panose="020B0503050000020004"/>
                <a:ea typeface="Fira Sans Medium" panose="020B0503050000020004"/>
                <a:cs typeface="Fira Sans Medium" panose="020B0503050000020004"/>
                <a:sym typeface="Fira Sans Medium" panose="020B0503050000020004"/>
              </a:rPr>
              <a:t> </a:t>
            </a:r>
            <a:r>
              <a:rPr lang="en-US" sz="2400" b="1" dirty="0" err="1">
                <a:latin typeface="Fira Sans Medium" panose="020B0503050000020004"/>
                <a:ea typeface="Fira Sans Medium" panose="020B0503050000020004"/>
                <a:cs typeface="Fira Sans Medium" panose="020B0503050000020004"/>
                <a:sym typeface="Fira Sans Medium" panose="020B0503050000020004"/>
              </a:rPr>
              <a:t>ích</a:t>
            </a:r>
            <a:endParaRPr lang="en-US" sz="2400" b="1" dirty="0">
              <a:latin typeface="Fira Sans Medium" panose="020B0503050000020004"/>
              <a:ea typeface="Fira Sans Medium" panose="020B0503050000020004"/>
              <a:cs typeface="Fira Sans Medium" panose="020B0503050000020004"/>
              <a:sym typeface="Fira Sans Medium" panose="020B0503050000020004"/>
            </a:endParaRPr>
          </a:p>
        </p:txBody>
      </p:sp>
      <p:grpSp>
        <p:nvGrpSpPr>
          <p:cNvPr id="2" name="Group 1"/>
          <p:cNvGrpSpPr/>
          <p:nvPr/>
        </p:nvGrpSpPr>
        <p:grpSpPr>
          <a:xfrm>
            <a:off x="5062711" y="354449"/>
            <a:ext cx="3795395" cy="933450"/>
            <a:chOff x="8121" y="649"/>
            <a:chExt cx="3645" cy="1529"/>
          </a:xfrm>
        </p:grpSpPr>
        <p:sp>
          <p:nvSpPr>
            <p:cNvPr id="1704" name="Google Shape;1704;p21"/>
            <p:cNvSpPr/>
            <p:nvPr/>
          </p:nvSpPr>
          <p:spPr>
            <a:xfrm>
              <a:off x="8121" y="649"/>
              <a:ext cx="2635" cy="1529"/>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21"/>
            <p:cNvSpPr/>
            <p:nvPr/>
          </p:nvSpPr>
          <p:spPr>
            <a:xfrm>
              <a:off x="8121" y="649"/>
              <a:ext cx="678" cy="1529"/>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dirty="0">
                  <a:solidFill>
                    <a:srgbClr val="FFFFFF"/>
                  </a:solidFill>
                  <a:latin typeface="Fira Sans SemiBold" panose="020B0503050000020004"/>
                  <a:ea typeface="Fira Sans SemiBold" panose="020B0503050000020004"/>
                  <a:cs typeface="Fira Sans SemiBold" panose="020B0503050000020004"/>
                  <a:sym typeface="Fira Sans SemiBold" panose="020B0503050000020004"/>
                </a:rPr>
                <a:t>1</a:t>
              </a:r>
              <a:endParaRPr sz="3000" dirty="0">
                <a:solidFill>
                  <a:srgbClr val="FFFFFF"/>
                </a:solidFill>
                <a:latin typeface="Fira Sans SemiBold" panose="020B0503050000020004"/>
                <a:ea typeface="Fira Sans SemiBold" panose="020B0503050000020004"/>
                <a:cs typeface="Fira Sans SemiBold" panose="020B0503050000020004"/>
                <a:sym typeface="Fira Sans SemiBold" panose="020B0503050000020004"/>
              </a:endParaRPr>
            </a:p>
          </p:txBody>
        </p:sp>
        <p:sp>
          <p:nvSpPr>
            <p:cNvPr id="1712" name="Google Shape;1712;p21"/>
            <p:cNvSpPr txBox="1"/>
            <p:nvPr/>
          </p:nvSpPr>
          <p:spPr>
            <a:xfrm>
              <a:off x="8799" y="649"/>
              <a:ext cx="2967" cy="15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latin typeface="Fira Sans Medium" panose="020B0503050000020004"/>
                <a:ea typeface="Fira Sans Medium" panose="020B0503050000020004"/>
                <a:cs typeface="Fira Sans Medium" panose="020B0503050000020004"/>
                <a:sym typeface="Fira Sans Medium" panose="020B0503050000020004"/>
              </a:endParaRPr>
            </a:p>
          </p:txBody>
        </p:sp>
      </p:grpSp>
      <p:grpSp>
        <p:nvGrpSpPr>
          <p:cNvPr id="8" name="Group 7"/>
          <p:cNvGrpSpPr/>
          <p:nvPr/>
        </p:nvGrpSpPr>
        <p:grpSpPr>
          <a:xfrm>
            <a:off x="5067420" y="4081490"/>
            <a:ext cx="3880567" cy="965709"/>
            <a:chOff x="8121" y="5930"/>
            <a:chExt cx="2635" cy="1651"/>
          </a:xfrm>
        </p:grpSpPr>
        <p:sp>
          <p:nvSpPr>
            <p:cNvPr id="1702" name="Google Shape;1702;p21"/>
            <p:cNvSpPr/>
            <p:nvPr/>
          </p:nvSpPr>
          <p:spPr>
            <a:xfrm>
              <a:off x="8121" y="5930"/>
              <a:ext cx="2635" cy="1529"/>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21"/>
            <p:cNvSpPr/>
            <p:nvPr/>
          </p:nvSpPr>
          <p:spPr>
            <a:xfrm>
              <a:off x="8121" y="5930"/>
              <a:ext cx="678" cy="1529"/>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FFFF"/>
                  </a:solidFill>
                  <a:latin typeface="Fira Sans SemiBold" panose="020B0503050000020004"/>
                  <a:ea typeface="Fira Sans SemiBold" panose="020B0503050000020004"/>
                  <a:cs typeface="Fira Sans SemiBold" panose="020B0503050000020004"/>
                  <a:sym typeface="Fira Sans SemiBold" panose="020B0503050000020004"/>
                </a:rPr>
                <a:t>2</a:t>
              </a:r>
              <a:endParaRPr lang="en-US" sz="3000">
                <a:solidFill>
                  <a:srgbClr val="FFFFFF"/>
                </a:solidFill>
                <a:latin typeface="Fira Sans SemiBold" panose="020B0503050000020004"/>
                <a:ea typeface="Fira Sans SemiBold" panose="020B0503050000020004"/>
                <a:cs typeface="Fira Sans SemiBold" panose="020B0503050000020004"/>
                <a:sym typeface="Fira Sans SemiBold" panose="020B0503050000020004"/>
              </a:endParaRPr>
            </a:p>
          </p:txBody>
        </p:sp>
        <p:sp>
          <p:nvSpPr>
            <p:cNvPr id="1716" name="Google Shape;1716;p21"/>
            <p:cNvSpPr txBox="1"/>
            <p:nvPr/>
          </p:nvSpPr>
          <p:spPr>
            <a:xfrm>
              <a:off x="8799" y="5944"/>
              <a:ext cx="1957" cy="16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Fira Sans Medium" panose="020B0503050000020004"/>
                <a:ea typeface="Fira Sans Medium" panose="020B0503050000020004"/>
                <a:cs typeface="Fira Sans Medium" panose="020B0503050000020004"/>
                <a:sym typeface="Fira Sans Medium" panose="020B0503050000020004"/>
              </a:endParaRPr>
            </a:p>
          </p:txBody>
        </p:sp>
      </p:grpSp>
      <p:grpSp>
        <p:nvGrpSpPr>
          <p:cNvPr id="7" name="Group 6"/>
          <p:cNvGrpSpPr/>
          <p:nvPr/>
        </p:nvGrpSpPr>
        <p:grpSpPr>
          <a:xfrm>
            <a:off x="6299200" y="2971800"/>
            <a:ext cx="2870200" cy="970915"/>
            <a:chOff x="11053" y="4610"/>
            <a:chExt cx="2633" cy="1529"/>
          </a:xfrm>
        </p:grpSpPr>
        <p:sp>
          <p:nvSpPr>
            <p:cNvPr id="1710" name="Google Shape;1710;p21"/>
            <p:cNvSpPr/>
            <p:nvPr/>
          </p:nvSpPr>
          <p:spPr>
            <a:xfrm>
              <a:off x="11053" y="4610"/>
              <a:ext cx="2633" cy="1529"/>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21"/>
            <p:cNvSpPr/>
            <p:nvPr/>
          </p:nvSpPr>
          <p:spPr>
            <a:xfrm>
              <a:off x="11108" y="4610"/>
              <a:ext cx="623" cy="1529"/>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FFFF"/>
                  </a:solidFill>
                  <a:latin typeface="Fira Sans SemiBold" panose="020B0503050000020004"/>
                  <a:ea typeface="Fira Sans SemiBold" panose="020B0503050000020004"/>
                  <a:cs typeface="Fira Sans SemiBold" panose="020B0503050000020004"/>
                  <a:sym typeface="Fira Sans SemiBold" panose="020B0503050000020004"/>
                </a:rPr>
                <a:t>3</a:t>
              </a:r>
              <a:endParaRPr lang="en-US" sz="3000">
                <a:solidFill>
                  <a:srgbClr val="FFFFFF"/>
                </a:solidFill>
                <a:latin typeface="Fira Sans SemiBold" panose="020B0503050000020004"/>
                <a:ea typeface="Fira Sans SemiBold" panose="020B0503050000020004"/>
                <a:cs typeface="Fira Sans SemiBold" panose="020B0503050000020004"/>
                <a:sym typeface="Fira Sans SemiBold" panose="020B0503050000020004"/>
              </a:endParaRPr>
            </a:p>
          </p:txBody>
        </p:sp>
        <p:sp>
          <p:nvSpPr>
            <p:cNvPr id="1718" name="Google Shape;1718;p21"/>
            <p:cNvSpPr txBox="1"/>
            <p:nvPr/>
          </p:nvSpPr>
          <p:spPr>
            <a:xfrm>
              <a:off x="11730" y="4617"/>
              <a:ext cx="1956" cy="152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dirty="0">
                <a:latin typeface="Fira Sans Medium" panose="020B0503050000020004"/>
                <a:ea typeface="Fira Sans Medium" panose="020B0503050000020004"/>
                <a:cs typeface="Fira Sans Medium" panose="020B0503050000020004"/>
                <a:sym typeface="Fira Sans Medium" panose="020B0503050000020004"/>
              </a:endParaRPr>
            </a:p>
          </p:txBody>
        </p:sp>
      </p:grpSp>
      <p:grpSp>
        <p:nvGrpSpPr>
          <p:cNvPr id="6" name="Group 5"/>
          <p:cNvGrpSpPr/>
          <p:nvPr/>
        </p:nvGrpSpPr>
        <p:grpSpPr>
          <a:xfrm>
            <a:off x="6336707" y="1250609"/>
            <a:ext cx="2807693" cy="973161"/>
            <a:chOff x="11053" y="1968"/>
            <a:chExt cx="2633" cy="1533"/>
          </a:xfrm>
        </p:grpSpPr>
        <p:sp>
          <p:nvSpPr>
            <p:cNvPr id="1708" name="Google Shape;1708;p21"/>
            <p:cNvSpPr/>
            <p:nvPr/>
          </p:nvSpPr>
          <p:spPr>
            <a:xfrm>
              <a:off x="11053" y="1968"/>
              <a:ext cx="2633" cy="1529"/>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1"/>
            <p:cNvSpPr/>
            <p:nvPr/>
          </p:nvSpPr>
          <p:spPr>
            <a:xfrm>
              <a:off x="11053" y="1968"/>
              <a:ext cx="678" cy="1529"/>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dirty="0">
                  <a:solidFill>
                    <a:srgbClr val="FFFFFF"/>
                  </a:solidFill>
                  <a:latin typeface="Fira Sans SemiBold" panose="020B0503050000020004"/>
                  <a:ea typeface="Fira Sans SemiBold" panose="020B0503050000020004"/>
                  <a:cs typeface="Fira Sans SemiBold" panose="020B0503050000020004"/>
                  <a:sym typeface="Fira Sans SemiBold" panose="020B0503050000020004"/>
                </a:rPr>
                <a:t>4</a:t>
              </a:r>
              <a:endParaRPr sz="3000" dirty="0">
                <a:solidFill>
                  <a:srgbClr val="FFFFFF"/>
                </a:solidFill>
                <a:latin typeface="Fira Sans SemiBold" panose="020B0503050000020004"/>
                <a:ea typeface="Fira Sans SemiBold" panose="020B0503050000020004"/>
                <a:cs typeface="Fira Sans SemiBold" panose="020B0503050000020004"/>
                <a:sym typeface="Fira Sans SemiBold" panose="020B0503050000020004"/>
              </a:endParaRPr>
            </a:p>
          </p:txBody>
        </p:sp>
        <p:sp>
          <p:nvSpPr>
            <p:cNvPr id="1720" name="Google Shape;1720;p21"/>
            <p:cNvSpPr txBox="1"/>
            <p:nvPr/>
          </p:nvSpPr>
          <p:spPr>
            <a:xfrm>
              <a:off x="11730" y="1976"/>
              <a:ext cx="1956" cy="15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latin typeface="Fira Sans Medium" panose="020B0503050000020004"/>
                <a:ea typeface="Fira Sans Medium" panose="020B0503050000020004"/>
                <a:cs typeface="Fira Sans Medium" panose="020B0503050000020004"/>
                <a:sym typeface="Fira Sans Medium" panose="020B0503050000020004"/>
              </a:endParaRPr>
            </a:p>
          </p:txBody>
        </p:sp>
      </p:grpSp>
      <p:sp>
        <p:nvSpPr>
          <p:cNvPr id="3" name="TextBox 2"/>
          <p:cNvSpPr txBox="1"/>
          <p:nvPr/>
        </p:nvSpPr>
        <p:spPr>
          <a:xfrm>
            <a:off x="5768685" y="358768"/>
            <a:ext cx="2063184" cy="1015663"/>
          </a:xfrm>
          <a:prstGeom prst="rect">
            <a:avLst/>
          </a:prstGeom>
          <a:noFill/>
        </p:spPr>
        <p:txBody>
          <a:bodyPr wrap="square" rtlCol="0">
            <a:spAutoFit/>
          </a:bodyPr>
          <a:lstStyle/>
          <a:p>
            <a:r>
              <a:rPr lang="en-US" sz="2000" dirty="0">
                <a:effectLst/>
                <a:latin typeface="Times New Roman,Bold"/>
              </a:rPr>
              <a:t>No servers to manage </a:t>
            </a:r>
            <a:endParaRPr lang="en-US" sz="2000" dirty="0"/>
          </a:p>
          <a:p>
            <a:endParaRPr lang="en-US" sz="2000" dirty="0"/>
          </a:p>
        </p:txBody>
      </p:sp>
      <p:sp>
        <p:nvSpPr>
          <p:cNvPr id="5" name="TextBox 4"/>
          <p:cNvSpPr txBox="1"/>
          <p:nvPr/>
        </p:nvSpPr>
        <p:spPr>
          <a:xfrm>
            <a:off x="6181090" y="4271662"/>
            <a:ext cx="4587948" cy="400110"/>
          </a:xfrm>
          <a:prstGeom prst="rect">
            <a:avLst/>
          </a:prstGeom>
          <a:noFill/>
        </p:spPr>
        <p:txBody>
          <a:bodyPr wrap="square">
            <a:spAutoFit/>
          </a:bodyPr>
          <a:lstStyle/>
          <a:p>
            <a:r>
              <a:rPr lang="en-US" sz="2000" dirty="0">
                <a:effectLst/>
                <a:latin typeface="Times New Roman,Bold"/>
              </a:rPr>
              <a:t>Continuous scaling </a:t>
            </a:r>
            <a:endParaRPr lang="en-US" sz="2000" dirty="0"/>
          </a:p>
        </p:txBody>
      </p:sp>
      <p:sp>
        <p:nvSpPr>
          <p:cNvPr id="10" name="TextBox 9"/>
          <p:cNvSpPr txBox="1"/>
          <p:nvPr/>
        </p:nvSpPr>
        <p:spPr>
          <a:xfrm>
            <a:off x="7060568" y="2922036"/>
            <a:ext cx="2117029" cy="1323439"/>
          </a:xfrm>
          <a:prstGeom prst="rect">
            <a:avLst/>
          </a:prstGeom>
          <a:noFill/>
        </p:spPr>
        <p:txBody>
          <a:bodyPr wrap="square">
            <a:spAutoFit/>
          </a:bodyPr>
          <a:lstStyle/>
          <a:p>
            <a:r>
              <a:rPr lang="en-US" sz="2000" dirty="0" err="1">
                <a:effectLst/>
                <a:latin typeface="Times New Roman,Bold"/>
              </a:rPr>
              <a:t>Costoptimized</a:t>
            </a:r>
            <a:r>
              <a:rPr lang="en-US" sz="2000" dirty="0">
                <a:effectLst/>
                <a:latin typeface="Times New Roman,Bold"/>
              </a:rPr>
              <a:t> with millisecond metering </a:t>
            </a:r>
            <a:endParaRPr lang="en-US" sz="2000" dirty="0"/>
          </a:p>
          <a:p>
            <a:endParaRPr lang="en-US" sz="2000" dirty="0"/>
          </a:p>
        </p:txBody>
      </p:sp>
      <p:sp>
        <p:nvSpPr>
          <p:cNvPr id="12" name="TextBox 11"/>
          <p:cNvSpPr txBox="1"/>
          <p:nvPr/>
        </p:nvSpPr>
        <p:spPr>
          <a:xfrm>
            <a:off x="7085127" y="1227993"/>
            <a:ext cx="2029332" cy="1015663"/>
          </a:xfrm>
          <a:prstGeom prst="rect">
            <a:avLst/>
          </a:prstGeom>
          <a:noFill/>
        </p:spPr>
        <p:txBody>
          <a:bodyPr wrap="square">
            <a:spAutoFit/>
          </a:bodyPr>
          <a:lstStyle/>
          <a:p>
            <a:r>
              <a:rPr lang="en-US" sz="2000" dirty="0">
                <a:effectLst/>
                <a:latin typeface="Times New Roman,Bold"/>
              </a:rPr>
              <a:t>Consistent performance at any scale </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16"/>
          <p:cNvGrpSpPr/>
          <p:nvPr/>
        </p:nvGrpSpPr>
        <p:grpSpPr>
          <a:xfrm>
            <a:off x="456565" y="888954"/>
            <a:ext cx="8230870" cy="5274945"/>
            <a:chOff x="595975" y="1532525"/>
            <a:chExt cx="6409850" cy="2884275"/>
          </a:xfrm>
        </p:grpSpPr>
        <p:sp>
          <p:nvSpPr>
            <p:cNvPr id="430" name="Google Shape;430;p16"/>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6"/>
            <p:cNvSpPr/>
            <p:nvPr/>
          </p:nvSpPr>
          <p:spPr>
            <a:xfrm>
              <a:off x="4059775" y="2621950"/>
              <a:ext cx="340475" cy="341250"/>
            </a:xfrm>
            <a:custGeom>
              <a:avLst/>
              <a:gdLst/>
              <a:ahLst/>
              <a:cxnLst/>
              <a:rect l="l" t="t" r="r" b="b"/>
              <a:pathLst>
                <a:path w="13619" h="13650" extrusionOk="0">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6"/>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6"/>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6"/>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6"/>
            <p:cNvSpPr/>
            <p:nvPr/>
          </p:nvSpPr>
          <p:spPr>
            <a:xfrm>
              <a:off x="3178575" y="2137375"/>
              <a:ext cx="386400" cy="341300"/>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6"/>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6"/>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6"/>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6"/>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6"/>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6"/>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6"/>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6"/>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6"/>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6"/>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6"/>
            <p:cNvSpPr/>
            <p:nvPr/>
          </p:nvSpPr>
          <p:spPr>
            <a:xfrm>
              <a:off x="3256975" y="2195200"/>
              <a:ext cx="224875" cy="224875"/>
            </a:xfrm>
            <a:custGeom>
              <a:avLst/>
              <a:gdLst/>
              <a:ahLst/>
              <a:cxnLst/>
              <a:rect l="l" t="t" r="r" b="b"/>
              <a:pathLst>
                <a:path w="8995" h="8995" fill="none" extrusionOk="0">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6"/>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16"/>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6"/>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6"/>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16"/>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6"/>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16"/>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6"/>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6"/>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16"/>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16"/>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6"/>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16"/>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6"/>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6"/>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6"/>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6"/>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6"/>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6"/>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6"/>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6"/>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6"/>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6"/>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6"/>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6"/>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6"/>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6"/>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6"/>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6"/>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6"/>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6"/>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6"/>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6"/>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6"/>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6"/>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16"/>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6"/>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6"/>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6"/>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16"/>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16"/>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6"/>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6"/>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16"/>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6"/>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16"/>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16"/>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16"/>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6"/>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16"/>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6"/>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16"/>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16"/>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16"/>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16"/>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16"/>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16"/>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16"/>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6"/>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16"/>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16"/>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16"/>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16"/>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16"/>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6"/>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6"/>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6"/>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6"/>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6"/>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6"/>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16"/>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6"/>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6"/>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6"/>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16"/>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6"/>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16"/>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6"/>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6"/>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16"/>
            <p:cNvSpPr/>
            <p:nvPr/>
          </p:nvSpPr>
          <p:spPr>
            <a:xfrm>
              <a:off x="4059775" y="1652875"/>
              <a:ext cx="340475" cy="340450"/>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16"/>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16"/>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16"/>
            <p:cNvSpPr/>
            <p:nvPr/>
          </p:nvSpPr>
          <p:spPr>
            <a:xfrm>
              <a:off x="4136575" y="1720175"/>
              <a:ext cx="186075" cy="205875"/>
            </a:xfrm>
            <a:custGeom>
              <a:avLst/>
              <a:gdLst/>
              <a:ahLst/>
              <a:cxnLst/>
              <a:rect l="l" t="t" r="r" b="b"/>
              <a:pathLst>
                <a:path w="7443" h="8235" extrusionOk="0">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16"/>
            <p:cNvSpPr/>
            <p:nvPr/>
          </p:nvSpPr>
          <p:spPr>
            <a:xfrm>
              <a:off x="4199125" y="1760425"/>
              <a:ext cx="60975" cy="111775"/>
            </a:xfrm>
            <a:custGeom>
              <a:avLst/>
              <a:gdLst/>
              <a:ahLst/>
              <a:cxnLst/>
              <a:rect l="l" t="t" r="r" b="b"/>
              <a:pathLst>
                <a:path w="2439" h="4471" extrusionOk="0">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16"/>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16"/>
            <p:cNvSpPr/>
            <p:nvPr/>
          </p:nvSpPr>
          <p:spPr>
            <a:xfrm>
              <a:off x="3201550" y="3106475"/>
              <a:ext cx="340475" cy="341250"/>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16"/>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16"/>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16"/>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16"/>
            <p:cNvSpPr/>
            <p:nvPr/>
          </p:nvSpPr>
          <p:spPr>
            <a:xfrm>
              <a:off x="3346425" y="3280650"/>
              <a:ext cx="51500" cy="78400"/>
            </a:xfrm>
            <a:custGeom>
              <a:avLst/>
              <a:gdLst/>
              <a:ahLst/>
              <a:cxnLst/>
              <a:rect l="l" t="t" r="r" b="b"/>
              <a:pathLst>
                <a:path w="2060" h="3136" extrusionOk="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16"/>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6"/>
            <p:cNvSpPr/>
            <p:nvPr/>
          </p:nvSpPr>
          <p:spPr>
            <a:xfrm>
              <a:off x="3201550" y="4076325"/>
              <a:ext cx="340475" cy="340475"/>
            </a:xfrm>
            <a:custGeom>
              <a:avLst/>
              <a:gdLst/>
              <a:ahLst/>
              <a:cxnLst/>
              <a:rect l="l" t="t" r="r" b="b"/>
              <a:pathLst>
                <a:path w="13619" h="13619" extrusionOk="0">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16"/>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16"/>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16"/>
            <p:cNvSpPr/>
            <p:nvPr/>
          </p:nvSpPr>
          <p:spPr>
            <a:xfrm>
              <a:off x="4113625" y="2675775"/>
              <a:ext cx="232775" cy="229625"/>
            </a:xfrm>
            <a:custGeom>
              <a:avLst/>
              <a:gdLst/>
              <a:ahLst/>
              <a:cxnLst/>
              <a:rect l="l" t="t" r="r" b="b"/>
              <a:pathLst>
                <a:path w="9311" h="9185" fill="none" extrusionOk="0">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6" name="Google Shape;1456;p16"/>
          <p:cNvSpPr txBox="1"/>
          <p:nvPr/>
        </p:nvSpPr>
        <p:spPr>
          <a:xfrm>
            <a:off x="213360" y="142240"/>
            <a:ext cx="2900680" cy="481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sz="1800" b="1">
                <a:latin typeface="Fira Sans Medium" panose="020B0503050000020004"/>
                <a:ea typeface="Fira Sans Medium" panose="020B0503050000020004"/>
                <a:cs typeface="Fira Sans Medium" panose="020B0503050000020004"/>
                <a:sym typeface="Fira Sans Medium" panose="020B0503050000020004"/>
              </a:rPr>
              <a:t>Các tính năng của Lambda</a:t>
            </a:r>
            <a:endParaRPr sz="1800" b="1">
              <a:latin typeface="Fira Sans Medium" panose="020B0503050000020004"/>
              <a:ea typeface="Fira Sans Medium" panose="020B0503050000020004"/>
              <a:cs typeface="Fira Sans Medium" panose="020B0503050000020004"/>
              <a:sym typeface="Fira Sans Medium" panose="020B0503050000020004"/>
            </a:endParaRPr>
          </a:p>
        </p:txBody>
      </p:sp>
      <p:sp>
        <p:nvSpPr>
          <p:cNvPr id="1457" name="Google Shape;1457;p16"/>
          <p:cNvSpPr txBox="1"/>
          <p:nvPr/>
        </p:nvSpPr>
        <p:spPr>
          <a:xfrm>
            <a:off x="557413" y="2116122"/>
            <a:ext cx="27690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Sử</a:t>
            </a: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dụng</a:t>
            </a: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code </a:t>
            </a: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riêng</a:t>
            </a:r>
            <a:r>
              <a:rPr lang="en-GB"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endParaRPr lang="en-GB"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459" name="Google Shape;1459;p16"/>
          <p:cNvSpPr txBox="1"/>
          <p:nvPr/>
        </p:nvSpPr>
        <p:spPr>
          <a:xfrm>
            <a:off x="478361" y="3856036"/>
            <a:ext cx="27690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Các</a:t>
            </a: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quản</a:t>
            </a: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lý</a:t>
            </a: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được</a:t>
            </a: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tự</a:t>
            </a: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động</a:t>
            </a: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hoàn</a:t>
            </a: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4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toàn</a:t>
            </a:r>
            <a:endPar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463" name="Google Shape;1463;p16"/>
          <p:cNvSpPr txBox="1"/>
          <p:nvPr/>
        </p:nvSpPr>
        <p:spPr>
          <a:xfrm>
            <a:off x="5872193" y="1211565"/>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sz="24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Khả</a:t>
            </a:r>
            <a:r>
              <a:rPr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sz="24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năng</a:t>
            </a:r>
            <a:r>
              <a:rPr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sz="24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mở</a:t>
            </a:r>
            <a:r>
              <a:rPr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sz="24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rộng</a:t>
            </a:r>
            <a:r>
              <a:rPr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endParaRPr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465" name="Google Shape;1465;p16"/>
          <p:cNvSpPr txBox="1"/>
          <p:nvPr/>
        </p:nvSpPr>
        <p:spPr>
          <a:xfrm>
            <a:off x="5776500" y="2233612"/>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Fira Sans Medium" panose="020B0503050000020004"/>
              <a:ea typeface="Fira Sans Medium" panose="020B0503050000020004"/>
              <a:cs typeface="Fira Sans Medium" panose="020B0503050000020004"/>
              <a:sym typeface="Fira Sans Medium" panose="020B0503050000020004"/>
            </a:endParaRPr>
          </a:p>
        </p:txBody>
      </p:sp>
      <p:sp>
        <p:nvSpPr>
          <p:cNvPr id="1466" name="Google Shape;1466;p16"/>
          <p:cNvSpPr txBox="1"/>
          <p:nvPr/>
        </p:nvSpPr>
        <p:spPr>
          <a:xfrm>
            <a:off x="5748560" y="2815088"/>
            <a:ext cx="2769000" cy="3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900" dirty="0">
              <a:latin typeface="Fira Sans" panose="020B0503050000020004"/>
              <a:ea typeface="Fira Sans" panose="020B0503050000020004"/>
              <a:cs typeface="Fira Sans" panose="020B0503050000020004"/>
              <a:sym typeface="Fira Sans" panose="020B0503050000020004"/>
            </a:endParaRPr>
          </a:p>
        </p:txBody>
      </p:sp>
      <p:sp>
        <p:nvSpPr>
          <p:cNvPr id="2" name="Text Box 1"/>
          <p:cNvSpPr txBox="1"/>
          <p:nvPr/>
        </p:nvSpPr>
        <p:spPr>
          <a:xfrm>
            <a:off x="5761418" y="2922655"/>
            <a:ext cx="2799164" cy="461665"/>
          </a:xfrm>
          <a:prstGeom prst="rect">
            <a:avLst/>
          </a:prstGeom>
          <a:noFill/>
        </p:spPr>
        <p:txBody>
          <a:bodyPr wrap="none" rtlCol="0">
            <a:spAutoFit/>
          </a:bodyPr>
          <a:lstStyle/>
          <a:p>
            <a:pPr algn="l"/>
            <a:r>
              <a:rPr lang="en-US" sz="2400" b="1" dirty="0" err="1">
                <a:latin typeface="Times New Roman" panose="02020603050405020304" pitchFamily="18" charset="0"/>
                <a:cs typeface="Times New Roman" panose="02020603050405020304" pitchFamily="18" charset="0"/>
              </a:rPr>
              <a:t>Xây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dựng</a:t>
            </a:r>
            <a:r>
              <a:rPr lang="en-US" sz="2400" b="1" dirty="0">
                <a:latin typeface="Times New Roman" panose="02020603050405020304" pitchFamily="18" charset="0"/>
                <a:cs typeface="Times New Roman" panose="02020603050405020304" pitchFamily="18" charset="0"/>
              </a:rPr>
              <a:t> Back-end</a:t>
            </a:r>
            <a:endParaRPr lang="en-US" sz="2400" b="1"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4347210" y="1203960"/>
            <a:ext cx="309880" cy="306705"/>
          </a:xfrm>
          <a:prstGeom prst="rect">
            <a:avLst/>
          </a:prstGeom>
          <a:noFill/>
        </p:spPr>
        <p:txBody>
          <a:bodyPr wrap="none" rtlCol="0">
            <a:spAutoFit/>
          </a:bodyPr>
          <a:lstStyle/>
          <a:p>
            <a:endParaRPr lang="en-US"/>
          </a:p>
        </p:txBody>
      </p:sp>
      <p:sp>
        <p:nvSpPr>
          <p:cNvPr id="6" name="Text Box 5"/>
          <p:cNvSpPr txBox="1"/>
          <p:nvPr/>
        </p:nvSpPr>
        <p:spPr>
          <a:xfrm>
            <a:off x="4750435" y="2261870"/>
            <a:ext cx="309880" cy="306705"/>
          </a:xfrm>
          <a:prstGeom prst="rect">
            <a:avLst/>
          </a:prstGeom>
          <a:noFill/>
        </p:spPr>
        <p:txBody>
          <a:bodyPr wrap="none" rtlCol="0">
            <a:spAutoFit/>
          </a:bodyPr>
          <a:lstStyle/>
          <a:p>
            <a:endParaRPr lang="en-US"/>
          </a:p>
        </p:txBody>
      </p:sp>
      <p:sp>
        <p:nvSpPr>
          <p:cNvPr id="7" name="Text Box 6"/>
          <p:cNvSpPr txBox="1"/>
          <p:nvPr/>
        </p:nvSpPr>
        <p:spPr>
          <a:xfrm>
            <a:off x="4508500" y="2100580"/>
            <a:ext cx="309880" cy="306705"/>
          </a:xfrm>
          <a:prstGeom prst="rect">
            <a:avLst/>
          </a:prstGeom>
          <a:noFill/>
        </p:spPr>
        <p:txBody>
          <a:bodyPr wrap="none" rtlCol="0">
            <a:spAutoFit/>
          </a:bodyPr>
          <a:lstStyle/>
          <a:p>
            <a:endParaRPr lang="en-US"/>
          </a:p>
        </p:txBody>
      </p:sp>
      <p:sp>
        <p:nvSpPr>
          <p:cNvPr id="8" name="Text Box 7"/>
          <p:cNvSpPr txBox="1"/>
          <p:nvPr/>
        </p:nvSpPr>
        <p:spPr>
          <a:xfrm>
            <a:off x="4427855" y="2082165"/>
            <a:ext cx="309880" cy="306705"/>
          </a:xfrm>
          <a:prstGeom prst="rect">
            <a:avLst/>
          </a:prstGeom>
          <a:noFill/>
        </p:spPr>
        <p:txBody>
          <a:bodyPr wrap="square" rtlCol="0">
            <a:spAutoFit/>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833" name="Google Shape;2833;p32"/>
          <p:cNvSpPr txBox="1"/>
          <p:nvPr/>
        </p:nvSpPr>
        <p:spPr>
          <a:xfrm>
            <a:off x="219710" y="152873"/>
            <a:ext cx="8333740" cy="8629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b="1">
                <a:latin typeface="Fira Sans Medium" panose="020B0503050000020004"/>
                <a:ea typeface="Fira Sans Medium" panose="020B0503050000020004"/>
                <a:cs typeface="Fira Sans Medium" panose="020B0503050000020004"/>
                <a:sym typeface="Fira Sans Medium" panose="020B0503050000020004"/>
              </a:rPr>
              <a:t>DynamoDB</a:t>
            </a:r>
            <a:endParaRPr lang="en-US" sz="2800" b="1" dirty="0">
              <a:latin typeface="Fira Sans Medium" panose="020B0503050000020004"/>
              <a:ea typeface="Fira Sans Medium" panose="020B0503050000020004"/>
              <a:cs typeface="Fira Sans Medium" panose="020B0503050000020004"/>
              <a:sym typeface="Fira Sans Medium" panose="020B0503050000020004"/>
            </a:endParaRPr>
          </a:p>
        </p:txBody>
      </p:sp>
      <p:sp>
        <p:nvSpPr>
          <p:cNvPr id="2859" name="Google Shape;2859;p32"/>
          <p:cNvSpPr txBox="1"/>
          <p:nvPr/>
        </p:nvSpPr>
        <p:spPr>
          <a:xfrm>
            <a:off x="4985385" y="784225"/>
            <a:ext cx="3938905" cy="4359275"/>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lang="en-US" sz="1350" b="1" dirty="0">
              <a:solidFill>
                <a:srgbClr val="FFA66F"/>
              </a:solidFill>
              <a:latin typeface="Fira Sans Medium" panose="020B0503050000020004"/>
              <a:ea typeface="Fira Sans Medium" panose="020B0503050000020004"/>
              <a:cs typeface="Fira Sans Medium" panose="020B0503050000020004"/>
              <a:sym typeface="Fira Sans Medium" panose="020B0503050000020004"/>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26" y="949325"/>
            <a:ext cx="8920716" cy="3409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54"/>
        <p:cNvGrpSpPr/>
        <p:nvPr/>
      </p:nvGrpSpPr>
      <p:grpSpPr>
        <a:xfrm>
          <a:off x="0" y="0"/>
          <a:ext cx="0" cy="0"/>
          <a:chOff x="0" y="0"/>
          <a:chExt cx="0" cy="0"/>
        </a:xfrm>
      </p:grpSpPr>
      <p:grpSp>
        <p:nvGrpSpPr>
          <p:cNvPr id="3" name="Group 2"/>
          <p:cNvGrpSpPr/>
          <p:nvPr/>
        </p:nvGrpSpPr>
        <p:grpSpPr>
          <a:xfrm>
            <a:off x="3988435" y="741045"/>
            <a:ext cx="4653280" cy="3995420"/>
            <a:chOff x="9011" y="2272"/>
            <a:chExt cx="4850" cy="3887"/>
          </a:xfrm>
        </p:grpSpPr>
        <p:sp>
          <p:nvSpPr>
            <p:cNvPr id="5155" name="Google Shape;5155;p43"/>
            <p:cNvSpPr/>
            <p:nvPr/>
          </p:nvSpPr>
          <p:spPr>
            <a:xfrm>
              <a:off x="9623" y="2479"/>
              <a:ext cx="3580" cy="3262"/>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56" name="Google Shape;5156;p43"/>
            <p:cNvSpPr/>
            <p:nvPr/>
          </p:nvSpPr>
          <p:spPr>
            <a:xfrm>
              <a:off x="9575" y="2272"/>
              <a:ext cx="3676" cy="3676"/>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57" name="Google Shape;5157;p43"/>
            <p:cNvSpPr/>
            <p:nvPr/>
          </p:nvSpPr>
          <p:spPr>
            <a:xfrm>
              <a:off x="9011" y="4749"/>
              <a:ext cx="4851" cy="1411"/>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58" name="Google Shape;5158;p43"/>
            <p:cNvSpPr/>
            <p:nvPr/>
          </p:nvSpPr>
          <p:spPr>
            <a:xfrm>
              <a:off x="9977" y="4934"/>
              <a:ext cx="3" cy="22"/>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59" name="Google Shape;5159;p43"/>
            <p:cNvSpPr/>
            <p:nvPr/>
          </p:nvSpPr>
          <p:spPr>
            <a:xfrm>
              <a:off x="9961" y="4937"/>
              <a:ext cx="26" cy="125"/>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0" name="Google Shape;5160;p43"/>
            <p:cNvSpPr/>
            <p:nvPr/>
          </p:nvSpPr>
          <p:spPr>
            <a:xfrm>
              <a:off x="10536" y="3826"/>
              <a:ext cx="6" cy="14"/>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1" name="Google Shape;5161;p43"/>
            <p:cNvSpPr/>
            <p:nvPr/>
          </p:nvSpPr>
          <p:spPr>
            <a:xfrm>
              <a:off x="9980" y="4956"/>
              <a:ext cx="6" cy="13"/>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2" name="Google Shape;5162;p43"/>
            <p:cNvSpPr/>
            <p:nvPr/>
          </p:nvSpPr>
          <p:spPr>
            <a:xfrm>
              <a:off x="10150" y="3052"/>
              <a:ext cx="428" cy="598"/>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3" name="Google Shape;5163;p43"/>
            <p:cNvSpPr/>
            <p:nvPr/>
          </p:nvSpPr>
          <p:spPr>
            <a:xfrm>
              <a:off x="9777" y="3041"/>
              <a:ext cx="575" cy="944"/>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4" name="Google Shape;5164;p43"/>
            <p:cNvSpPr/>
            <p:nvPr/>
          </p:nvSpPr>
          <p:spPr>
            <a:xfrm>
              <a:off x="9972" y="4203"/>
              <a:ext cx="460" cy="731"/>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5" name="Google Shape;5165;p43"/>
            <p:cNvSpPr/>
            <p:nvPr/>
          </p:nvSpPr>
          <p:spPr>
            <a:xfrm>
              <a:off x="9999" y="3841"/>
              <a:ext cx="537" cy="56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6" name="Google Shape;5166;p43"/>
            <p:cNvSpPr/>
            <p:nvPr/>
          </p:nvSpPr>
          <p:spPr>
            <a:xfrm>
              <a:off x="10067" y="3442"/>
              <a:ext cx="498" cy="559"/>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7" name="Google Shape;5167;p43"/>
            <p:cNvSpPr/>
            <p:nvPr/>
          </p:nvSpPr>
          <p:spPr>
            <a:xfrm>
              <a:off x="9679" y="3637"/>
              <a:ext cx="369" cy="1300"/>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8" name="Google Shape;5168;p43"/>
            <p:cNvSpPr/>
            <p:nvPr/>
          </p:nvSpPr>
          <p:spPr>
            <a:xfrm>
              <a:off x="9954" y="4421"/>
              <a:ext cx="43" cy="540"/>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69" name="Google Shape;5169;p43"/>
            <p:cNvSpPr/>
            <p:nvPr/>
          </p:nvSpPr>
          <p:spPr>
            <a:xfrm>
              <a:off x="10118" y="3672"/>
              <a:ext cx="6" cy="10"/>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0" name="Google Shape;5170;p43"/>
            <p:cNvSpPr/>
            <p:nvPr/>
          </p:nvSpPr>
          <p:spPr>
            <a:xfrm>
              <a:off x="10046" y="4012"/>
              <a:ext cx="0" cy="2"/>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1" name="Google Shape;5171;p43"/>
            <p:cNvSpPr/>
            <p:nvPr/>
          </p:nvSpPr>
          <p:spPr>
            <a:xfrm>
              <a:off x="9987" y="4408"/>
              <a:ext cx="13" cy="24"/>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2" name="Google Shape;5172;p43"/>
            <p:cNvSpPr/>
            <p:nvPr/>
          </p:nvSpPr>
          <p:spPr>
            <a:xfrm>
              <a:off x="10123" y="3669"/>
              <a:ext cx="3" cy="5"/>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3" name="Google Shape;5173;p43"/>
            <p:cNvSpPr/>
            <p:nvPr/>
          </p:nvSpPr>
          <p:spPr>
            <a:xfrm>
              <a:off x="9772" y="3046"/>
              <a:ext cx="800" cy="1372"/>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4" name="Google Shape;5174;p43"/>
            <p:cNvSpPr/>
            <p:nvPr/>
          </p:nvSpPr>
          <p:spPr>
            <a:xfrm>
              <a:off x="9998" y="4184"/>
              <a:ext cx="436" cy="248"/>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5" name="Google Shape;5175;p43"/>
            <p:cNvSpPr/>
            <p:nvPr/>
          </p:nvSpPr>
          <p:spPr>
            <a:xfrm>
              <a:off x="9746" y="4079"/>
              <a:ext cx="237" cy="359"/>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6" name="Google Shape;5176;p43"/>
            <p:cNvSpPr/>
            <p:nvPr/>
          </p:nvSpPr>
          <p:spPr>
            <a:xfrm>
              <a:off x="9979" y="4400"/>
              <a:ext cx="13" cy="39"/>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7" name="Google Shape;5177;p43"/>
            <p:cNvSpPr/>
            <p:nvPr/>
          </p:nvSpPr>
          <p:spPr>
            <a:xfrm>
              <a:off x="9987" y="4418"/>
              <a:ext cx="2" cy="3"/>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8" name="Google Shape;5178;p43"/>
            <p:cNvSpPr/>
            <p:nvPr/>
          </p:nvSpPr>
          <p:spPr>
            <a:xfrm>
              <a:off x="9254" y="3686"/>
              <a:ext cx="819" cy="1352"/>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79" name="Google Shape;5179;p43"/>
            <p:cNvSpPr/>
            <p:nvPr/>
          </p:nvSpPr>
          <p:spPr>
            <a:xfrm>
              <a:off x="9331" y="3647"/>
              <a:ext cx="607" cy="1458"/>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0" name="Google Shape;5180;p43"/>
            <p:cNvSpPr/>
            <p:nvPr/>
          </p:nvSpPr>
          <p:spPr>
            <a:xfrm>
              <a:off x="9216" y="3985"/>
              <a:ext cx="422" cy="147"/>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1" name="Google Shape;5181;p43"/>
            <p:cNvSpPr/>
            <p:nvPr/>
          </p:nvSpPr>
          <p:spPr>
            <a:xfrm>
              <a:off x="9350" y="4281"/>
              <a:ext cx="386" cy="87"/>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2" name="Google Shape;5182;p43"/>
            <p:cNvSpPr/>
            <p:nvPr/>
          </p:nvSpPr>
          <p:spPr>
            <a:xfrm>
              <a:off x="9445" y="4527"/>
              <a:ext cx="391" cy="127"/>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3" name="Google Shape;5183;p43"/>
            <p:cNvSpPr/>
            <p:nvPr/>
          </p:nvSpPr>
          <p:spPr>
            <a:xfrm>
              <a:off x="9602" y="3751"/>
              <a:ext cx="53" cy="370"/>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4" name="Google Shape;5184;p43"/>
            <p:cNvSpPr/>
            <p:nvPr/>
          </p:nvSpPr>
          <p:spPr>
            <a:xfrm>
              <a:off x="9721" y="4017"/>
              <a:ext cx="175" cy="335"/>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5" name="Google Shape;5185;p43"/>
            <p:cNvSpPr/>
            <p:nvPr/>
          </p:nvSpPr>
          <p:spPr>
            <a:xfrm>
              <a:off x="9831" y="4360"/>
              <a:ext cx="133" cy="293"/>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6" name="Google Shape;5186;p43"/>
            <p:cNvSpPr/>
            <p:nvPr/>
          </p:nvSpPr>
          <p:spPr>
            <a:xfrm>
              <a:off x="9626" y="5025"/>
              <a:ext cx="579" cy="579"/>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7" name="Google Shape;5187;p43"/>
            <p:cNvSpPr/>
            <p:nvPr/>
          </p:nvSpPr>
          <p:spPr>
            <a:xfrm>
              <a:off x="9554" y="4862"/>
              <a:ext cx="721" cy="163"/>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8" name="Google Shape;5188;p43"/>
            <p:cNvSpPr/>
            <p:nvPr/>
          </p:nvSpPr>
          <p:spPr>
            <a:xfrm>
              <a:off x="9626" y="5025"/>
              <a:ext cx="579" cy="77"/>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89" name="Google Shape;5189;p43"/>
            <p:cNvSpPr/>
            <p:nvPr/>
          </p:nvSpPr>
          <p:spPr>
            <a:xfrm>
              <a:off x="9530" y="5632"/>
              <a:ext cx="3740" cy="277"/>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0" name="Google Shape;5190;p43"/>
            <p:cNvSpPr/>
            <p:nvPr/>
          </p:nvSpPr>
          <p:spPr>
            <a:xfrm>
              <a:off x="10799" y="2454"/>
              <a:ext cx="1513" cy="1618"/>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1" name="Google Shape;5191;p43"/>
            <p:cNvSpPr/>
            <p:nvPr/>
          </p:nvSpPr>
          <p:spPr>
            <a:xfrm>
              <a:off x="10818" y="2406"/>
              <a:ext cx="1417" cy="1292"/>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2" name="Google Shape;5192;p43"/>
            <p:cNvSpPr/>
            <p:nvPr/>
          </p:nvSpPr>
          <p:spPr>
            <a:xfrm>
              <a:off x="9993" y="4887"/>
              <a:ext cx="2873" cy="797"/>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3" name="Google Shape;5193;p43"/>
            <p:cNvSpPr/>
            <p:nvPr/>
          </p:nvSpPr>
          <p:spPr>
            <a:xfrm>
              <a:off x="10453" y="4368"/>
              <a:ext cx="595" cy="895"/>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4" name="Google Shape;5194;p43"/>
            <p:cNvSpPr/>
            <p:nvPr/>
          </p:nvSpPr>
          <p:spPr>
            <a:xfrm>
              <a:off x="11028" y="3061"/>
              <a:ext cx="819" cy="724"/>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5" name="Google Shape;5195;p43"/>
            <p:cNvSpPr/>
            <p:nvPr/>
          </p:nvSpPr>
          <p:spPr>
            <a:xfrm>
              <a:off x="10439" y="3590"/>
              <a:ext cx="737" cy="983"/>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6" name="Google Shape;5196;p43"/>
            <p:cNvSpPr/>
            <p:nvPr/>
          </p:nvSpPr>
          <p:spPr>
            <a:xfrm>
              <a:off x="11717" y="4368"/>
              <a:ext cx="593" cy="895"/>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7" name="Google Shape;5197;p43"/>
            <p:cNvSpPr/>
            <p:nvPr/>
          </p:nvSpPr>
          <p:spPr>
            <a:xfrm>
              <a:off x="11589" y="3590"/>
              <a:ext cx="737" cy="983"/>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8" name="Google Shape;5198;p43"/>
            <p:cNvSpPr/>
            <p:nvPr/>
          </p:nvSpPr>
          <p:spPr>
            <a:xfrm>
              <a:off x="10871" y="3527"/>
              <a:ext cx="1035" cy="1614"/>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199" name="Google Shape;5199;p43"/>
            <p:cNvSpPr/>
            <p:nvPr/>
          </p:nvSpPr>
          <p:spPr>
            <a:xfrm>
              <a:off x="11065" y="3492"/>
              <a:ext cx="692" cy="373"/>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0" name="Google Shape;5200;p43"/>
            <p:cNvSpPr/>
            <p:nvPr/>
          </p:nvSpPr>
          <p:spPr>
            <a:xfrm>
              <a:off x="11187" y="3219"/>
              <a:ext cx="420" cy="585"/>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1" name="Google Shape;5201;p43"/>
            <p:cNvSpPr/>
            <p:nvPr/>
          </p:nvSpPr>
          <p:spPr>
            <a:xfrm>
              <a:off x="11354" y="2573"/>
              <a:ext cx="790" cy="1239"/>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2" name="Google Shape;5202;p43"/>
            <p:cNvSpPr/>
            <p:nvPr/>
          </p:nvSpPr>
          <p:spPr>
            <a:xfrm>
              <a:off x="11265" y="3219"/>
              <a:ext cx="263" cy="292"/>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3" name="Google Shape;5203;p43"/>
            <p:cNvSpPr/>
            <p:nvPr/>
          </p:nvSpPr>
          <p:spPr>
            <a:xfrm>
              <a:off x="11041" y="2658"/>
              <a:ext cx="651" cy="787"/>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4" name="Google Shape;5204;p43"/>
            <p:cNvSpPr/>
            <p:nvPr/>
          </p:nvSpPr>
          <p:spPr>
            <a:xfrm>
              <a:off x="11100" y="2628"/>
              <a:ext cx="604" cy="538"/>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5" name="Google Shape;5205;p43"/>
            <p:cNvSpPr/>
            <p:nvPr/>
          </p:nvSpPr>
          <p:spPr>
            <a:xfrm>
              <a:off x="11014" y="2593"/>
              <a:ext cx="774" cy="589"/>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6" name="Google Shape;5206;p43"/>
            <p:cNvSpPr/>
            <p:nvPr/>
          </p:nvSpPr>
          <p:spPr>
            <a:xfrm>
              <a:off x="10661" y="4334"/>
              <a:ext cx="1455" cy="32"/>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7" name="Google Shape;5207;p43"/>
            <p:cNvSpPr/>
            <p:nvPr/>
          </p:nvSpPr>
          <p:spPr>
            <a:xfrm>
              <a:off x="11225" y="5531"/>
              <a:ext cx="756" cy="276"/>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8" name="Google Shape;5208;p43"/>
            <p:cNvSpPr/>
            <p:nvPr/>
          </p:nvSpPr>
          <p:spPr>
            <a:xfrm>
              <a:off x="11243" y="5531"/>
              <a:ext cx="739" cy="253"/>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09" name="Google Shape;5209;p43"/>
            <p:cNvSpPr/>
            <p:nvPr/>
          </p:nvSpPr>
          <p:spPr>
            <a:xfrm>
              <a:off x="10669" y="4320"/>
              <a:ext cx="1439" cy="966"/>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0" name="Google Shape;5210;p43"/>
            <p:cNvSpPr/>
            <p:nvPr/>
          </p:nvSpPr>
          <p:spPr>
            <a:xfrm>
              <a:off x="11571" y="5533"/>
              <a:ext cx="481" cy="300"/>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1" name="Google Shape;5211;p43"/>
            <p:cNvSpPr/>
            <p:nvPr/>
          </p:nvSpPr>
          <p:spPr>
            <a:xfrm>
              <a:off x="10658" y="4347"/>
              <a:ext cx="1462" cy="966"/>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2" name="Google Shape;5212;p43"/>
            <p:cNvSpPr/>
            <p:nvPr/>
          </p:nvSpPr>
          <p:spPr>
            <a:xfrm>
              <a:off x="10751" y="5312"/>
              <a:ext cx="1274" cy="58"/>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3" name="Google Shape;5213;p43"/>
            <p:cNvSpPr/>
            <p:nvPr/>
          </p:nvSpPr>
          <p:spPr>
            <a:xfrm>
              <a:off x="11294" y="4742"/>
              <a:ext cx="189" cy="177"/>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4" name="Google Shape;5214;p43"/>
            <p:cNvSpPr/>
            <p:nvPr/>
          </p:nvSpPr>
          <p:spPr>
            <a:xfrm>
              <a:off x="9932" y="4901"/>
              <a:ext cx="1595" cy="863"/>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5" name="Google Shape;5215;p43"/>
            <p:cNvSpPr/>
            <p:nvPr/>
          </p:nvSpPr>
          <p:spPr>
            <a:xfrm>
              <a:off x="11579" y="4901"/>
              <a:ext cx="1266" cy="802"/>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6" name="Google Shape;5216;p43"/>
            <p:cNvSpPr/>
            <p:nvPr/>
          </p:nvSpPr>
          <p:spPr>
            <a:xfrm>
              <a:off x="11168" y="5486"/>
              <a:ext cx="500" cy="284"/>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7" name="Google Shape;5217;p43"/>
            <p:cNvSpPr/>
            <p:nvPr/>
          </p:nvSpPr>
          <p:spPr>
            <a:xfrm>
              <a:off x="10745" y="5517"/>
              <a:ext cx="712" cy="215"/>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8" name="Google Shape;5218;p43"/>
            <p:cNvSpPr/>
            <p:nvPr/>
          </p:nvSpPr>
          <p:spPr>
            <a:xfrm>
              <a:off x="9932" y="4901"/>
              <a:ext cx="1266" cy="802"/>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19" name="Google Shape;5219;p43"/>
            <p:cNvSpPr/>
            <p:nvPr/>
          </p:nvSpPr>
          <p:spPr>
            <a:xfrm>
              <a:off x="10818" y="5542"/>
              <a:ext cx="729" cy="266"/>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20" name="Google Shape;5220;p43"/>
            <p:cNvSpPr/>
            <p:nvPr/>
          </p:nvSpPr>
          <p:spPr>
            <a:xfrm>
              <a:off x="10714" y="5533"/>
              <a:ext cx="481" cy="300"/>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21" name="Google Shape;5221;p43"/>
            <p:cNvSpPr/>
            <p:nvPr/>
          </p:nvSpPr>
          <p:spPr>
            <a:xfrm>
              <a:off x="12902" y="5148"/>
              <a:ext cx="317" cy="455"/>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22" name="Google Shape;5222;p43"/>
            <p:cNvSpPr/>
            <p:nvPr/>
          </p:nvSpPr>
          <p:spPr>
            <a:xfrm>
              <a:off x="13102" y="5251"/>
              <a:ext cx="276" cy="280"/>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23" name="Google Shape;5223;p43"/>
            <p:cNvSpPr/>
            <p:nvPr/>
          </p:nvSpPr>
          <p:spPr>
            <a:xfrm>
              <a:off x="12932" y="5176"/>
              <a:ext cx="34" cy="255"/>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24" name="Google Shape;5224;p43"/>
            <p:cNvSpPr/>
            <p:nvPr/>
          </p:nvSpPr>
          <p:spPr>
            <a:xfrm>
              <a:off x="13065" y="5148"/>
              <a:ext cx="154" cy="455"/>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6" name="Group 5"/>
          <p:cNvGrpSpPr/>
          <p:nvPr/>
        </p:nvGrpSpPr>
        <p:grpSpPr>
          <a:xfrm>
            <a:off x="457200" y="1082675"/>
            <a:ext cx="3422650" cy="1012190"/>
            <a:chOff x="720" y="1705"/>
            <a:chExt cx="3556" cy="1306"/>
          </a:xfrm>
        </p:grpSpPr>
        <p:sp>
          <p:nvSpPr>
            <p:cNvPr id="5272" name="Google Shape;5272;p43"/>
            <p:cNvSpPr/>
            <p:nvPr/>
          </p:nvSpPr>
          <p:spPr>
            <a:xfrm>
              <a:off x="839" y="1803"/>
              <a:ext cx="3437" cy="1208"/>
            </a:xfrm>
            <a:custGeom>
              <a:avLst/>
              <a:gdLst/>
              <a:ahLst/>
              <a:cxnLst/>
              <a:rect l="l" t="t" r="r" b="b"/>
              <a:pathLst>
                <a:path w="67931" h="23879" extrusionOk="0">
                  <a:moveTo>
                    <a:pt x="11940" y="23879"/>
                  </a:moveTo>
                  <a:lnTo>
                    <a:pt x="55992" y="23879"/>
                  </a:lnTo>
                  <a:cubicBezTo>
                    <a:pt x="62579" y="23879"/>
                    <a:pt x="67931" y="18526"/>
                    <a:pt x="67931" y="11939"/>
                  </a:cubicBezTo>
                  <a:cubicBezTo>
                    <a:pt x="67931" y="5352"/>
                    <a:pt x="62579" y="0"/>
                    <a:pt x="55992" y="0"/>
                  </a:cubicBezTo>
                  <a:lnTo>
                    <a:pt x="11940" y="0"/>
                  </a:lnTo>
                  <a:cubicBezTo>
                    <a:pt x="5321" y="0"/>
                    <a:pt x="1" y="5352"/>
                    <a:pt x="1" y="11939"/>
                  </a:cubicBezTo>
                  <a:lnTo>
                    <a:pt x="1" y="11939"/>
                  </a:lnTo>
                  <a:cubicBezTo>
                    <a:pt x="1" y="18526"/>
                    <a:pt x="5321" y="23879"/>
                    <a:pt x="11940" y="23879"/>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73" name="Google Shape;5273;p43"/>
            <p:cNvSpPr/>
            <p:nvPr/>
          </p:nvSpPr>
          <p:spPr>
            <a:xfrm>
              <a:off x="720" y="1705"/>
              <a:ext cx="3437" cy="1207"/>
            </a:xfrm>
            <a:custGeom>
              <a:avLst/>
              <a:gdLst/>
              <a:ahLst/>
              <a:cxnLst/>
              <a:rect l="l" t="t" r="r" b="b"/>
              <a:pathLst>
                <a:path w="67931" h="23848" extrusionOk="0">
                  <a:moveTo>
                    <a:pt x="11939" y="0"/>
                  </a:moveTo>
                  <a:cubicBezTo>
                    <a:pt x="5352" y="0"/>
                    <a:pt x="0" y="5321"/>
                    <a:pt x="0" y="11908"/>
                  </a:cubicBezTo>
                  <a:cubicBezTo>
                    <a:pt x="0" y="18527"/>
                    <a:pt x="5352" y="23847"/>
                    <a:pt x="11939" y="23847"/>
                  </a:cubicBezTo>
                  <a:lnTo>
                    <a:pt x="55991" y="23847"/>
                  </a:lnTo>
                  <a:cubicBezTo>
                    <a:pt x="62610" y="23847"/>
                    <a:pt x="67930" y="18527"/>
                    <a:pt x="67930" y="11908"/>
                  </a:cubicBezTo>
                  <a:cubicBezTo>
                    <a:pt x="67930" y="5321"/>
                    <a:pt x="62610" y="0"/>
                    <a:pt x="559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74" name="Google Shape;5274;p43"/>
            <p:cNvSpPr/>
            <p:nvPr/>
          </p:nvSpPr>
          <p:spPr>
            <a:xfrm>
              <a:off x="893" y="1841"/>
              <a:ext cx="1061" cy="1061"/>
            </a:xfrm>
            <a:custGeom>
              <a:avLst/>
              <a:gdLst/>
              <a:ahLst/>
              <a:cxnLst/>
              <a:rect l="l" t="t" r="r" b="b"/>
              <a:pathLst>
                <a:path w="20966" h="20966" extrusionOk="0">
                  <a:moveTo>
                    <a:pt x="10483" y="0"/>
                  </a:moveTo>
                  <a:cubicBezTo>
                    <a:pt x="4687" y="0"/>
                    <a:pt x="0" y="4719"/>
                    <a:pt x="0" y="10483"/>
                  </a:cubicBezTo>
                  <a:cubicBezTo>
                    <a:pt x="0" y="16278"/>
                    <a:pt x="4687" y="20965"/>
                    <a:pt x="10483" y="20965"/>
                  </a:cubicBezTo>
                  <a:cubicBezTo>
                    <a:pt x="16247" y="20965"/>
                    <a:pt x="20965" y="16278"/>
                    <a:pt x="20965" y="10483"/>
                  </a:cubicBezTo>
                  <a:cubicBezTo>
                    <a:pt x="20965" y="4719"/>
                    <a:pt x="16247" y="0"/>
                    <a:pt x="10483"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75" name="Google Shape;5275;p43"/>
            <p:cNvSpPr/>
            <p:nvPr/>
          </p:nvSpPr>
          <p:spPr>
            <a:xfrm>
              <a:off x="803" y="1777"/>
              <a:ext cx="1061" cy="1061"/>
            </a:xfrm>
            <a:custGeom>
              <a:avLst/>
              <a:gdLst/>
              <a:ahLst/>
              <a:cxnLst/>
              <a:rect l="l" t="t" r="r" b="b"/>
              <a:pathLst>
                <a:path w="20966" h="20966" extrusionOk="0">
                  <a:moveTo>
                    <a:pt x="10483" y="0"/>
                  </a:moveTo>
                  <a:cubicBezTo>
                    <a:pt x="4688" y="0"/>
                    <a:pt x="1" y="4719"/>
                    <a:pt x="1" y="10483"/>
                  </a:cubicBezTo>
                  <a:cubicBezTo>
                    <a:pt x="1" y="16278"/>
                    <a:pt x="4688" y="20965"/>
                    <a:pt x="10483" y="20965"/>
                  </a:cubicBezTo>
                  <a:cubicBezTo>
                    <a:pt x="16279" y="20965"/>
                    <a:pt x="20966" y="16278"/>
                    <a:pt x="20966" y="10483"/>
                  </a:cubicBezTo>
                  <a:cubicBezTo>
                    <a:pt x="20966" y="4719"/>
                    <a:pt x="16279" y="0"/>
                    <a:pt x="10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76" name="Google Shape;5276;p43"/>
            <p:cNvSpPr/>
            <p:nvPr/>
          </p:nvSpPr>
          <p:spPr>
            <a:xfrm>
              <a:off x="887" y="1862"/>
              <a:ext cx="894" cy="893"/>
            </a:xfrm>
            <a:custGeom>
              <a:avLst/>
              <a:gdLst/>
              <a:ahLst/>
              <a:cxnLst/>
              <a:rect l="l" t="t" r="r" b="b"/>
              <a:pathLst>
                <a:path w="17673" h="17641" extrusionOk="0">
                  <a:moveTo>
                    <a:pt x="8836" y="1"/>
                  </a:moveTo>
                  <a:cubicBezTo>
                    <a:pt x="3959" y="1"/>
                    <a:pt x="1" y="3928"/>
                    <a:pt x="1" y="8805"/>
                  </a:cubicBezTo>
                  <a:cubicBezTo>
                    <a:pt x="1" y="13682"/>
                    <a:pt x="3959" y="17640"/>
                    <a:pt x="8836" y="17640"/>
                  </a:cubicBezTo>
                  <a:cubicBezTo>
                    <a:pt x="13713" y="17640"/>
                    <a:pt x="17672" y="13682"/>
                    <a:pt x="17672" y="8805"/>
                  </a:cubicBezTo>
                  <a:cubicBezTo>
                    <a:pt x="17672" y="3928"/>
                    <a:pt x="13713" y="1"/>
                    <a:pt x="88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77" name="Google Shape;5277;p43"/>
            <p:cNvSpPr/>
            <p:nvPr/>
          </p:nvSpPr>
          <p:spPr>
            <a:xfrm>
              <a:off x="1170" y="2022"/>
              <a:ext cx="413" cy="388"/>
            </a:xfrm>
            <a:custGeom>
              <a:avLst/>
              <a:gdLst/>
              <a:ahLst/>
              <a:cxnLst/>
              <a:rect l="l" t="t" r="r" b="b"/>
              <a:pathLst>
                <a:path w="8171" h="7665" extrusionOk="0">
                  <a:moveTo>
                    <a:pt x="4275" y="1046"/>
                  </a:moveTo>
                  <a:cubicBezTo>
                    <a:pt x="3452" y="1046"/>
                    <a:pt x="2692" y="1394"/>
                    <a:pt x="2154" y="2028"/>
                  </a:cubicBezTo>
                  <a:cubicBezTo>
                    <a:pt x="1172" y="3199"/>
                    <a:pt x="1299" y="4941"/>
                    <a:pt x="2470" y="5955"/>
                  </a:cubicBezTo>
                  <a:cubicBezTo>
                    <a:pt x="2977" y="6366"/>
                    <a:pt x="3610" y="6620"/>
                    <a:pt x="4275" y="6620"/>
                  </a:cubicBezTo>
                  <a:cubicBezTo>
                    <a:pt x="5099" y="6620"/>
                    <a:pt x="5859" y="6240"/>
                    <a:pt x="6397" y="5638"/>
                  </a:cubicBezTo>
                  <a:cubicBezTo>
                    <a:pt x="6872" y="5068"/>
                    <a:pt x="7126" y="4339"/>
                    <a:pt x="7062" y="3611"/>
                  </a:cubicBezTo>
                  <a:cubicBezTo>
                    <a:pt x="6999" y="2851"/>
                    <a:pt x="6651" y="2186"/>
                    <a:pt x="6081" y="1711"/>
                  </a:cubicBezTo>
                  <a:cubicBezTo>
                    <a:pt x="5574" y="1268"/>
                    <a:pt x="4940" y="1046"/>
                    <a:pt x="4275" y="1046"/>
                  </a:cubicBezTo>
                  <a:close/>
                  <a:moveTo>
                    <a:pt x="4275" y="7665"/>
                  </a:moveTo>
                  <a:cubicBezTo>
                    <a:pt x="3389" y="7665"/>
                    <a:pt x="2502" y="7348"/>
                    <a:pt x="1805" y="6746"/>
                  </a:cubicBezTo>
                  <a:cubicBezTo>
                    <a:pt x="190" y="5385"/>
                    <a:pt x="0" y="2946"/>
                    <a:pt x="1362" y="1331"/>
                  </a:cubicBezTo>
                  <a:cubicBezTo>
                    <a:pt x="2090" y="476"/>
                    <a:pt x="3167" y="1"/>
                    <a:pt x="4275" y="1"/>
                  </a:cubicBezTo>
                  <a:cubicBezTo>
                    <a:pt x="5194" y="1"/>
                    <a:pt x="6081" y="317"/>
                    <a:pt x="6777" y="919"/>
                  </a:cubicBezTo>
                  <a:cubicBezTo>
                    <a:pt x="7537" y="1553"/>
                    <a:pt x="8012" y="2503"/>
                    <a:pt x="8107" y="3516"/>
                  </a:cubicBezTo>
                  <a:cubicBezTo>
                    <a:pt x="8171" y="4529"/>
                    <a:pt x="7854" y="5511"/>
                    <a:pt x="7189" y="6303"/>
                  </a:cubicBezTo>
                  <a:cubicBezTo>
                    <a:pt x="6461" y="7158"/>
                    <a:pt x="5416" y="7665"/>
                    <a:pt x="4275" y="76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78" name="Google Shape;5278;p43"/>
            <p:cNvSpPr/>
            <p:nvPr/>
          </p:nvSpPr>
          <p:spPr>
            <a:xfrm>
              <a:off x="1202" y="2327"/>
              <a:ext cx="96" cy="101"/>
            </a:xfrm>
            <a:custGeom>
              <a:avLst/>
              <a:gdLst/>
              <a:ahLst/>
              <a:cxnLst/>
              <a:rect l="l" t="t" r="r" b="b"/>
              <a:pathLst>
                <a:path w="1901" h="1997" extrusionOk="0">
                  <a:moveTo>
                    <a:pt x="792" y="1996"/>
                  </a:moveTo>
                  <a:lnTo>
                    <a:pt x="0" y="1299"/>
                  </a:lnTo>
                  <a:lnTo>
                    <a:pt x="1109" y="1"/>
                  </a:lnTo>
                  <a:lnTo>
                    <a:pt x="1901" y="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79" name="Google Shape;5279;p43"/>
            <p:cNvSpPr/>
            <p:nvPr/>
          </p:nvSpPr>
          <p:spPr>
            <a:xfrm>
              <a:off x="1081" y="2383"/>
              <a:ext cx="173" cy="186"/>
            </a:xfrm>
            <a:custGeom>
              <a:avLst/>
              <a:gdLst/>
              <a:ahLst/>
              <a:cxnLst/>
              <a:rect l="l" t="t" r="r" b="b"/>
              <a:pathLst>
                <a:path w="3421" h="3674" extrusionOk="0">
                  <a:moveTo>
                    <a:pt x="1521" y="3421"/>
                  </a:moveTo>
                  <a:cubicBezTo>
                    <a:pt x="1331" y="3642"/>
                    <a:pt x="982" y="3674"/>
                    <a:pt x="761" y="3484"/>
                  </a:cubicBezTo>
                  <a:lnTo>
                    <a:pt x="222" y="3009"/>
                  </a:lnTo>
                  <a:cubicBezTo>
                    <a:pt x="1" y="2819"/>
                    <a:pt x="1" y="2502"/>
                    <a:pt x="191" y="2280"/>
                  </a:cubicBezTo>
                  <a:lnTo>
                    <a:pt x="1901" y="222"/>
                  </a:lnTo>
                  <a:cubicBezTo>
                    <a:pt x="2091" y="0"/>
                    <a:pt x="2439" y="0"/>
                    <a:pt x="2661" y="190"/>
                  </a:cubicBezTo>
                  <a:lnTo>
                    <a:pt x="3199" y="634"/>
                  </a:lnTo>
                  <a:cubicBezTo>
                    <a:pt x="3421" y="824"/>
                    <a:pt x="3421" y="1140"/>
                    <a:pt x="3231" y="1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80" name="Google Shape;5280;p43"/>
            <p:cNvSpPr/>
            <p:nvPr/>
          </p:nvSpPr>
          <p:spPr>
            <a:xfrm>
              <a:off x="1297" y="2093"/>
              <a:ext cx="133" cy="75"/>
            </a:xfrm>
            <a:custGeom>
              <a:avLst/>
              <a:gdLst/>
              <a:ahLst/>
              <a:cxnLst/>
              <a:rect l="l" t="t" r="r" b="b"/>
              <a:pathLst>
                <a:path w="2630" h="1489" extrusionOk="0">
                  <a:moveTo>
                    <a:pt x="2534" y="539"/>
                  </a:moveTo>
                  <a:cubicBezTo>
                    <a:pt x="2630" y="919"/>
                    <a:pt x="1996" y="539"/>
                    <a:pt x="1331" y="697"/>
                  </a:cubicBezTo>
                  <a:cubicBezTo>
                    <a:pt x="666" y="855"/>
                    <a:pt x="191" y="1489"/>
                    <a:pt x="96" y="1109"/>
                  </a:cubicBezTo>
                  <a:cubicBezTo>
                    <a:pt x="1" y="729"/>
                    <a:pt x="761" y="222"/>
                    <a:pt x="1141" y="127"/>
                  </a:cubicBezTo>
                  <a:cubicBezTo>
                    <a:pt x="1616" y="0"/>
                    <a:pt x="2439" y="159"/>
                    <a:pt x="2534" y="5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81" name="Google Shape;5281;p43"/>
            <p:cNvSpPr/>
            <p:nvPr/>
          </p:nvSpPr>
          <p:spPr>
            <a:xfrm>
              <a:off x="1432" y="2112"/>
              <a:ext cx="35" cy="32"/>
            </a:xfrm>
            <a:custGeom>
              <a:avLst/>
              <a:gdLst/>
              <a:ahLst/>
              <a:cxnLst/>
              <a:rect l="l" t="t" r="r" b="b"/>
              <a:pathLst>
                <a:path w="697" h="634" extrusionOk="0">
                  <a:moveTo>
                    <a:pt x="634" y="444"/>
                  </a:moveTo>
                  <a:cubicBezTo>
                    <a:pt x="570" y="634"/>
                    <a:pt x="380" y="570"/>
                    <a:pt x="222" y="507"/>
                  </a:cubicBezTo>
                  <a:cubicBezTo>
                    <a:pt x="64" y="444"/>
                    <a:pt x="0" y="412"/>
                    <a:pt x="32" y="254"/>
                  </a:cubicBezTo>
                  <a:cubicBezTo>
                    <a:pt x="95" y="95"/>
                    <a:pt x="127" y="0"/>
                    <a:pt x="285" y="64"/>
                  </a:cubicBezTo>
                  <a:cubicBezTo>
                    <a:pt x="475" y="127"/>
                    <a:pt x="697" y="285"/>
                    <a:pt x="634" y="4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82" name="Google Shape;5282;p43"/>
            <p:cNvSpPr txBox="1"/>
            <p:nvPr/>
          </p:nvSpPr>
          <p:spPr>
            <a:xfrm>
              <a:off x="1864" y="1705"/>
              <a:ext cx="2293" cy="8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600" b="1">
                  <a:solidFill>
                    <a:srgbClr val="FFFFFF"/>
                  </a:solidFill>
                  <a:latin typeface="+mj-lt"/>
                  <a:ea typeface="Fira Sans Medium" panose="020B0503050000020004"/>
                  <a:cs typeface="Fira Sans Medium" panose="020B0503050000020004"/>
                  <a:sym typeface="Fira Sans Medium" panose="020B0503050000020004"/>
                </a:rPr>
                <a:t>Nguyễn Hoàng Toàn</a:t>
              </a:r>
              <a:endParaRPr lang="vi-VN" sz="1600" b="1">
                <a:solidFill>
                  <a:srgbClr val="FFFFFF"/>
                </a:solidFill>
                <a:latin typeface="+mj-lt"/>
                <a:ea typeface="Fira Sans Medium" panose="020B0503050000020004"/>
                <a:cs typeface="Fira Sans Medium" panose="020B0503050000020004"/>
                <a:sym typeface="Fira Sans Medium" panose="020B0503050000020004"/>
              </a:endParaRPr>
            </a:p>
          </p:txBody>
        </p:sp>
        <p:sp>
          <p:nvSpPr>
            <p:cNvPr id="5283" name="Google Shape;5283;p43"/>
            <p:cNvSpPr txBox="1"/>
            <p:nvPr/>
          </p:nvSpPr>
          <p:spPr>
            <a:xfrm>
              <a:off x="1784" y="2250"/>
              <a:ext cx="2167" cy="65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sz="1800" b="1">
                  <a:solidFill>
                    <a:srgbClr val="FFFFFF"/>
                  </a:solidFill>
                  <a:latin typeface="+mj-lt"/>
                  <a:ea typeface="Fira Sans" panose="020B0503050000020004"/>
                  <a:cs typeface="Fira Sans" panose="020B0503050000020004"/>
                  <a:sym typeface="Fira Sans" panose="020B0503050000020004"/>
                </a:rPr>
                <a:t>20110739</a:t>
              </a:r>
              <a:endParaRPr sz="1800" b="1">
                <a:solidFill>
                  <a:srgbClr val="FFFFFF"/>
                </a:solidFill>
                <a:latin typeface="+mj-lt"/>
                <a:ea typeface="Fira Sans" panose="020B0503050000020004"/>
                <a:cs typeface="Fira Sans" panose="020B0503050000020004"/>
                <a:sym typeface="Fira Sans" panose="020B0503050000020004"/>
              </a:endParaRPr>
            </a:p>
          </p:txBody>
        </p:sp>
      </p:grpSp>
      <p:grpSp>
        <p:nvGrpSpPr>
          <p:cNvPr id="9" name="Group 8"/>
          <p:cNvGrpSpPr/>
          <p:nvPr/>
        </p:nvGrpSpPr>
        <p:grpSpPr>
          <a:xfrm>
            <a:off x="461010" y="3868420"/>
            <a:ext cx="3420745" cy="997585"/>
            <a:chOff x="725" y="6092"/>
            <a:chExt cx="3557" cy="1368"/>
          </a:xfrm>
        </p:grpSpPr>
        <p:sp>
          <p:nvSpPr>
            <p:cNvPr id="5231" name="Google Shape;5231;p43"/>
            <p:cNvSpPr/>
            <p:nvPr/>
          </p:nvSpPr>
          <p:spPr>
            <a:xfrm>
              <a:off x="845" y="6251"/>
              <a:ext cx="3437" cy="1208"/>
            </a:xfrm>
            <a:custGeom>
              <a:avLst/>
              <a:gdLst/>
              <a:ahLst/>
              <a:cxnLst/>
              <a:rect l="l" t="t" r="r" b="b"/>
              <a:pathLst>
                <a:path w="67931" h="23879" extrusionOk="0">
                  <a:moveTo>
                    <a:pt x="55991" y="0"/>
                  </a:moveTo>
                  <a:lnTo>
                    <a:pt x="11940" y="0"/>
                  </a:lnTo>
                  <a:cubicBezTo>
                    <a:pt x="5321" y="0"/>
                    <a:pt x="0" y="5352"/>
                    <a:pt x="0" y="11939"/>
                  </a:cubicBezTo>
                  <a:lnTo>
                    <a:pt x="0" y="11939"/>
                  </a:lnTo>
                  <a:cubicBezTo>
                    <a:pt x="0" y="18526"/>
                    <a:pt x="5321" y="23878"/>
                    <a:pt x="11940" y="23878"/>
                  </a:cubicBezTo>
                  <a:lnTo>
                    <a:pt x="55991" y="23878"/>
                  </a:lnTo>
                  <a:cubicBezTo>
                    <a:pt x="62578" y="23878"/>
                    <a:pt x="67930" y="18526"/>
                    <a:pt x="67930" y="11939"/>
                  </a:cubicBezTo>
                  <a:cubicBezTo>
                    <a:pt x="67930" y="5352"/>
                    <a:pt x="62578" y="0"/>
                    <a:pt x="559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32" name="Google Shape;5232;p43"/>
            <p:cNvSpPr/>
            <p:nvPr/>
          </p:nvSpPr>
          <p:spPr>
            <a:xfrm>
              <a:off x="725" y="6092"/>
              <a:ext cx="3437" cy="1208"/>
            </a:xfrm>
            <a:custGeom>
              <a:avLst/>
              <a:gdLst/>
              <a:ahLst/>
              <a:cxnLst/>
              <a:rect l="l" t="t" r="r" b="b"/>
              <a:pathLst>
                <a:path w="67931" h="23880" extrusionOk="0">
                  <a:moveTo>
                    <a:pt x="11940" y="1"/>
                  </a:moveTo>
                  <a:cubicBezTo>
                    <a:pt x="5353" y="1"/>
                    <a:pt x="1" y="5353"/>
                    <a:pt x="1" y="11940"/>
                  </a:cubicBezTo>
                  <a:cubicBezTo>
                    <a:pt x="1" y="18527"/>
                    <a:pt x="5353" y="23879"/>
                    <a:pt x="11940" y="23879"/>
                  </a:cubicBezTo>
                  <a:lnTo>
                    <a:pt x="55992" y="23879"/>
                  </a:lnTo>
                  <a:cubicBezTo>
                    <a:pt x="62611" y="23879"/>
                    <a:pt x="67931" y="18527"/>
                    <a:pt x="67931" y="11940"/>
                  </a:cubicBezTo>
                  <a:cubicBezTo>
                    <a:pt x="67931" y="5353"/>
                    <a:pt x="62611" y="1"/>
                    <a:pt x="559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33" name="Google Shape;5233;p43"/>
            <p:cNvSpPr/>
            <p:nvPr/>
          </p:nvSpPr>
          <p:spPr>
            <a:xfrm>
              <a:off x="899" y="6229"/>
              <a:ext cx="1061" cy="1061"/>
            </a:xfrm>
            <a:custGeom>
              <a:avLst/>
              <a:gdLst/>
              <a:ahLst/>
              <a:cxnLst/>
              <a:rect l="l" t="t" r="r" b="b"/>
              <a:pathLst>
                <a:path w="20965" h="20966" extrusionOk="0">
                  <a:moveTo>
                    <a:pt x="10483" y="0"/>
                  </a:moveTo>
                  <a:cubicBezTo>
                    <a:pt x="4687" y="0"/>
                    <a:pt x="0" y="4687"/>
                    <a:pt x="0" y="10483"/>
                  </a:cubicBezTo>
                  <a:cubicBezTo>
                    <a:pt x="0" y="16278"/>
                    <a:pt x="4687" y="20965"/>
                    <a:pt x="10483" y="20965"/>
                  </a:cubicBezTo>
                  <a:cubicBezTo>
                    <a:pt x="16246" y="20965"/>
                    <a:pt x="20965" y="16278"/>
                    <a:pt x="20965" y="10483"/>
                  </a:cubicBezTo>
                  <a:cubicBezTo>
                    <a:pt x="20965" y="4687"/>
                    <a:pt x="16246" y="0"/>
                    <a:pt x="1048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34" name="Google Shape;5234;p43"/>
            <p:cNvSpPr/>
            <p:nvPr/>
          </p:nvSpPr>
          <p:spPr>
            <a:xfrm>
              <a:off x="809" y="6165"/>
              <a:ext cx="1061" cy="1061"/>
            </a:xfrm>
            <a:custGeom>
              <a:avLst/>
              <a:gdLst/>
              <a:ahLst/>
              <a:cxnLst/>
              <a:rect l="l" t="t" r="r" b="b"/>
              <a:pathLst>
                <a:path w="20966" h="20966" extrusionOk="0">
                  <a:moveTo>
                    <a:pt x="10483" y="1"/>
                  </a:moveTo>
                  <a:cubicBezTo>
                    <a:pt x="4688" y="1"/>
                    <a:pt x="1" y="4688"/>
                    <a:pt x="1" y="10483"/>
                  </a:cubicBezTo>
                  <a:cubicBezTo>
                    <a:pt x="1" y="16278"/>
                    <a:pt x="4688" y="20965"/>
                    <a:pt x="10483" y="20965"/>
                  </a:cubicBezTo>
                  <a:cubicBezTo>
                    <a:pt x="16278" y="20965"/>
                    <a:pt x="20965" y="16278"/>
                    <a:pt x="20965" y="10483"/>
                  </a:cubicBezTo>
                  <a:cubicBezTo>
                    <a:pt x="20965" y="4688"/>
                    <a:pt x="16278" y="1"/>
                    <a:pt x="10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35" name="Google Shape;5235;p43"/>
            <p:cNvSpPr/>
            <p:nvPr/>
          </p:nvSpPr>
          <p:spPr>
            <a:xfrm>
              <a:off x="892" y="6249"/>
              <a:ext cx="894" cy="894"/>
            </a:xfrm>
            <a:custGeom>
              <a:avLst/>
              <a:gdLst/>
              <a:ahLst/>
              <a:cxnLst/>
              <a:rect l="l" t="t" r="r" b="b"/>
              <a:pathLst>
                <a:path w="17672" h="17672" extrusionOk="0">
                  <a:moveTo>
                    <a:pt x="8836" y="0"/>
                  </a:moveTo>
                  <a:cubicBezTo>
                    <a:pt x="3959" y="0"/>
                    <a:pt x="0" y="3959"/>
                    <a:pt x="0" y="8836"/>
                  </a:cubicBezTo>
                  <a:cubicBezTo>
                    <a:pt x="0" y="13713"/>
                    <a:pt x="3959" y="17672"/>
                    <a:pt x="8836" y="17672"/>
                  </a:cubicBezTo>
                  <a:cubicBezTo>
                    <a:pt x="13713" y="17672"/>
                    <a:pt x="17672" y="13713"/>
                    <a:pt x="17672" y="8836"/>
                  </a:cubicBezTo>
                  <a:cubicBezTo>
                    <a:pt x="17672" y="3959"/>
                    <a:pt x="13713" y="0"/>
                    <a:pt x="8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36" name="Google Shape;5236;p43"/>
            <p:cNvSpPr/>
            <p:nvPr/>
          </p:nvSpPr>
          <p:spPr>
            <a:xfrm>
              <a:off x="1051" y="6513"/>
              <a:ext cx="579" cy="77"/>
            </a:xfrm>
            <a:custGeom>
              <a:avLst/>
              <a:gdLst/>
              <a:ahLst/>
              <a:cxnLst/>
              <a:rect l="l" t="t" r="r" b="b"/>
              <a:pathLst>
                <a:path w="11434" h="1521" extrusionOk="0">
                  <a:moveTo>
                    <a:pt x="1" y="1"/>
                  </a:moveTo>
                  <a:lnTo>
                    <a:pt x="1" y="1521"/>
                  </a:lnTo>
                  <a:lnTo>
                    <a:pt x="11433" y="1521"/>
                  </a:lnTo>
                  <a:lnTo>
                    <a:pt x="114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37" name="Google Shape;5237;p43"/>
            <p:cNvSpPr/>
            <p:nvPr/>
          </p:nvSpPr>
          <p:spPr>
            <a:xfrm>
              <a:off x="1051" y="6606"/>
              <a:ext cx="579" cy="346"/>
            </a:xfrm>
            <a:custGeom>
              <a:avLst/>
              <a:gdLst/>
              <a:ahLst/>
              <a:cxnLst/>
              <a:rect l="l" t="t" r="r" b="b"/>
              <a:pathLst>
                <a:path w="11434" h="6842" extrusionOk="0">
                  <a:moveTo>
                    <a:pt x="2882" y="1331"/>
                  </a:moveTo>
                  <a:lnTo>
                    <a:pt x="2882" y="2977"/>
                  </a:lnTo>
                  <a:lnTo>
                    <a:pt x="1236" y="2977"/>
                  </a:lnTo>
                  <a:lnTo>
                    <a:pt x="1236" y="1331"/>
                  </a:lnTo>
                  <a:close/>
                  <a:moveTo>
                    <a:pt x="5258" y="1331"/>
                  </a:moveTo>
                  <a:lnTo>
                    <a:pt x="5258" y="2977"/>
                  </a:lnTo>
                  <a:lnTo>
                    <a:pt x="3611" y="2977"/>
                  </a:lnTo>
                  <a:lnTo>
                    <a:pt x="3611" y="1331"/>
                  </a:lnTo>
                  <a:close/>
                  <a:moveTo>
                    <a:pt x="7633" y="1331"/>
                  </a:moveTo>
                  <a:lnTo>
                    <a:pt x="7633" y="2977"/>
                  </a:lnTo>
                  <a:lnTo>
                    <a:pt x="6018" y="2977"/>
                  </a:lnTo>
                  <a:lnTo>
                    <a:pt x="6018" y="1331"/>
                  </a:lnTo>
                  <a:close/>
                  <a:moveTo>
                    <a:pt x="10008" y="1331"/>
                  </a:moveTo>
                  <a:lnTo>
                    <a:pt x="10008" y="2977"/>
                  </a:lnTo>
                  <a:lnTo>
                    <a:pt x="8393" y="2977"/>
                  </a:lnTo>
                  <a:lnTo>
                    <a:pt x="8393" y="1331"/>
                  </a:lnTo>
                  <a:close/>
                  <a:moveTo>
                    <a:pt x="2882" y="3737"/>
                  </a:moveTo>
                  <a:lnTo>
                    <a:pt x="2882" y="5353"/>
                  </a:lnTo>
                  <a:lnTo>
                    <a:pt x="1236" y="5353"/>
                  </a:lnTo>
                  <a:lnTo>
                    <a:pt x="1236" y="3737"/>
                  </a:lnTo>
                  <a:close/>
                  <a:moveTo>
                    <a:pt x="5258" y="3737"/>
                  </a:moveTo>
                  <a:lnTo>
                    <a:pt x="5258" y="5353"/>
                  </a:lnTo>
                  <a:lnTo>
                    <a:pt x="3611" y="5353"/>
                  </a:lnTo>
                  <a:lnTo>
                    <a:pt x="3611" y="3737"/>
                  </a:lnTo>
                  <a:close/>
                  <a:moveTo>
                    <a:pt x="7633" y="3737"/>
                  </a:moveTo>
                  <a:lnTo>
                    <a:pt x="7633" y="5353"/>
                  </a:lnTo>
                  <a:lnTo>
                    <a:pt x="6018" y="5353"/>
                  </a:lnTo>
                  <a:lnTo>
                    <a:pt x="6018" y="3737"/>
                  </a:lnTo>
                  <a:close/>
                  <a:moveTo>
                    <a:pt x="10008" y="3737"/>
                  </a:moveTo>
                  <a:lnTo>
                    <a:pt x="10008" y="5353"/>
                  </a:lnTo>
                  <a:lnTo>
                    <a:pt x="8393" y="5353"/>
                  </a:lnTo>
                  <a:lnTo>
                    <a:pt x="8393" y="3737"/>
                  </a:lnTo>
                  <a:close/>
                  <a:moveTo>
                    <a:pt x="1" y="1"/>
                  </a:moveTo>
                  <a:lnTo>
                    <a:pt x="1" y="6841"/>
                  </a:lnTo>
                  <a:lnTo>
                    <a:pt x="11433" y="6841"/>
                  </a:lnTo>
                  <a:lnTo>
                    <a:pt x="114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38" name="Google Shape;5238;p43"/>
            <p:cNvSpPr/>
            <p:nvPr/>
          </p:nvSpPr>
          <p:spPr>
            <a:xfrm>
              <a:off x="1140" y="6439"/>
              <a:ext cx="56" cy="136"/>
            </a:xfrm>
            <a:custGeom>
              <a:avLst/>
              <a:gdLst/>
              <a:ahLst/>
              <a:cxnLst/>
              <a:rect l="l" t="t" r="r" b="b"/>
              <a:pathLst>
                <a:path w="1109" h="2693" extrusionOk="0">
                  <a:moveTo>
                    <a:pt x="538" y="1"/>
                  </a:moveTo>
                  <a:cubicBezTo>
                    <a:pt x="253" y="1"/>
                    <a:pt x="0" y="223"/>
                    <a:pt x="0" y="539"/>
                  </a:cubicBezTo>
                  <a:lnTo>
                    <a:pt x="0" y="2154"/>
                  </a:lnTo>
                  <a:cubicBezTo>
                    <a:pt x="0" y="2471"/>
                    <a:pt x="253" y="2693"/>
                    <a:pt x="538" y="2693"/>
                  </a:cubicBezTo>
                  <a:lnTo>
                    <a:pt x="570" y="2693"/>
                  </a:lnTo>
                  <a:cubicBezTo>
                    <a:pt x="855" y="2693"/>
                    <a:pt x="1108" y="2471"/>
                    <a:pt x="1108" y="2154"/>
                  </a:cubicBezTo>
                  <a:lnTo>
                    <a:pt x="1108" y="539"/>
                  </a:lnTo>
                  <a:cubicBezTo>
                    <a:pt x="1108" y="223"/>
                    <a:pt x="855" y="1"/>
                    <a:pt x="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39" name="Google Shape;5239;p43"/>
            <p:cNvSpPr/>
            <p:nvPr/>
          </p:nvSpPr>
          <p:spPr>
            <a:xfrm>
              <a:off x="1483" y="6439"/>
              <a:ext cx="54" cy="136"/>
            </a:xfrm>
            <a:custGeom>
              <a:avLst/>
              <a:gdLst/>
              <a:ahLst/>
              <a:cxnLst/>
              <a:rect l="l" t="t" r="r" b="b"/>
              <a:pathLst>
                <a:path w="1077" h="2693" extrusionOk="0">
                  <a:moveTo>
                    <a:pt x="539" y="1"/>
                  </a:moveTo>
                  <a:cubicBezTo>
                    <a:pt x="254" y="1"/>
                    <a:pt x="0" y="223"/>
                    <a:pt x="0" y="539"/>
                  </a:cubicBezTo>
                  <a:lnTo>
                    <a:pt x="0" y="2154"/>
                  </a:lnTo>
                  <a:cubicBezTo>
                    <a:pt x="0" y="2471"/>
                    <a:pt x="254" y="2693"/>
                    <a:pt x="539" y="2693"/>
                  </a:cubicBezTo>
                  <a:cubicBezTo>
                    <a:pt x="855" y="2693"/>
                    <a:pt x="1077" y="2471"/>
                    <a:pt x="1077" y="2154"/>
                  </a:cubicBezTo>
                  <a:lnTo>
                    <a:pt x="1077" y="539"/>
                  </a:lnTo>
                  <a:cubicBezTo>
                    <a:pt x="1077" y="223"/>
                    <a:pt x="855" y="1"/>
                    <a:pt x="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86" name="Google Shape;5286;p43"/>
            <p:cNvSpPr txBox="1"/>
            <p:nvPr/>
          </p:nvSpPr>
          <p:spPr>
            <a:xfrm>
              <a:off x="1783" y="6131"/>
              <a:ext cx="2412" cy="67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600" b="1">
                  <a:solidFill>
                    <a:srgbClr val="FFFFFF"/>
                  </a:solidFill>
                  <a:latin typeface="+mj-lt"/>
                  <a:ea typeface="Fira Sans Medium" panose="020B0503050000020004"/>
                  <a:cs typeface="Fira Sans Medium" panose="020B0503050000020004"/>
                  <a:sym typeface="Fira Sans Medium" panose="020B0503050000020004"/>
                </a:rPr>
                <a:t>Nguyễn Thiên Khang </a:t>
              </a:r>
              <a:endParaRPr lang="vi-VN" sz="1600" b="1">
                <a:solidFill>
                  <a:srgbClr val="FFFFFF"/>
                </a:solidFill>
                <a:latin typeface="+mj-lt"/>
                <a:ea typeface="Fira Sans Medium" panose="020B0503050000020004"/>
                <a:cs typeface="Fira Sans Medium" panose="020B0503050000020004"/>
                <a:sym typeface="Fira Sans Medium" panose="020B0503050000020004"/>
              </a:endParaRPr>
            </a:p>
          </p:txBody>
        </p:sp>
        <p:sp>
          <p:nvSpPr>
            <p:cNvPr id="5287" name="Google Shape;5287;p43"/>
            <p:cNvSpPr txBox="1"/>
            <p:nvPr/>
          </p:nvSpPr>
          <p:spPr>
            <a:xfrm>
              <a:off x="1683" y="6638"/>
              <a:ext cx="2167" cy="65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800" b="1">
                  <a:solidFill>
                    <a:srgbClr val="FFFFFF"/>
                  </a:solidFill>
                  <a:latin typeface="+mj-lt"/>
                  <a:ea typeface="Fira Sans" panose="020B0503050000020004"/>
                  <a:cs typeface="Fira Sans" panose="020B0503050000020004"/>
                  <a:sym typeface="Fira Sans" panose="020B0503050000020004"/>
                </a:rPr>
                <a:t>20110269</a:t>
              </a:r>
              <a:endParaRPr lang="vi-VN" sz="1800" b="1">
                <a:solidFill>
                  <a:srgbClr val="FFFFFF"/>
                </a:solidFill>
                <a:latin typeface="+mj-lt"/>
                <a:ea typeface="Fira Sans" panose="020B0503050000020004"/>
                <a:cs typeface="Fira Sans" panose="020B0503050000020004"/>
                <a:sym typeface="Fira Sans" panose="020B0503050000020004"/>
              </a:endParaRPr>
            </a:p>
          </p:txBody>
        </p:sp>
      </p:grpSp>
      <p:grpSp>
        <p:nvGrpSpPr>
          <p:cNvPr id="7" name="Group 6"/>
          <p:cNvGrpSpPr/>
          <p:nvPr/>
        </p:nvGrpSpPr>
        <p:grpSpPr>
          <a:xfrm>
            <a:off x="379131" y="2391117"/>
            <a:ext cx="3501819" cy="1012205"/>
            <a:chOff x="597" y="3775"/>
            <a:chExt cx="3556" cy="1391"/>
          </a:xfrm>
        </p:grpSpPr>
        <p:sp>
          <p:nvSpPr>
            <p:cNvPr id="5261" name="Google Shape;5261;p43"/>
            <p:cNvSpPr/>
            <p:nvPr/>
          </p:nvSpPr>
          <p:spPr>
            <a:xfrm flipH="1">
              <a:off x="597" y="3958"/>
              <a:ext cx="3437" cy="1208"/>
            </a:xfrm>
            <a:custGeom>
              <a:avLst/>
              <a:gdLst/>
              <a:ahLst/>
              <a:cxnLst/>
              <a:rect l="l" t="t" r="r" b="b"/>
              <a:pathLst>
                <a:path w="67931" h="23879" extrusionOk="0">
                  <a:moveTo>
                    <a:pt x="55991" y="0"/>
                  </a:moveTo>
                  <a:lnTo>
                    <a:pt x="11939" y="0"/>
                  </a:lnTo>
                  <a:cubicBezTo>
                    <a:pt x="5352" y="0"/>
                    <a:pt x="0" y="5352"/>
                    <a:pt x="0" y="11939"/>
                  </a:cubicBezTo>
                  <a:lnTo>
                    <a:pt x="0" y="11939"/>
                  </a:lnTo>
                  <a:cubicBezTo>
                    <a:pt x="0" y="18526"/>
                    <a:pt x="5352" y="23878"/>
                    <a:pt x="11939" y="23878"/>
                  </a:cubicBezTo>
                  <a:lnTo>
                    <a:pt x="55991" y="23878"/>
                  </a:lnTo>
                  <a:cubicBezTo>
                    <a:pt x="62578" y="23878"/>
                    <a:pt x="67930" y="18526"/>
                    <a:pt x="67930" y="11939"/>
                  </a:cubicBezTo>
                  <a:cubicBezTo>
                    <a:pt x="67930" y="5352"/>
                    <a:pt x="62578" y="0"/>
                    <a:pt x="559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5" name="Group 4"/>
            <p:cNvGrpSpPr/>
            <p:nvPr/>
          </p:nvGrpSpPr>
          <p:grpSpPr>
            <a:xfrm>
              <a:off x="714" y="3775"/>
              <a:ext cx="3439" cy="1292"/>
              <a:chOff x="714" y="3775"/>
              <a:chExt cx="3439" cy="1292"/>
            </a:xfrm>
          </p:grpSpPr>
          <p:sp>
            <p:nvSpPr>
              <p:cNvPr id="5262" name="Google Shape;5262;p43"/>
              <p:cNvSpPr/>
              <p:nvPr/>
            </p:nvSpPr>
            <p:spPr>
              <a:xfrm flipH="1">
                <a:off x="714" y="3859"/>
                <a:ext cx="3439" cy="1208"/>
              </a:xfrm>
              <a:custGeom>
                <a:avLst/>
                <a:gdLst/>
                <a:ahLst/>
                <a:cxnLst/>
                <a:rect l="l" t="t" r="r" b="b"/>
                <a:pathLst>
                  <a:path w="67963" h="23879" extrusionOk="0">
                    <a:moveTo>
                      <a:pt x="11940" y="1"/>
                    </a:moveTo>
                    <a:cubicBezTo>
                      <a:pt x="5353" y="1"/>
                      <a:pt x="1" y="5353"/>
                      <a:pt x="1" y="11940"/>
                    </a:cubicBezTo>
                    <a:cubicBezTo>
                      <a:pt x="1" y="18527"/>
                      <a:pt x="5353" y="23879"/>
                      <a:pt x="11940" y="23879"/>
                    </a:cubicBezTo>
                    <a:lnTo>
                      <a:pt x="55991" y="23879"/>
                    </a:lnTo>
                    <a:cubicBezTo>
                      <a:pt x="62610" y="23879"/>
                      <a:pt x="67931" y="18527"/>
                      <a:pt x="67962" y="11940"/>
                    </a:cubicBezTo>
                    <a:cubicBezTo>
                      <a:pt x="67962" y="5353"/>
                      <a:pt x="62610" y="1"/>
                      <a:pt x="560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63" name="Google Shape;5263;p43"/>
              <p:cNvSpPr/>
              <p:nvPr/>
            </p:nvSpPr>
            <p:spPr>
              <a:xfrm flipH="1">
                <a:off x="2919" y="3997"/>
                <a:ext cx="1061" cy="1061"/>
              </a:xfrm>
              <a:custGeom>
                <a:avLst/>
                <a:gdLst/>
                <a:ahLst/>
                <a:cxnLst/>
                <a:rect l="l" t="t" r="r" b="b"/>
                <a:pathLst>
                  <a:path w="20966" h="20965" extrusionOk="0">
                    <a:moveTo>
                      <a:pt x="10483" y="0"/>
                    </a:moveTo>
                    <a:cubicBezTo>
                      <a:pt x="4688" y="0"/>
                      <a:pt x="1" y="4687"/>
                      <a:pt x="1" y="10482"/>
                    </a:cubicBezTo>
                    <a:cubicBezTo>
                      <a:pt x="1" y="16278"/>
                      <a:pt x="4688" y="20965"/>
                      <a:pt x="10483" y="20965"/>
                    </a:cubicBezTo>
                    <a:cubicBezTo>
                      <a:pt x="16279" y="20965"/>
                      <a:pt x="20966" y="16278"/>
                      <a:pt x="20966" y="10482"/>
                    </a:cubicBezTo>
                    <a:cubicBezTo>
                      <a:pt x="20966" y="4687"/>
                      <a:pt x="16279" y="0"/>
                      <a:pt x="1048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64" name="Google Shape;5264;p43"/>
              <p:cNvSpPr/>
              <p:nvPr/>
            </p:nvSpPr>
            <p:spPr>
              <a:xfrm flipH="1">
                <a:off x="3007" y="3933"/>
                <a:ext cx="1061" cy="1061"/>
              </a:xfrm>
              <a:custGeom>
                <a:avLst/>
                <a:gdLst/>
                <a:ahLst/>
                <a:cxnLst/>
                <a:rect l="l" t="t" r="r" b="b"/>
                <a:pathLst>
                  <a:path w="20966" h="20966" extrusionOk="0">
                    <a:moveTo>
                      <a:pt x="10483" y="0"/>
                    </a:moveTo>
                    <a:cubicBezTo>
                      <a:pt x="4688" y="0"/>
                      <a:pt x="1" y="4687"/>
                      <a:pt x="1" y="10483"/>
                    </a:cubicBezTo>
                    <a:cubicBezTo>
                      <a:pt x="1" y="16278"/>
                      <a:pt x="4688" y="20965"/>
                      <a:pt x="10483" y="20965"/>
                    </a:cubicBezTo>
                    <a:cubicBezTo>
                      <a:pt x="16247" y="20965"/>
                      <a:pt x="20966" y="16278"/>
                      <a:pt x="20966" y="10483"/>
                    </a:cubicBezTo>
                    <a:cubicBezTo>
                      <a:pt x="20966" y="4687"/>
                      <a:pt x="16247" y="0"/>
                      <a:pt x="10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65" name="Google Shape;5265;p43"/>
              <p:cNvSpPr/>
              <p:nvPr/>
            </p:nvSpPr>
            <p:spPr>
              <a:xfrm flipH="1">
                <a:off x="3092" y="4016"/>
                <a:ext cx="893" cy="894"/>
              </a:xfrm>
              <a:custGeom>
                <a:avLst/>
                <a:gdLst/>
                <a:ahLst/>
                <a:cxnLst/>
                <a:rect l="l" t="t" r="r" b="b"/>
                <a:pathLst>
                  <a:path w="17641" h="17672" extrusionOk="0">
                    <a:moveTo>
                      <a:pt x="8836" y="0"/>
                    </a:moveTo>
                    <a:cubicBezTo>
                      <a:pt x="3959" y="0"/>
                      <a:pt x="1" y="3959"/>
                      <a:pt x="1" y="8836"/>
                    </a:cubicBezTo>
                    <a:cubicBezTo>
                      <a:pt x="1" y="13713"/>
                      <a:pt x="3959" y="17671"/>
                      <a:pt x="8836" y="17671"/>
                    </a:cubicBezTo>
                    <a:cubicBezTo>
                      <a:pt x="13713" y="17671"/>
                      <a:pt x="17640" y="13713"/>
                      <a:pt x="17640" y="8836"/>
                    </a:cubicBezTo>
                    <a:cubicBezTo>
                      <a:pt x="17640" y="3959"/>
                      <a:pt x="13713" y="0"/>
                      <a:pt x="883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66" name="Google Shape;5266;p43"/>
              <p:cNvSpPr/>
              <p:nvPr/>
            </p:nvSpPr>
            <p:spPr>
              <a:xfrm flipH="1">
                <a:off x="3515" y="4174"/>
                <a:ext cx="16" cy="61"/>
              </a:xfrm>
              <a:custGeom>
                <a:avLst/>
                <a:gdLst/>
                <a:ahLst/>
                <a:cxnLst/>
                <a:rect l="l" t="t" r="r" b="b"/>
                <a:pathLst>
                  <a:path w="317" h="1204" extrusionOk="0">
                    <a:moveTo>
                      <a:pt x="317" y="1077"/>
                    </a:moveTo>
                    <a:cubicBezTo>
                      <a:pt x="317" y="1140"/>
                      <a:pt x="222" y="1204"/>
                      <a:pt x="158" y="1204"/>
                    </a:cubicBezTo>
                    <a:lnTo>
                      <a:pt x="158" y="1204"/>
                    </a:lnTo>
                    <a:cubicBezTo>
                      <a:pt x="63" y="1204"/>
                      <a:pt x="0" y="1140"/>
                      <a:pt x="0" y="1077"/>
                    </a:cubicBezTo>
                    <a:lnTo>
                      <a:pt x="0" y="159"/>
                    </a:lnTo>
                    <a:cubicBezTo>
                      <a:pt x="0" y="64"/>
                      <a:pt x="63" y="0"/>
                      <a:pt x="158" y="0"/>
                    </a:cubicBezTo>
                    <a:lnTo>
                      <a:pt x="158" y="0"/>
                    </a:lnTo>
                    <a:cubicBezTo>
                      <a:pt x="222" y="0"/>
                      <a:pt x="285" y="64"/>
                      <a:pt x="285" y="159"/>
                    </a:cubicBezTo>
                    <a:lnTo>
                      <a:pt x="285" y="107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67" name="Google Shape;5267;p43"/>
              <p:cNvSpPr/>
              <p:nvPr/>
            </p:nvSpPr>
            <p:spPr>
              <a:xfrm flipH="1">
                <a:off x="3679" y="4267"/>
                <a:ext cx="51" cy="48"/>
              </a:xfrm>
              <a:custGeom>
                <a:avLst/>
                <a:gdLst/>
                <a:ahLst/>
                <a:cxnLst/>
                <a:rect l="l" t="t" r="r" b="b"/>
                <a:pathLst>
                  <a:path w="1014" h="951" extrusionOk="0">
                    <a:moveTo>
                      <a:pt x="982" y="665"/>
                    </a:moveTo>
                    <a:cubicBezTo>
                      <a:pt x="1014" y="728"/>
                      <a:pt x="1014" y="823"/>
                      <a:pt x="950" y="887"/>
                    </a:cubicBezTo>
                    <a:lnTo>
                      <a:pt x="950" y="887"/>
                    </a:lnTo>
                    <a:cubicBezTo>
                      <a:pt x="919" y="950"/>
                      <a:pt x="824" y="950"/>
                      <a:pt x="760" y="919"/>
                    </a:cubicBezTo>
                    <a:lnTo>
                      <a:pt x="64" y="285"/>
                    </a:lnTo>
                    <a:cubicBezTo>
                      <a:pt x="0" y="222"/>
                      <a:pt x="32" y="158"/>
                      <a:pt x="64" y="95"/>
                    </a:cubicBezTo>
                    <a:lnTo>
                      <a:pt x="64" y="95"/>
                    </a:lnTo>
                    <a:cubicBezTo>
                      <a:pt x="127" y="32"/>
                      <a:pt x="222" y="0"/>
                      <a:pt x="285"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68" name="Google Shape;5268;p43"/>
              <p:cNvSpPr/>
              <p:nvPr/>
            </p:nvSpPr>
            <p:spPr>
              <a:xfrm flipH="1">
                <a:off x="3730" y="4473"/>
                <a:ext cx="61" cy="21"/>
              </a:xfrm>
              <a:custGeom>
                <a:avLst/>
                <a:gdLst/>
                <a:ahLst/>
                <a:cxnLst/>
                <a:rect l="l" t="t" r="r" b="b"/>
                <a:pathLst>
                  <a:path w="1205" h="413" extrusionOk="0">
                    <a:moveTo>
                      <a:pt x="1046" y="1"/>
                    </a:moveTo>
                    <a:cubicBezTo>
                      <a:pt x="1141" y="1"/>
                      <a:pt x="1204" y="64"/>
                      <a:pt x="1204" y="159"/>
                    </a:cubicBezTo>
                    <a:lnTo>
                      <a:pt x="1204" y="159"/>
                    </a:lnTo>
                    <a:cubicBezTo>
                      <a:pt x="1204" y="222"/>
                      <a:pt x="1172" y="317"/>
                      <a:pt x="1077" y="317"/>
                    </a:cubicBezTo>
                    <a:lnTo>
                      <a:pt x="159" y="412"/>
                    </a:lnTo>
                    <a:cubicBezTo>
                      <a:pt x="96" y="412"/>
                      <a:pt x="32" y="349"/>
                      <a:pt x="32" y="286"/>
                    </a:cubicBezTo>
                    <a:lnTo>
                      <a:pt x="32" y="286"/>
                    </a:lnTo>
                    <a:cubicBezTo>
                      <a:pt x="1" y="191"/>
                      <a:pt x="64" y="127"/>
                      <a:pt x="127"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69" name="Google Shape;5269;p43"/>
              <p:cNvSpPr/>
              <p:nvPr/>
            </p:nvSpPr>
            <p:spPr>
              <a:xfrm flipH="1">
                <a:off x="3267" y="4458"/>
                <a:ext cx="61" cy="23"/>
              </a:xfrm>
              <a:custGeom>
                <a:avLst/>
                <a:gdLst/>
                <a:ahLst/>
                <a:cxnLst/>
                <a:rect l="l" t="t" r="r" b="b"/>
                <a:pathLst>
                  <a:path w="1204" h="445" extrusionOk="0">
                    <a:moveTo>
                      <a:pt x="127" y="317"/>
                    </a:moveTo>
                    <a:cubicBezTo>
                      <a:pt x="63" y="317"/>
                      <a:pt x="0" y="254"/>
                      <a:pt x="0" y="159"/>
                    </a:cubicBezTo>
                    <a:lnTo>
                      <a:pt x="0" y="159"/>
                    </a:lnTo>
                    <a:cubicBezTo>
                      <a:pt x="32" y="64"/>
                      <a:pt x="95" y="1"/>
                      <a:pt x="158" y="1"/>
                    </a:cubicBezTo>
                    <a:lnTo>
                      <a:pt x="1077" y="127"/>
                    </a:lnTo>
                    <a:cubicBezTo>
                      <a:pt x="1140" y="127"/>
                      <a:pt x="1204" y="191"/>
                      <a:pt x="1204" y="286"/>
                    </a:cubicBezTo>
                    <a:lnTo>
                      <a:pt x="1204" y="286"/>
                    </a:lnTo>
                    <a:cubicBezTo>
                      <a:pt x="1204" y="381"/>
                      <a:pt x="1109" y="444"/>
                      <a:pt x="1045" y="4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70" name="Google Shape;5270;p43"/>
              <p:cNvSpPr/>
              <p:nvPr/>
            </p:nvSpPr>
            <p:spPr>
              <a:xfrm flipH="1">
                <a:off x="3326" y="4264"/>
                <a:ext cx="51" cy="48"/>
              </a:xfrm>
              <a:custGeom>
                <a:avLst/>
                <a:gdLst/>
                <a:ahLst/>
                <a:cxnLst/>
                <a:rect l="l" t="t" r="r" b="b"/>
                <a:pathLst>
                  <a:path w="1014" h="951" extrusionOk="0">
                    <a:moveTo>
                      <a:pt x="254" y="887"/>
                    </a:moveTo>
                    <a:cubicBezTo>
                      <a:pt x="222" y="951"/>
                      <a:pt x="127" y="919"/>
                      <a:pt x="64" y="856"/>
                    </a:cubicBezTo>
                    <a:lnTo>
                      <a:pt x="64" y="856"/>
                    </a:lnTo>
                    <a:cubicBezTo>
                      <a:pt x="0" y="792"/>
                      <a:pt x="0" y="697"/>
                      <a:pt x="64" y="666"/>
                    </a:cubicBezTo>
                    <a:lnTo>
                      <a:pt x="760" y="32"/>
                    </a:lnTo>
                    <a:cubicBezTo>
                      <a:pt x="792" y="1"/>
                      <a:pt x="887" y="1"/>
                      <a:pt x="950" y="64"/>
                    </a:cubicBezTo>
                    <a:lnTo>
                      <a:pt x="950" y="64"/>
                    </a:lnTo>
                    <a:cubicBezTo>
                      <a:pt x="1014" y="127"/>
                      <a:pt x="1014" y="222"/>
                      <a:pt x="950" y="2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71" name="Google Shape;5271;p43"/>
              <p:cNvSpPr/>
              <p:nvPr/>
            </p:nvSpPr>
            <p:spPr>
              <a:xfrm>
                <a:off x="3357" y="4261"/>
                <a:ext cx="337" cy="470"/>
              </a:xfrm>
              <a:custGeom>
                <a:avLst/>
                <a:gdLst/>
                <a:ahLst/>
                <a:cxnLst/>
                <a:rect l="l" t="t" r="r" b="b"/>
                <a:pathLst>
                  <a:path w="6652" h="9280" extrusionOk="0">
                    <a:moveTo>
                      <a:pt x="4403" y="7949"/>
                    </a:moveTo>
                    <a:cubicBezTo>
                      <a:pt x="4403" y="8044"/>
                      <a:pt x="4339" y="8139"/>
                      <a:pt x="4276" y="8171"/>
                    </a:cubicBezTo>
                    <a:cubicBezTo>
                      <a:pt x="4244" y="8203"/>
                      <a:pt x="4181" y="8234"/>
                      <a:pt x="4118" y="8234"/>
                    </a:cubicBezTo>
                    <a:lnTo>
                      <a:pt x="2534" y="8234"/>
                    </a:lnTo>
                    <a:cubicBezTo>
                      <a:pt x="2471" y="8234"/>
                      <a:pt x="2439" y="8203"/>
                      <a:pt x="2407" y="8171"/>
                    </a:cubicBezTo>
                    <a:cubicBezTo>
                      <a:pt x="2312" y="8139"/>
                      <a:pt x="2281" y="8044"/>
                      <a:pt x="2281" y="7949"/>
                    </a:cubicBezTo>
                    <a:lnTo>
                      <a:pt x="2281" y="7031"/>
                    </a:lnTo>
                    <a:lnTo>
                      <a:pt x="4403" y="7031"/>
                    </a:lnTo>
                    <a:lnTo>
                      <a:pt x="4403" y="7949"/>
                    </a:lnTo>
                    <a:close/>
                    <a:moveTo>
                      <a:pt x="2091" y="1647"/>
                    </a:moveTo>
                    <a:cubicBezTo>
                      <a:pt x="1584" y="2027"/>
                      <a:pt x="1267" y="2629"/>
                      <a:pt x="1267" y="3326"/>
                    </a:cubicBezTo>
                    <a:cubicBezTo>
                      <a:pt x="1267" y="3959"/>
                      <a:pt x="1552" y="4529"/>
                      <a:pt x="1996" y="4909"/>
                    </a:cubicBezTo>
                    <a:cubicBezTo>
                      <a:pt x="2059" y="4941"/>
                      <a:pt x="2059" y="5036"/>
                      <a:pt x="2027" y="5099"/>
                    </a:cubicBezTo>
                    <a:lnTo>
                      <a:pt x="2027" y="5099"/>
                    </a:lnTo>
                    <a:cubicBezTo>
                      <a:pt x="1964" y="5194"/>
                      <a:pt x="1869" y="5194"/>
                      <a:pt x="1806" y="5131"/>
                    </a:cubicBezTo>
                    <a:cubicBezTo>
                      <a:pt x="1267" y="4687"/>
                      <a:pt x="951" y="4054"/>
                      <a:pt x="951" y="3326"/>
                    </a:cubicBezTo>
                    <a:cubicBezTo>
                      <a:pt x="951" y="2534"/>
                      <a:pt x="1331" y="1837"/>
                      <a:pt x="1901" y="1394"/>
                    </a:cubicBezTo>
                    <a:cubicBezTo>
                      <a:pt x="1964" y="1362"/>
                      <a:pt x="2059" y="1362"/>
                      <a:pt x="2122" y="1426"/>
                    </a:cubicBezTo>
                    <a:lnTo>
                      <a:pt x="2122" y="1457"/>
                    </a:lnTo>
                    <a:cubicBezTo>
                      <a:pt x="2186" y="1521"/>
                      <a:pt x="2154" y="1616"/>
                      <a:pt x="2091" y="1647"/>
                    </a:cubicBezTo>
                    <a:close/>
                    <a:moveTo>
                      <a:pt x="6651" y="3326"/>
                    </a:moveTo>
                    <a:cubicBezTo>
                      <a:pt x="6651" y="1489"/>
                      <a:pt x="5163" y="0"/>
                      <a:pt x="3326" y="0"/>
                    </a:cubicBezTo>
                    <a:cubicBezTo>
                      <a:pt x="1489" y="0"/>
                      <a:pt x="1" y="1489"/>
                      <a:pt x="1" y="3326"/>
                    </a:cubicBezTo>
                    <a:cubicBezTo>
                      <a:pt x="1" y="4656"/>
                      <a:pt x="824" y="5828"/>
                      <a:pt x="1964" y="6366"/>
                    </a:cubicBezTo>
                    <a:lnTo>
                      <a:pt x="1964" y="7031"/>
                    </a:lnTo>
                    <a:lnTo>
                      <a:pt x="1964" y="7949"/>
                    </a:lnTo>
                    <a:cubicBezTo>
                      <a:pt x="1964" y="8234"/>
                      <a:pt x="2154" y="8488"/>
                      <a:pt x="2439" y="8519"/>
                    </a:cubicBezTo>
                    <a:cubicBezTo>
                      <a:pt x="2471" y="8614"/>
                      <a:pt x="2471" y="8678"/>
                      <a:pt x="2534" y="8773"/>
                    </a:cubicBezTo>
                    <a:cubicBezTo>
                      <a:pt x="2661" y="9089"/>
                      <a:pt x="2914" y="9279"/>
                      <a:pt x="3104" y="9279"/>
                    </a:cubicBezTo>
                    <a:lnTo>
                      <a:pt x="3547" y="9279"/>
                    </a:lnTo>
                    <a:cubicBezTo>
                      <a:pt x="3738" y="9279"/>
                      <a:pt x="3991" y="9089"/>
                      <a:pt x="4149" y="8773"/>
                    </a:cubicBezTo>
                    <a:cubicBezTo>
                      <a:pt x="4181" y="8678"/>
                      <a:pt x="4213" y="8614"/>
                      <a:pt x="4213" y="8519"/>
                    </a:cubicBezTo>
                    <a:cubicBezTo>
                      <a:pt x="4498" y="8488"/>
                      <a:pt x="4688" y="8234"/>
                      <a:pt x="4688" y="7949"/>
                    </a:cubicBezTo>
                    <a:lnTo>
                      <a:pt x="4688" y="6714"/>
                    </a:lnTo>
                    <a:lnTo>
                      <a:pt x="4688" y="6366"/>
                    </a:lnTo>
                    <a:cubicBezTo>
                      <a:pt x="5859" y="5828"/>
                      <a:pt x="6651" y="4656"/>
                      <a:pt x="6651" y="33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292" name="Google Shape;5292;p43"/>
              <p:cNvSpPr txBox="1"/>
              <p:nvPr/>
            </p:nvSpPr>
            <p:spPr>
              <a:xfrm>
                <a:off x="839" y="3775"/>
                <a:ext cx="2167" cy="86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600" b="1" dirty="0">
                    <a:solidFill>
                      <a:srgbClr val="FFFFFF"/>
                    </a:solidFill>
                    <a:latin typeface="+mj-lt"/>
                    <a:ea typeface="Fira Sans Medium" panose="020B0503050000020004"/>
                    <a:cs typeface="Fira Sans Medium" panose="020B0503050000020004"/>
                    <a:sym typeface="Fira Sans Medium" panose="020B0503050000020004"/>
                  </a:rPr>
                  <a:t>Ngô Diệp Quang Huy</a:t>
                </a:r>
                <a:r>
                  <a:rPr lang="vi-VN" sz="1500" dirty="0">
                    <a:solidFill>
                      <a:srgbClr val="FFFFFF"/>
                    </a:solidFill>
                    <a:latin typeface="+mj-lt"/>
                    <a:ea typeface="Fira Sans Medium" panose="020B0503050000020004"/>
                    <a:cs typeface="Fira Sans Medium" panose="020B0503050000020004"/>
                    <a:sym typeface="Fira Sans Medium" panose="020B0503050000020004"/>
                  </a:rPr>
                  <a:t> </a:t>
                </a:r>
                <a:endParaRPr lang="vi-VN" sz="1500" dirty="0">
                  <a:solidFill>
                    <a:srgbClr val="FFFFFF"/>
                  </a:solidFill>
                  <a:latin typeface="+mj-lt"/>
                  <a:ea typeface="Fira Sans Medium" panose="020B0503050000020004"/>
                  <a:cs typeface="Fira Sans Medium" panose="020B0503050000020004"/>
                  <a:sym typeface="Fira Sans Medium" panose="020B0503050000020004"/>
                </a:endParaRPr>
              </a:p>
            </p:txBody>
          </p:sp>
          <p:sp>
            <p:nvSpPr>
              <p:cNvPr id="5293" name="Google Shape;5293;p43"/>
              <p:cNvSpPr txBox="1"/>
              <p:nvPr/>
            </p:nvSpPr>
            <p:spPr>
              <a:xfrm>
                <a:off x="726" y="4401"/>
                <a:ext cx="2167" cy="65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sz="2000" b="1">
                    <a:solidFill>
                      <a:srgbClr val="FFFFFF"/>
                    </a:solidFill>
                    <a:latin typeface="+mj-lt"/>
                    <a:ea typeface="Fira Sans" panose="020B0503050000020004"/>
                    <a:cs typeface="Fira Sans" panose="020B0503050000020004"/>
                    <a:sym typeface="Fira Sans" panose="020B0503050000020004"/>
                  </a:rPr>
                  <a:t>20110650</a:t>
                </a:r>
                <a:endParaRPr sz="2000" b="1">
                  <a:solidFill>
                    <a:srgbClr val="FFFFFF"/>
                  </a:solidFill>
                  <a:latin typeface="+mj-lt"/>
                  <a:ea typeface="Fira Sans" panose="020B0503050000020004"/>
                  <a:cs typeface="Fira Sans" panose="020B0503050000020004"/>
                  <a:sym typeface="Fira Sans" panose="020B0503050000020004"/>
                </a:endParaRPr>
              </a:p>
            </p:txBody>
          </p:sp>
        </p:grpSp>
      </p:grpSp>
      <p:sp>
        <p:nvSpPr>
          <p:cNvPr id="5294" name="Google Shape;5294;p43"/>
          <p:cNvSpPr txBox="1"/>
          <p:nvPr/>
        </p:nvSpPr>
        <p:spPr>
          <a:xfrm>
            <a:off x="724855" y="20256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a:latin typeface="+mj-lt"/>
                <a:ea typeface="Fira Sans Medium" panose="020B0503050000020004"/>
                <a:cs typeface="Fira Sans Medium" panose="020B0503050000020004"/>
                <a:sym typeface="Fira Sans Medium" panose="020B0503050000020004"/>
              </a:rPr>
              <a:t>Các thành viên trong nhóm</a:t>
            </a:r>
            <a:endParaRPr lang="vi-VN" sz="2500">
              <a:latin typeface="+mj-lt"/>
              <a:ea typeface="Fira Sans Medium" panose="020B0503050000020004"/>
              <a:cs typeface="Fira Sans Medium" panose="020B0503050000020004"/>
              <a:sym typeface="Fira Sans Medium" panose="020B05030500000200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833" name="Google Shape;2833;p32"/>
          <p:cNvSpPr txBox="1"/>
          <p:nvPr/>
        </p:nvSpPr>
        <p:spPr>
          <a:xfrm>
            <a:off x="219710" y="152873"/>
            <a:ext cx="8333740" cy="862965"/>
          </a:xfrm>
          <a:prstGeom prst="rect">
            <a:avLst/>
          </a:prstGeom>
          <a:noFill/>
          <a:ln>
            <a:noFill/>
          </a:ln>
        </p:spPr>
        <p:txBody>
          <a:bodyPr spcFirstLastPara="1" wrap="square" lIns="91425" tIns="91425" rIns="91425" bIns="91425" anchor="ctr" anchorCtr="0">
            <a:noAutofit/>
          </a:bodyPr>
          <a:lstStyle/>
          <a:p>
            <a:r>
              <a:rPr lang="en-US" sz="3600" b="1" i="0" dirty="0" err="1">
                <a:solidFill>
                  <a:srgbClr val="333333"/>
                </a:solidFill>
                <a:effectLst/>
                <a:latin typeface="OpenSans"/>
              </a:rPr>
              <a:t>Các</a:t>
            </a:r>
            <a:r>
              <a:rPr lang="en-US" sz="3600" b="1" i="0" dirty="0">
                <a:solidFill>
                  <a:srgbClr val="333333"/>
                </a:solidFill>
                <a:effectLst/>
                <a:latin typeface="OpenSans"/>
              </a:rPr>
              <a:t> </a:t>
            </a:r>
            <a:r>
              <a:rPr lang="en-US" sz="3600" b="1" i="0" dirty="0" err="1">
                <a:solidFill>
                  <a:srgbClr val="333333"/>
                </a:solidFill>
                <a:effectLst/>
                <a:latin typeface="OpenSans"/>
              </a:rPr>
              <a:t>tính</a:t>
            </a:r>
            <a:r>
              <a:rPr lang="en-US" sz="3600" b="1" i="0" dirty="0">
                <a:solidFill>
                  <a:srgbClr val="333333"/>
                </a:solidFill>
                <a:effectLst/>
                <a:latin typeface="OpenSans"/>
              </a:rPr>
              <a:t> </a:t>
            </a:r>
            <a:r>
              <a:rPr lang="en-US" sz="3600" b="1" i="0" dirty="0" err="1">
                <a:solidFill>
                  <a:srgbClr val="333333"/>
                </a:solidFill>
                <a:effectLst/>
                <a:latin typeface="OpenSans"/>
              </a:rPr>
              <a:t>năng</a:t>
            </a:r>
            <a:r>
              <a:rPr lang="en-US" sz="3600" b="1" i="0" dirty="0">
                <a:solidFill>
                  <a:srgbClr val="333333"/>
                </a:solidFill>
                <a:effectLst/>
                <a:latin typeface="OpenSans"/>
              </a:rPr>
              <a:t> </a:t>
            </a:r>
            <a:r>
              <a:rPr lang="en-US" sz="3600" b="1" i="0" dirty="0" err="1">
                <a:solidFill>
                  <a:srgbClr val="333333"/>
                </a:solidFill>
                <a:effectLst/>
                <a:latin typeface="OpenSans"/>
              </a:rPr>
              <a:t>của</a:t>
            </a:r>
            <a:r>
              <a:rPr lang="en-US" sz="3600" b="1" i="0" dirty="0">
                <a:solidFill>
                  <a:srgbClr val="333333"/>
                </a:solidFill>
                <a:effectLst/>
                <a:latin typeface="OpenSans"/>
              </a:rPr>
              <a:t> Amazon DynamoDB</a:t>
            </a:r>
            <a:endParaRPr lang="en-US" sz="3600" b="1" i="0" dirty="0">
              <a:solidFill>
                <a:srgbClr val="333333"/>
              </a:solidFill>
              <a:effectLst/>
              <a:latin typeface="OpenSans"/>
            </a:endParaRPr>
          </a:p>
        </p:txBody>
      </p:sp>
      <p:sp>
        <p:nvSpPr>
          <p:cNvPr id="2859" name="Google Shape;2859;p32"/>
          <p:cNvSpPr txBox="1"/>
          <p:nvPr/>
        </p:nvSpPr>
        <p:spPr>
          <a:xfrm>
            <a:off x="4985385" y="784225"/>
            <a:ext cx="3938905" cy="4359275"/>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lang="en-US" sz="1350" b="1" dirty="0">
              <a:solidFill>
                <a:srgbClr val="FFA66F"/>
              </a:solidFill>
              <a:latin typeface="Fira Sans Medium" panose="020B0503050000020004"/>
              <a:ea typeface="Fira Sans Medium" panose="020B0503050000020004"/>
              <a:cs typeface="Fira Sans Medium" panose="020B0503050000020004"/>
              <a:sym typeface="Fira Sans Medium" panose="020B0503050000020004"/>
            </a:endParaRPr>
          </a:p>
        </p:txBody>
      </p:sp>
      <p:sp>
        <p:nvSpPr>
          <p:cNvPr id="3" name="TextBox 2"/>
          <p:cNvSpPr txBox="1"/>
          <p:nvPr/>
        </p:nvSpPr>
        <p:spPr>
          <a:xfrm>
            <a:off x="457200" y="1371421"/>
            <a:ext cx="6177516" cy="1200329"/>
          </a:xfrm>
          <a:prstGeom prst="rect">
            <a:avLst/>
          </a:prstGeom>
          <a:noFill/>
        </p:spPr>
        <p:txBody>
          <a:bodyPr wrap="square">
            <a:spAutoFit/>
          </a:bodyPr>
          <a:lstStyle/>
          <a:p>
            <a:r>
              <a:rPr lang="vi-VN" sz="2400" b="0" i="0" dirty="0">
                <a:solidFill>
                  <a:srgbClr val="333333"/>
                </a:solidFill>
                <a:effectLst/>
                <a:latin typeface="+mj-lt"/>
              </a:rPr>
              <a:t>Amazon DynamoDB là một cơ sở dữ liệu NoSQL hỗ trợ các mô hình dữ liệu khóa-giá trị và tài liệu</a:t>
            </a:r>
            <a:endParaRPr lang="en-US" sz="2400" dirty="0">
              <a:latin typeface="+mj-lt"/>
            </a:endParaRPr>
          </a:p>
        </p:txBody>
      </p:sp>
      <p:pic>
        <p:nvPicPr>
          <p:cNvPr id="2050" name="Picture 2" descr="Amazon DynamoDB Core Concepts. This article is a short and brief… | by  Revda Uluışık | adessoTurkey | 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29470" y="2571750"/>
            <a:ext cx="3949700"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32"/>
        <p:cNvGrpSpPr/>
        <p:nvPr/>
      </p:nvGrpSpPr>
      <p:grpSpPr>
        <a:xfrm>
          <a:off x="0" y="0"/>
          <a:ext cx="0" cy="0"/>
          <a:chOff x="0" y="0"/>
          <a:chExt cx="0" cy="0"/>
        </a:xfrm>
      </p:grpSpPr>
      <p:sp useBgFill="1">
        <p:nvSpPr>
          <p:cNvPr id="3096" name="Rectangle 3095"/>
          <p:cNvSpPr>
            <a:spLocks noGrp="1" noRot="1" noChangeAspect="1" noMove="1" noResize="1" noEditPoints="1" noAdjustHandles="1" noChangeArrowheads="1" noChangeShapeType="1" noTextEdit="1"/>
          </p:cNvSpPr>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3" name="Google Shape;2833;p32"/>
          <p:cNvSpPr txBox="1"/>
          <p:nvPr/>
        </p:nvSpPr>
        <p:spPr>
          <a:xfrm>
            <a:off x="628650" y="417891"/>
            <a:ext cx="2974847" cy="4178925"/>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600"/>
              </a:spcAft>
            </a:pPr>
            <a:r>
              <a:rPr lang="en-US" sz="3900" b="1" kern="1200" dirty="0">
                <a:solidFill>
                  <a:schemeClr val="tx1"/>
                </a:solidFill>
                <a:latin typeface="Times New Roman" panose="02020603050405020304" pitchFamily="18" charset="0"/>
                <a:ea typeface="+mj-ea"/>
                <a:cs typeface="Times New Roman" panose="02020603050405020304" pitchFamily="18" charset="0"/>
                <a:sym typeface="Fira Sans Medium" panose="020B0503050000020004"/>
              </a:rPr>
              <a:t>NoSQL </a:t>
            </a:r>
            <a:r>
              <a:rPr lang="en-US" sz="3900" b="1" kern="1200" dirty="0" err="1">
                <a:solidFill>
                  <a:schemeClr val="tx1"/>
                </a:solidFill>
                <a:latin typeface="Times New Roman" panose="02020603050405020304" pitchFamily="18" charset="0"/>
                <a:ea typeface="+mj-ea"/>
                <a:cs typeface="Times New Roman" panose="02020603050405020304" pitchFamily="18" charset="0"/>
                <a:sym typeface="Fira Sans Medium" panose="020B0503050000020004"/>
              </a:rPr>
              <a:t>là</a:t>
            </a:r>
            <a:r>
              <a:rPr lang="en-US" sz="3900" b="1" kern="1200" dirty="0">
                <a:solidFill>
                  <a:schemeClr val="tx1"/>
                </a:solidFill>
                <a:latin typeface="Times New Roman" panose="02020603050405020304" pitchFamily="18" charset="0"/>
                <a:ea typeface="+mj-ea"/>
                <a:cs typeface="Times New Roman" panose="02020603050405020304" pitchFamily="18" charset="0"/>
                <a:sym typeface="Fira Sans Medium" panose="020B0503050000020004"/>
              </a:rPr>
              <a:t> </a:t>
            </a:r>
            <a:r>
              <a:rPr lang="en-US" sz="3900" b="1" kern="1200" dirty="0" err="1">
                <a:solidFill>
                  <a:schemeClr val="tx1"/>
                </a:solidFill>
                <a:latin typeface="Times New Roman" panose="02020603050405020304" pitchFamily="18" charset="0"/>
                <a:ea typeface="+mj-ea"/>
                <a:cs typeface="Times New Roman" panose="02020603050405020304" pitchFamily="18" charset="0"/>
                <a:sym typeface="Fira Sans Medium" panose="020B0503050000020004"/>
              </a:rPr>
              <a:t>gì</a:t>
            </a:r>
            <a:r>
              <a:rPr lang="en-US" sz="3900" b="1" kern="1200" dirty="0">
                <a:solidFill>
                  <a:schemeClr val="tx1"/>
                </a:solidFill>
                <a:latin typeface="Times New Roman" panose="02020603050405020304" pitchFamily="18" charset="0"/>
                <a:ea typeface="+mj-ea"/>
                <a:cs typeface="Times New Roman" panose="02020603050405020304" pitchFamily="18" charset="0"/>
                <a:sym typeface="Fira Sans Medium" panose="020B0503050000020004"/>
              </a:rPr>
              <a:t> ?</a:t>
            </a:r>
            <a:endParaRPr lang="en-US" sz="3900" b="1" kern="1200" dirty="0">
              <a:solidFill>
                <a:schemeClr val="tx1"/>
              </a:solidFill>
              <a:latin typeface="Times New Roman" panose="02020603050405020304" pitchFamily="18" charset="0"/>
              <a:ea typeface="+mj-ea"/>
              <a:cs typeface="Times New Roman" panose="02020603050405020304" pitchFamily="18" charset="0"/>
              <a:sym typeface="Fira Sans Medium" panose="020B0503050000020004"/>
            </a:endParaRPr>
          </a:p>
        </p:txBody>
      </p:sp>
      <p:pic>
        <p:nvPicPr>
          <p:cNvPr id="3074" name="Picture 2" descr="NoSQLとは？"/>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3882683" y="1192760"/>
            <a:ext cx="5125386" cy="2883029"/>
          </a:xfrm>
          <a:prstGeom prst="rect">
            <a:avLst/>
          </a:prstGeom>
          <a:noFill/>
          <a:extLst>
            <a:ext uri="{909E8E84-426E-40DD-AFC4-6F175D3DCCD1}">
              <a14:hiddenFill xmlns:a14="http://schemas.microsoft.com/office/drawing/2010/main">
                <a:solidFill>
                  <a:srgbClr val="FFFFFF"/>
                </a:solidFill>
              </a14:hiddenFill>
            </a:ext>
          </a:extLst>
        </p:spPr>
      </p:pic>
      <p:sp>
        <p:nvSpPr>
          <p:cNvPr id="2859" name="Google Shape;2859;p32"/>
          <p:cNvSpPr txBox="1"/>
          <p:nvPr/>
        </p:nvSpPr>
        <p:spPr>
          <a:xfrm>
            <a:off x="4985385" y="784225"/>
            <a:ext cx="3938905" cy="4359275"/>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lang="en-US" sz="1350" b="1" dirty="0">
              <a:solidFill>
                <a:srgbClr val="FFA66F"/>
              </a:solidFill>
              <a:latin typeface="Fira Sans Medium" panose="020B0503050000020004"/>
              <a:ea typeface="Fira Sans Medium" panose="020B0503050000020004"/>
              <a:cs typeface="Fira Sans Medium" panose="020B0503050000020004"/>
              <a:sym typeface="Fira Sans Medium" panose="020B05030500000200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45" y="1170426"/>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482" name="Google Shape;1482;p17"/>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Ưu</a:t>
            </a:r>
            <a:r>
              <a:rPr lang="en-GB" sz="28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8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điểm</a:t>
            </a:r>
            <a:r>
              <a:rPr lang="en-GB" sz="28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8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và</a:t>
            </a:r>
            <a:r>
              <a:rPr lang="en-GB" sz="28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8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tính</a:t>
            </a:r>
            <a:r>
              <a:rPr lang="en-GB" sz="28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8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năng</a:t>
            </a:r>
            <a:r>
              <a:rPr lang="en-GB" sz="28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8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của</a:t>
            </a:r>
            <a:r>
              <a:rPr lang="en-GB" sz="28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28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dynamoDB</a:t>
            </a:r>
            <a:endParaRPr lang="en-GB" sz="28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483" name="Google Shape;1483;p17"/>
          <p:cNvSpPr txBox="1"/>
          <p:nvPr/>
        </p:nvSpPr>
        <p:spPr>
          <a:xfrm>
            <a:off x="457198" y="1545225"/>
            <a:ext cx="20826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800" dirty="0">
              <a:solidFill>
                <a:srgbClr val="222831"/>
              </a:solidFill>
              <a:latin typeface="Times New Roman" panose="02020603050405020304" pitchFamily="18" charset="0"/>
              <a:ea typeface="Fira Sans SemiBold" panose="020B0503050000020004"/>
              <a:cs typeface="Times New Roman" panose="02020603050405020304" pitchFamily="18" charset="0"/>
              <a:sym typeface="Fira Sans SemiBold" panose="020B0503050000020004"/>
            </a:endParaRPr>
          </a:p>
        </p:txBody>
      </p:sp>
      <p:sp>
        <p:nvSpPr>
          <p:cNvPr id="1484" name="Google Shape;1484;p17"/>
          <p:cNvSpPr txBox="1"/>
          <p:nvPr/>
        </p:nvSpPr>
        <p:spPr>
          <a:xfrm>
            <a:off x="127591" y="1472785"/>
            <a:ext cx="2571668" cy="532800"/>
          </a:xfrm>
          <a:prstGeom prst="rect">
            <a:avLst/>
          </a:prstGeom>
          <a:noFill/>
          <a:ln>
            <a:noFill/>
          </a:ln>
        </p:spPr>
        <p:txBody>
          <a:bodyPr spcFirstLastPara="1" wrap="square" lIns="91425" tIns="91425" rIns="91425" bIns="91425" anchor="t" anchorCtr="0">
            <a:noAutofit/>
          </a:bodyPr>
          <a:lstStyle/>
          <a:p>
            <a:pPr algn="l"/>
            <a:r>
              <a:rPr lang="en-US" sz="1800" b="1" i="0" dirty="0" err="1">
                <a:solidFill>
                  <a:srgbClr val="444444"/>
                </a:solidFill>
                <a:effectLst/>
                <a:latin typeface="Times New Roman" panose="02020603050405020304" pitchFamily="18" charset="0"/>
                <a:cs typeface="Times New Roman" panose="02020603050405020304" pitchFamily="18" charset="0"/>
              </a:rPr>
              <a:t>Tốc</a:t>
            </a:r>
            <a:r>
              <a:rPr lang="en-US" sz="1800" b="1" i="0" dirty="0">
                <a:solidFill>
                  <a:srgbClr val="444444"/>
                </a:solidFill>
                <a:effectLst/>
                <a:latin typeface="Times New Roman" panose="02020603050405020304" pitchFamily="18" charset="0"/>
                <a:cs typeface="Times New Roman" panose="02020603050405020304" pitchFamily="18" charset="0"/>
              </a:rPr>
              <a:t> </a:t>
            </a:r>
            <a:r>
              <a:rPr lang="en-US" sz="1800" b="1" i="0" dirty="0" err="1">
                <a:solidFill>
                  <a:srgbClr val="444444"/>
                </a:solidFill>
                <a:effectLst/>
                <a:latin typeface="Times New Roman" panose="02020603050405020304" pitchFamily="18" charset="0"/>
                <a:cs typeface="Times New Roman" panose="02020603050405020304" pitchFamily="18" charset="0"/>
              </a:rPr>
              <a:t>độ</a:t>
            </a:r>
            <a:r>
              <a:rPr lang="en-US" sz="1800" b="1" i="0" dirty="0">
                <a:solidFill>
                  <a:srgbClr val="444444"/>
                </a:solidFill>
                <a:effectLst/>
                <a:latin typeface="Times New Roman" panose="02020603050405020304" pitchFamily="18" charset="0"/>
                <a:cs typeface="Times New Roman" panose="02020603050405020304" pitchFamily="18" charset="0"/>
              </a:rPr>
              <a:t> </a:t>
            </a:r>
            <a:r>
              <a:rPr lang="en-US" sz="1800" b="1" i="0" dirty="0" err="1">
                <a:solidFill>
                  <a:srgbClr val="444444"/>
                </a:solidFill>
                <a:effectLst/>
                <a:latin typeface="Times New Roman" panose="02020603050405020304" pitchFamily="18" charset="0"/>
                <a:cs typeface="Times New Roman" panose="02020603050405020304" pitchFamily="18" charset="0"/>
              </a:rPr>
              <a:t>phản</a:t>
            </a:r>
            <a:r>
              <a:rPr lang="en-US" sz="1800" b="1" i="0" dirty="0">
                <a:solidFill>
                  <a:srgbClr val="444444"/>
                </a:solidFill>
                <a:effectLst/>
                <a:latin typeface="Times New Roman" panose="02020603050405020304" pitchFamily="18" charset="0"/>
                <a:cs typeface="Times New Roman" panose="02020603050405020304" pitchFamily="18" charset="0"/>
              </a:rPr>
              <a:t> </a:t>
            </a:r>
            <a:r>
              <a:rPr lang="en-US" sz="1800" b="1" i="0" dirty="0" err="1">
                <a:solidFill>
                  <a:srgbClr val="444444"/>
                </a:solidFill>
                <a:effectLst/>
                <a:latin typeface="Times New Roman" panose="02020603050405020304" pitchFamily="18" charset="0"/>
                <a:cs typeface="Times New Roman" panose="02020603050405020304" pitchFamily="18" charset="0"/>
              </a:rPr>
              <a:t>hồi</a:t>
            </a:r>
            <a:r>
              <a:rPr lang="en-US" sz="1800" b="1" i="0" dirty="0">
                <a:solidFill>
                  <a:srgbClr val="444444"/>
                </a:solidFill>
                <a:effectLst/>
                <a:latin typeface="Times New Roman" panose="02020603050405020304" pitchFamily="18" charset="0"/>
                <a:cs typeface="Times New Roman" panose="02020603050405020304" pitchFamily="18" charset="0"/>
              </a:rPr>
              <a:t> </a:t>
            </a:r>
            <a:r>
              <a:rPr lang="en-US" sz="1800" b="1" i="0" dirty="0" err="1">
                <a:solidFill>
                  <a:srgbClr val="444444"/>
                </a:solidFill>
                <a:effectLst/>
                <a:latin typeface="Times New Roman" panose="02020603050405020304" pitchFamily="18" charset="0"/>
                <a:cs typeface="Times New Roman" panose="02020603050405020304" pitchFamily="18" charset="0"/>
              </a:rPr>
              <a:t>nhanh</a:t>
            </a:r>
            <a:endParaRPr lang="en-US" sz="1800" b="1" i="0" dirty="0">
              <a:solidFill>
                <a:srgbClr val="444444"/>
              </a:solidFill>
              <a:effectLst/>
              <a:latin typeface="Times New Roman" panose="02020603050405020304" pitchFamily="18" charset="0"/>
              <a:cs typeface="Times New Roman" panose="02020603050405020304" pitchFamily="18" charset="0"/>
            </a:endParaRPr>
          </a:p>
        </p:txBody>
      </p:sp>
      <p:sp>
        <p:nvSpPr>
          <p:cNvPr id="1486" name="Google Shape;1486;p17"/>
          <p:cNvSpPr txBox="1"/>
          <p:nvPr/>
        </p:nvSpPr>
        <p:spPr>
          <a:xfrm>
            <a:off x="471134" y="3910586"/>
            <a:ext cx="2082600" cy="532800"/>
          </a:xfrm>
          <a:prstGeom prst="rect">
            <a:avLst/>
          </a:prstGeom>
          <a:noFill/>
          <a:ln>
            <a:noFill/>
          </a:ln>
        </p:spPr>
        <p:txBody>
          <a:bodyPr spcFirstLastPara="1" wrap="square" lIns="91425" tIns="91425" rIns="91425" bIns="91425" anchor="t" anchorCtr="0">
            <a:noAutofit/>
          </a:bodyPr>
          <a:lstStyle/>
          <a:p>
            <a:pPr algn="r"/>
            <a:r>
              <a:rPr lang="vi-VN" sz="2000" b="1" i="0" dirty="0">
                <a:solidFill>
                  <a:srgbClr val="444444"/>
                </a:solidFill>
                <a:effectLst/>
                <a:latin typeface="Times New Roman" panose="02020603050405020304" pitchFamily="18" charset="0"/>
                <a:cs typeface="Times New Roman" panose="02020603050405020304" pitchFamily="18" charset="0"/>
              </a:rPr>
              <a:t>Không cần quản lý máy chủ </a:t>
            </a:r>
            <a:endParaRPr lang="en-US" sz="20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1488" name="Google Shape;1488;p17"/>
          <p:cNvSpPr txBox="1"/>
          <p:nvPr/>
        </p:nvSpPr>
        <p:spPr>
          <a:xfrm>
            <a:off x="6604223" y="1844326"/>
            <a:ext cx="20826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3" name="TextBox 2"/>
          <p:cNvSpPr txBox="1"/>
          <p:nvPr/>
        </p:nvSpPr>
        <p:spPr>
          <a:xfrm>
            <a:off x="6257445" y="3807569"/>
            <a:ext cx="2363133" cy="1015663"/>
          </a:xfrm>
          <a:prstGeom prst="rect">
            <a:avLst/>
          </a:prstGeom>
          <a:noFill/>
        </p:spPr>
        <p:txBody>
          <a:bodyPr wrap="square">
            <a:spAutoFit/>
          </a:bodyPr>
          <a:lstStyle/>
          <a:p>
            <a:pPr algn="l"/>
            <a:r>
              <a:rPr lang="vi-VN" sz="2000" b="1" i="0" dirty="0">
                <a:solidFill>
                  <a:srgbClr val="444444"/>
                </a:solidFill>
                <a:effectLst/>
                <a:latin typeface="Times New Roman" panose="02020603050405020304" pitchFamily="18" charset="0"/>
                <a:cs typeface="Times New Roman" panose="02020603050405020304" pitchFamily="18" charset="0"/>
              </a:rPr>
              <a:t>Hiệu năng trên quy mô lớn nhờ kiến ​​trúc phân tán</a:t>
            </a:r>
            <a:endParaRPr lang="vi-VN" sz="2000" b="1" i="0" dirty="0">
              <a:solidFill>
                <a:srgbClr val="444444"/>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6419529" y="1168702"/>
            <a:ext cx="2038963" cy="1015663"/>
          </a:xfrm>
          <a:prstGeom prst="rect">
            <a:avLst/>
          </a:prstGeom>
          <a:noFill/>
        </p:spPr>
        <p:txBody>
          <a:bodyPr wrap="square">
            <a:spAutoFit/>
          </a:bodyPr>
          <a:lstStyle/>
          <a:p>
            <a:r>
              <a:rPr lang="vi-VN" sz="2000" b="1" i="0" dirty="0">
                <a:solidFill>
                  <a:srgbClr val="555555"/>
                </a:solidFill>
                <a:effectLst/>
                <a:latin typeface="Times New Roman" panose="02020603050405020304" pitchFamily="18" charset="0"/>
                <a:cs typeface="Times New Roman" panose="02020603050405020304" pitchFamily="18" charset="0"/>
              </a:rPr>
              <a:t>DynamoDB</a:t>
            </a:r>
            <a:r>
              <a:rPr lang="vi-VN" sz="2000" b="0" i="0" dirty="0">
                <a:solidFill>
                  <a:srgbClr val="555555"/>
                </a:solidFill>
                <a:effectLst/>
                <a:latin typeface="Times New Roman" panose="02020603050405020304" pitchFamily="18" charset="0"/>
                <a:cs typeface="Times New Roman" panose="02020603050405020304" pitchFamily="18" charset="0"/>
              </a:rPr>
              <a:t> là </a:t>
            </a:r>
            <a:r>
              <a:rPr lang="vi-VN" sz="2000" b="1" i="0" dirty="0">
                <a:solidFill>
                  <a:srgbClr val="555555"/>
                </a:solidFill>
                <a:effectLst/>
                <a:latin typeface="Times New Roman" panose="02020603050405020304" pitchFamily="18" charset="0"/>
                <a:cs typeface="Times New Roman" panose="02020603050405020304" pitchFamily="18" charset="0"/>
              </a:rPr>
              <a:t>cơ sở dữ liệu khóa-giá trị</a:t>
            </a:r>
            <a:r>
              <a:rPr lang="vi-VN" sz="2000" b="0" i="0" dirty="0">
                <a:solidFill>
                  <a:srgbClr val="555555"/>
                </a:solidFill>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p:cNvSpPr>
            <a:spLocks noGrp="1" noRot="1" noChangeAspect="1" noMove="1" noResize="1" noEditPoints="1" noAdjustHandles="1" noChangeArrowheads="1" noChangeShapeType="1" noTextEdit="1"/>
          </p:cNvSpPr>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28650" y="138603"/>
            <a:ext cx="7886700" cy="112941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900" b="1" i="0" kern="1200">
                <a:solidFill>
                  <a:schemeClr val="tx1"/>
                </a:solidFill>
                <a:effectLst/>
                <a:latin typeface="+mj-lt"/>
                <a:ea typeface="+mj-ea"/>
                <a:cs typeface="+mj-cs"/>
              </a:rPr>
              <a:t>Tóm lại</a:t>
            </a:r>
            <a:endParaRPr lang="en-US" sz="3900" b="1" i="0" kern="1200">
              <a:solidFill>
                <a:schemeClr val="tx1"/>
              </a:solidFill>
              <a:effectLst/>
              <a:latin typeface="+mj-lt"/>
              <a:ea typeface="+mj-ea"/>
              <a:cs typeface="+mj-cs"/>
            </a:endParaRPr>
          </a:p>
        </p:txBody>
      </p:sp>
      <p:pic>
        <p:nvPicPr>
          <p:cNvPr id="6146" name="Picture 2" descr="AWS-services-banner"/>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28650" y="1712583"/>
            <a:ext cx="7884410" cy="26806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32"/>
        <p:cNvGrpSpPr/>
        <p:nvPr/>
      </p:nvGrpSpPr>
      <p:grpSpPr>
        <a:xfrm>
          <a:off x="0" y="0"/>
          <a:ext cx="0" cy="0"/>
          <a:chOff x="0" y="0"/>
          <a:chExt cx="0" cy="0"/>
        </a:xfrm>
      </p:grpSpPr>
      <p:sp useBgFill="1">
        <p:nvSpPr>
          <p:cNvPr id="2867" name="Rectangle 2863"/>
          <p:cNvSpPr>
            <a:spLocks noGrp="1" noRot="1" noChangeAspect="1" noMove="1" noResize="1" noEditPoints="1" noAdjustHandles="1" noChangeArrowheads="1" noChangeShapeType="1" noTextEdit="1"/>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66" name="Freeform: Shape 2865"/>
          <p:cNvSpPr>
            <a:spLocks noGrp="1" noRot="1" noChangeAspect="1" noMove="1" noResize="1" noEditPoints="1" noAdjustHandles="1" noChangeArrowheads="1" noChangeShapeType="1" noTextEdit="1"/>
          </p:cNvSpPr>
          <p:nvPr/>
        </p:nvSpPr>
        <p:spPr>
          <a:xfrm>
            <a:off x="0" y="0"/>
            <a:ext cx="3719285" cy="51435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68" name="Freeform: Shape 2867"/>
          <p:cNvSpPr>
            <a:spLocks noGrp="1" noRot="1" noChangeAspect="1" noMove="1" noResize="1" noEditPoints="1" noAdjustHandles="1" noChangeArrowheads="1" noChangeShapeType="1" noTextEdit="1"/>
          </p:cNvSpPr>
          <p:nvPr/>
        </p:nvSpPr>
        <p:spPr>
          <a:xfrm>
            <a:off x="0" y="0"/>
            <a:ext cx="3711665" cy="51435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3" name="Google Shape;2833;p32"/>
          <p:cNvSpPr txBox="1"/>
          <p:nvPr/>
        </p:nvSpPr>
        <p:spPr>
          <a:xfrm>
            <a:off x="358485" y="841772"/>
            <a:ext cx="3017520" cy="2403100"/>
          </a:xfr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3300" b="1" kern="1200" dirty="0">
                <a:solidFill>
                  <a:schemeClr val="tx1"/>
                </a:solidFill>
                <a:latin typeface="Times New Roman" panose="02020603050405020304" pitchFamily="18" charset="0"/>
                <a:ea typeface="+mj-ea"/>
                <a:cs typeface="Times New Roman" panose="02020603050405020304" pitchFamily="18" charset="0"/>
                <a:sym typeface="Fira Sans Medium" panose="020B0503050000020004"/>
              </a:rPr>
              <a:t>Amazon Simple Queue Service (SQS)</a:t>
            </a:r>
            <a:endParaRPr lang="en-US" sz="3300" b="1" kern="1200" dirty="0">
              <a:solidFill>
                <a:schemeClr val="tx1"/>
              </a:solidFill>
              <a:latin typeface="Times New Roman" panose="02020603050405020304" pitchFamily="18" charset="0"/>
              <a:ea typeface="+mj-ea"/>
              <a:cs typeface="Times New Roman" panose="02020603050405020304" pitchFamily="18" charset="0"/>
              <a:sym typeface="Fira Sans Medium" panose="020B0503050000020004"/>
            </a:endParaRPr>
          </a:p>
        </p:txBody>
      </p:sp>
      <p:sp>
        <p:nvSpPr>
          <p:cNvPr id="2870" name="Rectangle 2869"/>
          <p:cNvSpPr>
            <a:spLocks noGrp="1" noRot="1" noChangeAspect="1" noMove="1" noResize="1" noEditPoints="1" noAdjustHandles="1" noChangeArrowheads="1" noChangeShapeType="1" noTextEdit="1"/>
          </p:cNvSpPr>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72" name="Rectangle 2871"/>
          <p:cNvSpPr>
            <a:spLocks noGrp="1" noRot="1" noChangeAspect="1" noMove="1" noResize="1" noEditPoints="1" noAdjustHandles="1" noChangeArrowheads="1" noChangeShapeType="1" noTextEdit="1"/>
          </p:cNvSpPr>
          <p:nvPr/>
        </p:nvSpPr>
        <p:spPr>
          <a:xfrm>
            <a:off x="360771"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060767" y="1079051"/>
            <a:ext cx="4806627" cy="2871959"/>
          </a:xfrm>
          <a:prstGeom prst="rect">
            <a:avLst/>
          </a:prstGeom>
          <a:noFill/>
          <a:extLst>
            <a:ext uri="{909E8E84-426E-40DD-AFC4-6F175D3DCCD1}">
              <a14:hiddenFill xmlns:a14="http://schemas.microsoft.com/office/drawing/2010/main">
                <a:solidFill>
                  <a:srgbClr val="FFFFFF"/>
                </a:solidFill>
              </a14:hiddenFill>
            </a:ext>
          </a:extLst>
        </p:spPr>
      </p:pic>
      <p:sp>
        <p:nvSpPr>
          <p:cNvPr id="2859" name="Google Shape;2859;p32"/>
          <p:cNvSpPr txBox="1"/>
          <p:nvPr/>
        </p:nvSpPr>
        <p:spPr>
          <a:xfrm>
            <a:off x="5026660" y="1953162"/>
            <a:ext cx="3938905" cy="2797908"/>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lang="en-US" sz="1800" b="1" dirty="0">
              <a:solidFill>
                <a:srgbClr val="FFA66F"/>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55"/>
        <p:cNvGrpSpPr/>
        <p:nvPr/>
      </p:nvGrpSpPr>
      <p:grpSpPr>
        <a:xfrm>
          <a:off x="0" y="0"/>
          <a:ext cx="0" cy="0"/>
          <a:chOff x="0" y="0"/>
          <a:chExt cx="0" cy="0"/>
        </a:xfrm>
      </p:grpSpPr>
      <p:sp>
        <p:nvSpPr>
          <p:cNvPr id="4456" name="Google Shape;4456;p39"/>
          <p:cNvSpPr/>
          <p:nvPr/>
        </p:nvSpPr>
        <p:spPr>
          <a:xfrm>
            <a:off x="2565988" y="1768475"/>
            <a:ext cx="1718710" cy="632600"/>
          </a:xfrm>
          <a:custGeom>
            <a:avLst/>
            <a:gdLst/>
            <a:ahLst/>
            <a:cxnLst/>
            <a:rect l="l" t="t" r="r" b="b"/>
            <a:pathLst>
              <a:path w="52572" h="19350" extrusionOk="0">
                <a:moveTo>
                  <a:pt x="52191" y="0"/>
                </a:moveTo>
                <a:lnTo>
                  <a:pt x="52191" y="6366"/>
                </a:lnTo>
                <a:cubicBezTo>
                  <a:pt x="52191" y="6967"/>
                  <a:pt x="51685" y="7442"/>
                  <a:pt x="51115" y="7442"/>
                </a:cubicBezTo>
                <a:lnTo>
                  <a:pt x="1458" y="7442"/>
                </a:lnTo>
                <a:cubicBezTo>
                  <a:pt x="634" y="7442"/>
                  <a:pt x="1" y="8076"/>
                  <a:pt x="1" y="8868"/>
                </a:cubicBezTo>
                <a:lnTo>
                  <a:pt x="1" y="19350"/>
                </a:lnTo>
                <a:lnTo>
                  <a:pt x="381" y="19350"/>
                </a:lnTo>
                <a:lnTo>
                  <a:pt x="381" y="8868"/>
                </a:lnTo>
                <a:cubicBezTo>
                  <a:pt x="381" y="8298"/>
                  <a:pt x="856" y="7823"/>
                  <a:pt x="1458" y="7823"/>
                </a:cubicBezTo>
                <a:lnTo>
                  <a:pt x="51115" y="7823"/>
                </a:lnTo>
                <a:cubicBezTo>
                  <a:pt x="51906" y="7823"/>
                  <a:pt x="52571" y="7157"/>
                  <a:pt x="52571" y="6366"/>
                </a:cubicBezTo>
                <a:lnTo>
                  <a:pt x="5257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57" name="Google Shape;4457;p39"/>
          <p:cNvSpPr/>
          <p:nvPr/>
        </p:nvSpPr>
        <p:spPr>
          <a:xfrm>
            <a:off x="4858256" y="1768475"/>
            <a:ext cx="1767357" cy="632600"/>
          </a:xfrm>
          <a:custGeom>
            <a:avLst/>
            <a:gdLst/>
            <a:ahLst/>
            <a:cxnLst/>
            <a:rect l="l" t="t" r="r" b="b"/>
            <a:pathLst>
              <a:path w="54060" h="19350" extrusionOk="0">
                <a:moveTo>
                  <a:pt x="0" y="0"/>
                </a:moveTo>
                <a:lnTo>
                  <a:pt x="0" y="6366"/>
                </a:lnTo>
                <a:cubicBezTo>
                  <a:pt x="0" y="7157"/>
                  <a:pt x="665" y="7823"/>
                  <a:pt x="1457" y="7823"/>
                </a:cubicBezTo>
                <a:lnTo>
                  <a:pt x="52602" y="7823"/>
                </a:lnTo>
                <a:cubicBezTo>
                  <a:pt x="53204" y="7823"/>
                  <a:pt x="53679" y="8298"/>
                  <a:pt x="53679" y="8868"/>
                </a:cubicBezTo>
                <a:lnTo>
                  <a:pt x="53679" y="19350"/>
                </a:lnTo>
                <a:lnTo>
                  <a:pt x="54059" y="19350"/>
                </a:lnTo>
                <a:lnTo>
                  <a:pt x="54059" y="8868"/>
                </a:lnTo>
                <a:cubicBezTo>
                  <a:pt x="54059" y="8076"/>
                  <a:pt x="53426" y="7442"/>
                  <a:pt x="52602" y="7442"/>
                </a:cubicBezTo>
                <a:lnTo>
                  <a:pt x="1457" y="7442"/>
                </a:lnTo>
                <a:cubicBezTo>
                  <a:pt x="887" y="7442"/>
                  <a:pt x="412" y="6967"/>
                  <a:pt x="412" y="6366"/>
                </a:cubicBezTo>
                <a:lnTo>
                  <a:pt x="412"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58" name="Google Shape;4458;p39"/>
          <p:cNvSpPr/>
          <p:nvPr/>
        </p:nvSpPr>
        <p:spPr>
          <a:xfrm>
            <a:off x="2522507" y="2351350"/>
            <a:ext cx="99418" cy="98404"/>
          </a:xfrm>
          <a:custGeom>
            <a:avLst/>
            <a:gdLst/>
            <a:ahLst/>
            <a:cxnLst/>
            <a:rect l="l" t="t" r="r" b="b"/>
            <a:pathLst>
              <a:path w="3041" h="3010" extrusionOk="0">
                <a:moveTo>
                  <a:pt x="1521" y="1"/>
                </a:moveTo>
                <a:cubicBezTo>
                  <a:pt x="697" y="1"/>
                  <a:pt x="1" y="666"/>
                  <a:pt x="1" y="1521"/>
                </a:cubicBezTo>
                <a:cubicBezTo>
                  <a:pt x="1" y="2344"/>
                  <a:pt x="697" y="3009"/>
                  <a:pt x="1521" y="3009"/>
                </a:cubicBezTo>
                <a:cubicBezTo>
                  <a:pt x="2344" y="3009"/>
                  <a:pt x="3041" y="2344"/>
                  <a:pt x="3041" y="1521"/>
                </a:cubicBezTo>
                <a:cubicBezTo>
                  <a:pt x="3041" y="666"/>
                  <a:pt x="2344" y="1"/>
                  <a:pt x="152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59" name="Google Shape;4459;p39"/>
          <p:cNvSpPr/>
          <p:nvPr/>
        </p:nvSpPr>
        <p:spPr>
          <a:xfrm>
            <a:off x="2522507" y="2351350"/>
            <a:ext cx="99418" cy="98404"/>
          </a:xfrm>
          <a:custGeom>
            <a:avLst/>
            <a:gdLst/>
            <a:ahLst/>
            <a:cxnLst/>
            <a:rect l="l" t="t" r="r" b="b"/>
            <a:pathLst>
              <a:path w="3041" h="3010" extrusionOk="0">
                <a:moveTo>
                  <a:pt x="1521" y="1"/>
                </a:moveTo>
                <a:cubicBezTo>
                  <a:pt x="697" y="1"/>
                  <a:pt x="1" y="666"/>
                  <a:pt x="1" y="1521"/>
                </a:cubicBezTo>
                <a:cubicBezTo>
                  <a:pt x="1" y="2344"/>
                  <a:pt x="697" y="3009"/>
                  <a:pt x="1521" y="3009"/>
                </a:cubicBezTo>
                <a:cubicBezTo>
                  <a:pt x="2344" y="3009"/>
                  <a:pt x="3041" y="2344"/>
                  <a:pt x="3041" y="1521"/>
                </a:cubicBezTo>
                <a:cubicBezTo>
                  <a:pt x="3041" y="666"/>
                  <a:pt x="2344" y="1"/>
                  <a:pt x="152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60" name="Google Shape;4460;p39"/>
          <p:cNvSpPr/>
          <p:nvPr/>
        </p:nvSpPr>
        <p:spPr>
          <a:xfrm>
            <a:off x="3928514" y="1874072"/>
            <a:ext cx="567378" cy="527003"/>
          </a:xfrm>
          <a:custGeom>
            <a:avLst/>
            <a:gdLst/>
            <a:ahLst/>
            <a:cxnLst/>
            <a:rect l="l" t="t" r="r" b="b"/>
            <a:pathLst>
              <a:path w="17355" h="16120" extrusionOk="0">
                <a:moveTo>
                  <a:pt x="16975" y="1"/>
                </a:moveTo>
                <a:lnTo>
                  <a:pt x="16975" y="7411"/>
                </a:lnTo>
                <a:cubicBezTo>
                  <a:pt x="16975" y="8013"/>
                  <a:pt x="16500" y="8488"/>
                  <a:pt x="15898" y="8488"/>
                </a:cubicBezTo>
                <a:lnTo>
                  <a:pt x="1425" y="8488"/>
                </a:lnTo>
                <a:cubicBezTo>
                  <a:pt x="634" y="8488"/>
                  <a:pt x="0" y="9121"/>
                  <a:pt x="0" y="9945"/>
                </a:cubicBezTo>
                <a:lnTo>
                  <a:pt x="0" y="16120"/>
                </a:lnTo>
                <a:lnTo>
                  <a:pt x="380" y="16120"/>
                </a:lnTo>
                <a:lnTo>
                  <a:pt x="380" y="9945"/>
                </a:lnTo>
                <a:cubicBezTo>
                  <a:pt x="380" y="9343"/>
                  <a:pt x="855" y="8868"/>
                  <a:pt x="1425" y="8868"/>
                </a:cubicBezTo>
                <a:lnTo>
                  <a:pt x="15898" y="8868"/>
                </a:lnTo>
                <a:cubicBezTo>
                  <a:pt x="16690" y="8868"/>
                  <a:pt x="17355" y="8234"/>
                  <a:pt x="17355" y="7411"/>
                </a:cubicBezTo>
                <a:lnTo>
                  <a:pt x="17355"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61" name="Google Shape;4461;p39"/>
          <p:cNvSpPr/>
          <p:nvPr/>
        </p:nvSpPr>
        <p:spPr>
          <a:xfrm>
            <a:off x="3885033" y="2351350"/>
            <a:ext cx="98372" cy="98404"/>
          </a:xfrm>
          <a:custGeom>
            <a:avLst/>
            <a:gdLst/>
            <a:ahLst/>
            <a:cxnLst/>
            <a:rect l="l" t="t" r="r" b="b"/>
            <a:pathLst>
              <a:path w="3009" h="3010" extrusionOk="0">
                <a:moveTo>
                  <a:pt x="1520" y="1"/>
                </a:moveTo>
                <a:cubicBezTo>
                  <a:pt x="665" y="1"/>
                  <a:pt x="0" y="666"/>
                  <a:pt x="0" y="1521"/>
                </a:cubicBezTo>
                <a:cubicBezTo>
                  <a:pt x="0" y="2344"/>
                  <a:pt x="665" y="3009"/>
                  <a:pt x="1520" y="3009"/>
                </a:cubicBezTo>
                <a:cubicBezTo>
                  <a:pt x="2344" y="3009"/>
                  <a:pt x="3009" y="2344"/>
                  <a:pt x="3009" y="1521"/>
                </a:cubicBezTo>
                <a:cubicBezTo>
                  <a:pt x="3009" y="666"/>
                  <a:pt x="2344" y="1"/>
                  <a:pt x="152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62" name="Google Shape;4462;p39"/>
          <p:cNvSpPr/>
          <p:nvPr/>
        </p:nvSpPr>
        <p:spPr>
          <a:xfrm>
            <a:off x="6570689" y="2351350"/>
            <a:ext cx="98404" cy="98404"/>
          </a:xfrm>
          <a:custGeom>
            <a:avLst/>
            <a:gdLst/>
            <a:ahLst/>
            <a:cxnLst/>
            <a:rect l="l" t="t" r="r" b="b"/>
            <a:pathLst>
              <a:path w="3010" h="3010" extrusionOk="0">
                <a:moveTo>
                  <a:pt x="1489" y="1"/>
                </a:moveTo>
                <a:cubicBezTo>
                  <a:pt x="666" y="1"/>
                  <a:pt x="1" y="666"/>
                  <a:pt x="1" y="1521"/>
                </a:cubicBezTo>
                <a:cubicBezTo>
                  <a:pt x="1" y="2344"/>
                  <a:pt x="666" y="3009"/>
                  <a:pt x="1489" y="3009"/>
                </a:cubicBezTo>
                <a:cubicBezTo>
                  <a:pt x="2313" y="3009"/>
                  <a:pt x="3009" y="2344"/>
                  <a:pt x="3009" y="1521"/>
                </a:cubicBezTo>
                <a:cubicBezTo>
                  <a:pt x="3009" y="666"/>
                  <a:pt x="2313" y="1"/>
                  <a:pt x="1489" y="1"/>
                </a:cubicBezTo>
                <a:close/>
              </a:path>
            </a:pathLst>
          </a:custGeom>
          <a:solidFill>
            <a:srgbClr val="6CA1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63" name="Google Shape;4463;p39"/>
          <p:cNvSpPr/>
          <p:nvPr/>
        </p:nvSpPr>
        <p:spPr>
          <a:xfrm>
            <a:off x="6570689" y="2351350"/>
            <a:ext cx="98404" cy="98404"/>
          </a:xfrm>
          <a:custGeom>
            <a:avLst/>
            <a:gdLst/>
            <a:ahLst/>
            <a:cxnLst/>
            <a:rect l="l" t="t" r="r" b="b"/>
            <a:pathLst>
              <a:path w="3010" h="3010" extrusionOk="0">
                <a:moveTo>
                  <a:pt x="1489" y="1"/>
                </a:moveTo>
                <a:cubicBezTo>
                  <a:pt x="666" y="1"/>
                  <a:pt x="1" y="666"/>
                  <a:pt x="1" y="1521"/>
                </a:cubicBezTo>
                <a:cubicBezTo>
                  <a:pt x="1" y="2344"/>
                  <a:pt x="666" y="3009"/>
                  <a:pt x="1489" y="3009"/>
                </a:cubicBezTo>
                <a:cubicBezTo>
                  <a:pt x="2313" y="3009"/>
                  <a:pt x="3009" y="2344"/>
                  <a:pt x="3009" y="1521"/>
                </a:cubicBezTo>
                <a:cubicBezTo>
                  <a:pt x="3009" y="666"/>
                  <a:pt x="2313"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64" name="Google Shape;4464;p39"/>
          <p:cNvSpPr/>
          <p:nvPr/>
        </p:nvSpPr>
        <p:spPr>
          <a:xfrm>
            <a:off x="5053212" y="1673209"/>
            <a:ext cx="3147959" cy="727866"/>
          </a:xfrm>
          <a:custGeom>
            <a:avLst/>
            <a:gdLst/>
            <a:ahLst/>
            <a:cxnLst/>
            <a:rect l="l" t="t" r="r" b="b"/>
            <a:pathLst>
              <a:path w="90353" h="22264" extrusionOk="0">
                <a:moveTo>
                  <a:pt x="1" y="1"/>
                </a:moveTo>
                <a:lnTo>
                  <a:pt x="1" y="4118"/>
                </a:lnTo>
                <a:cubicBezTo>
                  <a:pt x="1" y="4909"/>
                  <a:pt x="666" y="5574"/>
                  <a:pt x="1457" y="5574"/>
                </a:cubicBezTo>
                <a:lnTo>
                  <a:pt x="88896" y="5574"/>
                </a:lnTo>
                <a:cubicBezTo>
                  <a:pt x="89497" y="5574"/>
                  <a:pt x="89972" y="6050"/>
                  <a:pt x="89972" y="6620"/>
                </a:cubicBezTo>
                <a:lnTo>
                  <a:pt x="89972" y="22264"/>
                </a:lnTo>
                <a:lnTo>
                  <a:pt x="90352" y="22264"/>
                </a:lnTo>
                <a:lnTo>
                  <a:pt x="90352" y="6620"/>
                </a:lnTo>
                <a:cubicBezTo>
                  <a:pt x="90352" y="5828"/>
                  <a:pt x="89719" y="5194"/>
                  <a:pt x="88927" y="5194"/>
                </a:cubicBezTo>
                <a:lnTo>
                  <a:pt x="1457" y="5194"/>
                </a:lnTo>
                <a:cubicBezTo>
                  <a:pt x="856" y="5194"/>
                  <a:pt x="381" y="4688"/>
                  <a:pt x="381" y="4118"/>
                </a:cubicBezTo>
                <a:lnTo>
                  <a:pt x="38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65" name="Google Shape;4465;p39"/>
          <p:cNvSpPr/>
          <p:nvPr/>
        </p:nvSpPr>
        <p:spPr>
          <a:xfrm>
            <a:off x="8119391" y="2319786"/>
            <a:ext cx="99418" cy="98404"/>
          </a:xfrm>
          <a:custGeom>
            <a:avLst/>
            <a:gdLst/>
            <a:ahLst/>
            <a:cxnLst/>
            <a:rect l="l" t="t" r="r" b="b"/>
            <a:pathLst>
              <a:path w="3041" h="3010" extrusionOk="0">
                <a:moveTo>
                  <a:pt x="1520" y="1"/>
                </a:moveTo>
                <a:cubicBezTo>
                  <a:pt x="697" y="1"/>
                  <a:pt x="0" y="666"/>
                  <a:pt x="0" y="1521"/>
                </a:cubicBezTo>
                <a:cubicBezTo>
                  <a:pt x="0" y="2344"/>
                  <a:pt x="697" y="3009"/>
                  <a:pt x="1520" y="3009"/>
                </a:cubicBezTo>
                <a:cubicBezTo>
                  <a:pt x="2344" y="3009"/>
                  <a:pt x="3040" y="2344"/>
                  <a:pt x="3040" y="1521"/>
                </a:cubicBezTo>
                <a:cubicBezTo>
                  <a:pt x="3040" y="666"/>
                  <a:pt x="2344" y="1"/>
                  <a:pt x="1520" y="1"/>
                </a:cubicBezTo>
                <a:close/>
              </a:path>
            </a:pathLst>
          </a:custGeom>
          <a:solidFill>
            <a:srgbClr val="6CA1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66" name="Google Shape;4466;p39"/>
          <p:cNvSpPr/>
          <p:nvPr/>
        </p:nvSpPr>
        <p:spPr>
          <a:xfrm>
            <a:off x="8100200" y="2319786"/>
            <a:ext cx="99418" cy="98404"/>
          </a:xfrm>
          <a:custGeom>
            <a:avLst/>
            <a:gdLst/>
            <a:ahLst/>
            <a:cxnLst/>
            <a:rect l="l" t="t" r="r" b="b"/>
            <a:pathLst>
              <a:path w="3041" h="3010" extrusionOk="0">
                <a:moveTo>
                  <a:pt x="1520" y="1"/>
                </a:moveTo>
                <a:cubicBezTo>
                  <a:pt x="697" y="1"/>
                  <a:pt x="0" y="666"/>
                  <a:pt x="0" y="1521"/>
                </a:cubicBezTo>
                <a:cubicBezTo>
                  <a:pt x="0" y="2344"/>
                  <a:pt x="697" y="3009"/>
                  <a:pt x="1520" y="3009"/>
                </a:cubicBezTo>
                <a:cubicBezTo>
                  <a:pt x="2344" y="3009"/>
                  <a:pt x="3040" y="2344"/>
                  <a:pt x="3040" y="1521"/>
                </a:cubicBezTo>
                <a:cubicBezTo>
                  <a:pt x="3040" y="666"/>
                  <a:pt x="2344" y="1"/>
                  <a:pt x="152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67" name="Google Shape;4467;p39"/>
          <p:cNvSpPr/>
          <p:nvPr/>
        </p:nvSpPr>
        <p:spPr>
          <a:xfrm>
            <a:off x="1187679" y="1673209"/>
            <a:ext cx="2953865" cy="727866"/>
          </a:xfrm>
          <a:custGeom>
            <a:avLst/>
            <a:gdLst/>
            <a:ahLst/>
            <a:cxnLst/>
            <a:rect l="l" t="t" r="r" b="b"/>
            <a:pathLst>
              <a:path w="90353" h="22264" extrusionOk="0">
                <a:moveTo>
                  <a:pt x="89973" y="1"/>
                </a:moveTo>
                <a:lnTo>
                  <a:pt x="89973" y="4118"/>
                </a:lnTo>
                <a:cubicBezTo>
                  <a:pt x="89973" y="4688"/>
                  <a:pt x="89497" y="5194"/>
                  <a:pt x="88896" y="5194"/>
                </a:cubicBezTo>
                <a:lnTo>
                  <a:pt x="1426" y="5194"/>
                </a:lnTo>
                <a:cubicBezTo>
                  <a:pt x="634" y="5194"/>
                  <a:pt x="1" y="5828"/>
                  <a:pt x="1" y="6620"/>
                </a:cubicBezTo>
                <a:lnTo>
                  <a:pt x="1" y="22264"/>
                </a:lnTo>
                <a:lnTo>
                  <a:pt x="381" y="22264"/>
                </a:lnTo>
                <a:lnTo>
                  <a:pt x="381" y="6620"/>
                </a:lnTo>
                <a:cubicBezTo>
                  <a:pt x="381" y="6050"/>
                  <a:pt x="856" y="5574"/>
                  <a:pt x="1426" y="5574"/>
                </a:cubicBezTo>
                <a:lnTo>
                  <a:pt x="88896" y="5574"/>
                </a:lnTo>
                <a:cubicBezTo>
                  <a:pt x="89688" y="5574"/>
                  <a:pt x="90353" y="4909"/>
                  <a:pt x="90353" y="4118"/>
                </a:cubicBezTo>
                <a:lnTo>
                  <a:pt x="90353"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68" name="Google Shape;4468;p39"/>
          <p:cNvSpPr/>
          <p:nvPr/>
        </p:nvSpPr>
        <p:spPr>
          <a:xfrm>
            <a:off x="1144198" y="2351350"/>
            <a:ext cx="98404" cy="98404"/>
          </a:xfrm>
          <a:custGeom>
            <a:avLst/>
            <a:gdLst/>
            <a:ahLst/>
            <a:cxnLst/>
            <a:rect l="l" t="t" r="r" b="b"/>
            <a:pathLst>
              <a:path w="3010" h="3010" extrusionOk="0">
                <a:moveTo>
                  <a:pt x="1521" y="1"/>
                </a:moveTo>
                <a:cubicBezTo>
                  <a:pt x="666" y="1"/>
                  <a:pt x="1" y="666"/>
                  <a:pt x="1" y="1521"/>
                </a:cubicBezTo>
                <a:cubicBezTo>
                  <a:pt x="1" y="2344"/>
                  <a:pt x="666" y="3009"/>
                  <a:pt x="1521" y="3009"/>
                </a:cubicBezTo>
                <a:cubicBezTo>
                  <a:pt x="2344" y="3009"/>
                  <a:pt x="3009" y="2344"/>
                  <a:pt x="3009" y="1521"/>
                </a:cubicBezTo>
                <a:cubicBezTo>
                  <a:pt x="3009" y="666"/>
                  <a:pt x="2344" y="1"/>
                  <a:pt x="1521" y="1"/>
                </a:cubicBezTo>
                <a:close/>
              </a:path>
            </a:pathLst>
          </a:custGeom>
          <a:solidFill>
            <a:srgbClr val="6CA1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69" name="Google Shape;4469;p39"/>
          <p:cNvSpPr/>
          <p:nvPr/>
        </p:nvSpPr>
        <p:spPr>
          <a:xfrm>
            <a:off x="1144198" y="2351350"/>
            <a:ext cx="98404" cy="98404"/>
          </a:xfrm>
          <a:custGeom>
            <a:avLst/>
            <a:gdLst/>
            <a:ahLst/>
            <a:cxnLst/>
            <a:rect l="l" t="t" r="r" b="b"/>
            <a:pathLst>
              <a:path w="3010" h="3010" extrusionOk="0">
                <a:moveTo>
                  <a:pt x="1521" y="1"/>
                </a:moveTo>
                <a:cubicBezTo>
                  <a:pt x="666" y="1"/>
                  <a:pt x="1" y="666"/>
                  <a:pt x="1" y="1521"/>
                </a:cubicBezTo>
                <a:cubicBezTo>
                  <a:pt x="1" y="2344"/>
                  <a:pt x="666" y="3009"/>
                  <a:pt x="1521" y="3009"/>
                </a:cubicBezTo>
                <a:cubicBezTo>
                  <a:pt x="2344" y="3009"/>
                  <a:pt x="3009" y="2344"/>
                  <a:pt x="3009" y="1521"/>
                </a:cubicBezTo>
                <a:cubicBezTo>
                  <a:pt x="3009" y="666"/>
                  <a:pt x="2344"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70" name="Google Shape;4470;p39"/>
          <p:cNvSpPr/>
          <p:nvPr/>
        </p:nvSpPr>
        <p:spPr>
          <a:xfrm>
            <a:off x="4710191" y="1874072"/>
            <a:ext cx="567411" cy="527003"/>
          </a:xfrm>
          <a:custGeom>
            <a:avLst/>
            <a:gdLst/>
            <a:ahLst/>
            <a:cxnLst/>
            <a:rect l="l" t="t" r="r" b="b"/>
            <a:pathLst>
              <a:path w="17356" h="16120" extrusionOk="0">
                <a:moveTo>
                  <a:pt x="0" y="1"/>
                </a:moveTo>
                <a:lnTo>
                  <a:pt x="0" y="7411"/>
                </a:lnTo>
                <a:cubicBezTo>
                  <a:pt x="0" y="8234"/>
                  <a:pt x="666" y="8868"/>
                  <a:pt x="1457" y="8868"/>
                </a:cubicBezTo>
                <a:lnTo>
                  <a:pt x="15898" y="8868"/>
                </a:lnTo>
                <a:cubicBezTo>
                  <a:pt x="16500" y="8868"/>
                  <a:pt x="16975" y="9343"/>
                  <a:pt x="16975" y="9945"/>
                </a:cubicBezTo>
                <a:lnTo>
                  <a:pt x="16975" y="16120"/>
                </a:lnTo>
                <a:lnTo>
                  <a:pt x="17355" y="16120"/>
                </a:lnTo>
                <a:lnTo>
                  <a:pt x="17355" y="9945"/>
                </a:lnTo>
                <a:cubicBezTo>
                  <a:pt x="17355" y="9121"/>
                  <a:pt x="16722" y="8488"/>
                  <a:pt x="15898" y="8488"/>
                </a:cubicBezTo>
                <a:lnTo>
                  <a:pt x="1457" y="8488"/>
                </a:lnTo>
                <a:cubicBezTo>
                  <a:pt x="856" y="8488"/>
                  <a:pt x="380" y="8013"/>
                  <a:pt x="380" y="7411"/>
                </a:cubicBezTo>
                <a:lnTo>
                  <a:pt x="38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71" name="Google Shape;4471;p39"/>
          <p:cNvSpPr/>
          <p:nvPr/>
        </p:nvSpPr>
        <p:spPr>
          <a:xfrm>
            <a:off x="5221633" y="2351350"/>
            <a:ext cx="99451" cy="98404"/>
          </a:xfrm>
          <a:custGeom>
            <a:avLst/>
            <a:gdLst/>
            <a:ahLst/>
            <a:cxnLst/>
            <a:rect l="l" t="t" r="r" b="b"/>
            <a:pathLst>
              <a:path w="3042" h="3010" extrusionOk="0">
                <a:moveTo>
                  <a:pt x="1521" y="1"/>
                </a:moveTo>
                <a:cubicBezTo>
                  <a:pt x="698" y="1"/>
                  <a:pt x="1" y="666"/>
                  <a:pt x="1" y="1521"/>
                </a:cubicBezTo>
                <a:cubicBezTo>
                  <a:pt x="1" y="2344"/>
                  <a:pt x="698" y="3009"/>
                  <a:pt x="1521" y="3009"/>
                </a:cubicBezTo>
                <a:cubicBezTo>
                  <a:pt x="2344" y="3009"/>
                  <a:pt x="3041" y="2344"/>
                  <a:pt x="3041" y="1521"/>
                </a:cubicBezTo>
                <a:cubicBezTo>
                  <a:pt x="3041" y="666"/>
                  <a:pt x="2344" y="1"/>
                  <a:pt x="1521" y="1"/>
                </a:cubicBezTo>
                <a:close/>
              </a:path>
            </a:pathLst>
          </a:custGeom>
          <a:solidFill>
            <a:srgbClr val="DC8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72" name="Google Shape;4472;p39"/>
          <p:cNvSpPr/>
          <p:nvPr/>
        </p:nvSpPr>
        <p:spPr>
          <a:xfrm>
            <a:off x="5221633" y="2351350"/>
            <a:ext cx="99451" cy="98404"/>
          </a:xfrm>
          <a:custGeom>
            <a:avLst/>
            <a:gdLst/>
            <a:ahLst/>
            <a:cxnLst/>
            <a:rect l="l" t="t" r="r" b="b"/>
            <a:pathLst>
              <a:path w="3042" h="3010" extrusionOk="0">
                <a:moveTo>
                  <a:pt x="1521" y="1"/>
                </a:moveTo>
                <a:cubicBezTo>
                  <a:pt x="698" y="1"/>
                  <a:pt x="1" y="666"/>
                  <a:pt x="1" y="1521"/>
                </a:cubicBezTo>
                <a:cubicBezTo>
                  <a:pt x="1" y="2344"/>
                  <a:pt x="698" y="3009"/>
                  <a:pt x="1521" y="3009"/>
                </a:cubicBezTo>
                <a:cubicBezTo>
                  <a:pt x="2344" y="3009"/>
                  <a:pt x="3041" y="2344"/>
                  <a:pt x="3041" y="1521"/>
                </a:cubicBezTo>
                <a:cubicBezTo>
                  <a:pt x="3041" y="666"/>
                  <a:pt x="2344" y="1"/>
                  <a:pt x="152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73" name="Google Shape;4473;p39"/>
          <p:cNvSpPr/>
          <p:nvPr/>
        </p:nvSpPr>
        <p:spPr>
          <a:xfrm>
            <a:off x="3764920" y="113744"/>
            <a:ext cx="1614127" cy="899992"/>
          </a:xfrm>
          <a:custGeom>
            <a:avLst/>
            <a:gdLst/>
            <a:ahLst/>
            <a:cxnLst/>
            <a:rect l="l" t="t" r="r" b="b"/>
            <a:pathLst>
              <a:path w="49373" h="27529" extrusionOk="0">
                <a:moveTo>
                  <a:pt x="24671" y="0"/>
                </a:moveTo>
                <a:cubicBezTo>
                  <a:pt x="23578" y="0"/>
                  <a:pt x="22486" y="278"/>
                  <a:pt x="21504" y="832"/>
                </a:cubicBezTo>
                <a:lnTo>
                  <a:pt x="3168" y="11441"/>
                </a:lnTo>
                <a:cubicBezTo>
                  <a:pt x="1204" y="12581"/>
                  <a:pt x="1" y="14671"/>
                  <a:pt x="1" y="16920"/>
                </a:cubicBezTo>
                <a:lnTo>
                  <a:pt x="1" y="27529"/>
                </a:lnTo>
                <a:lnTo>
                  <a:pt x="381" y="27529"/>
                </a:lnTo>
                <a:lnTo>
                  <a:pt x="381" y="16920"/>
                </a:lnTo>
                <a:cubicBezTo>
                  <a:pt x="381" y="14798"/>
                  <a:pt x="1521" y="12834"/>
                  <a:pt x="3358" y="11789"/>
                </a:cubicBezTo>
                <a:lnTo>
                  <a:pt x="21694" y="1180"/>
                </a:lnTo>
                <a:cubicBezTo>
                  <a:pt x="22612" y="658"/>
                  <a:pt x="23642" y="396"/>
                  <a:pt x="24671" y="396"/>
                </a:cubicBezTo>
                <a:cubicBezTo>
                  <a:pt x="25700" y="396"/>
                  <a:pt x="26729" y="658"/>
                  <a:pt x="27648" y="1180"/>
                </a:cubicBezTo>
                <a:lnTo>
                  <a:pt x="46016" y="11789"/>
                </a:lnTo>
                <a:cubicBezTo>
                  <a:pt x="47821" y="12834"/>
                  <a:pt x="48961" y="14798"/>
                  <a:pt x="48961" y="16920"/>
                </a:cubicBezTo>
                <a:lnTo>
                  <a:pt x="48961" y="27529"/>
                </a:lnTo>
                <a:lnTo>
                  <a:pt x="49373" y="27529"/>
                </a:lnTo>
                <a:lnTo>
                  <a:pt x="49373" y="16920"/>
                </a:lnTo>
                <a:cubicBezTo>
                  <a:pt x="49373" y="14671"/>
                  <a:pt x="48138" y="12581"/>
                  <a:pt x="46206" y="11441"/>
                </a:cubicBezTo>
                <a:lnTo>
                  <a:pt x="27838" y="832"/>
                </a:lnTo>
                <a:cubicBezTo>
                  <a:pt x="26856" y="278"/>
                  <a:pt x="25763" y="0"/>
                  <a:pt x="2467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74" name="Google Shape;4474;p39"/>
          <p:cNvSpPr/>
          <p:nvPr/>
        </p:nvSpPr>
        <p:spPr>
          <a:xfrm>
            <a:off x="3732816" y="1013703"/>
            <a:ext cx="1677289" cy="930788"/>
          </a:xfrm>
          <a:custGeom>
            <a:avLst/>
            <a:gdLst/>
            <a:ahLst/>
            <a:cxnLst/>
            <a:rect l="l" t="t" r="r" b="b"/>
            <a:pathLst>
              <a:path w="51305" h="28471" extrusionOk="0">
                <a:moveTo>
                  <a:pt x="1" y="1"/>
                </a:moveTo>
                <a:lnTo>
                  <a:pt x="1" y="10610"/>
                </a:lnTo>
                <a:cubicBezTo>
                  <a:pt x="1" y="13175"/>
                  <a:pt x="1394" y="15613"/>
                  <a:pt x="3643" y="16912"/>
                </a:cubicBezTo>
                <a:lnTo>
                  <a:pt x="22011" y="27521"/>
                </a:lnTo>
                <a:cubicBezTo>
                  <a:pt x="23119" y="28154"/>
                  <a:pt x="24386" y="28471"/>
                  <a:pt x="25653" y="28471"/>
                </a:cubicBezTo>
                <a:cubicBezTo>
                  <a:pt x="26920" y="28471"/>
                  <a:pt x="28186" y="28154"/>
                  <a:pt x="29295" y="27521"/>
                </a:cubicBezTo>
                <a:lnTo>
                  <a:pt x="47663" y="16912"/>
                </a:lnTo>
                <a:cubicBezTo>
                  <a:pt x="49911" y="15613"/>
                  <a:pt x="51305" y="13207"/>
                  <a:pt x="51305" y="10610"/>
                </a:cubicBezTo>
                <a:lnTo>
                  <a:pt x="51305" y="1"/>
                </a:lnTo>
                <a:lnTo>
                  <a:pt x="48993" y="1"/>
                </a:lnTo>
                <a:lnTo>
                  <a:pt x="48993" y="10610"/>
                </a:lnTo>
                <a:cubicBezTo>
                  <a:pt x="48993" y="12383"/>
                  <a:pt x="48043" y="14030"/>
                  <a:pt x="46491" y="14917"/>
                </a:cubicBezTo>
                <a:lnTo>
                  <a:pt x="28155" y="25494"/>
                </a:lnTo>
                <a:cubicBezTo>
                  <a:pt x="27379" y="25937"/>
                  <a:pt x="26516" y="26159"/>
                  <a:pt x="25657" y="26159"/>
                </a:cubicBezTo>
                <a:cubicBezTo>
                  <a:pt x="24798" y="26159"/>
                  <a:pt x="23943" y="25937"/>
                  <a:pt x="23183" y="25494"/>
                </a:cubicBezTo>
                <a:lnTo>
                  <a:pt x="4815" y="14917"/>
                </a:lnTo>
                <a:cubicBezTo>
                  <a:pt x="3263" y="14030"/>
                  <a:pt x="2313" y="12383"/>
                  <a:pt x="2313" y="10610"/>
                </a:cubicBezTo>
                <a:lnTo>
                  <a:pt x="2313"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75" name="Google Shape;4475;p39"/>
          <p:cNvSpPr/>
          <p:nvPr/>
        </p:nvSpPr>
        <p:spPr>
          <a:xfrm>
            <a:off x="3863292" y="226337"/>
            <a:ext cx="1417416" cy="1574275"/>
          </a:xfrm>
          <a:custGeom>
            <a:avLst/>
            <a:gdLst/>
            <a:ahLst/>
            <a:cxnLst/>
            <a:rect l="l" t="t" r="r" b="b"/>
            <a:pathLst>
              <a:path w="43356" h="48154" extrusionOk="0">
                <a:moveTo>
                  <a:pt x="21662" y="0"/>
                </a:moveTo>
                <a:cubicBezTo>
                  <a:pt x="20601" y="0"/>
                  <a:pt x="19540" y="270"/>
                  <a:pt x="18590" y="808"/>
                </a:cubicBezTo>
                <a:lnTo>
                  <a:pt x="3040" y="9802"/>
                </a:lnTo>
                <a:cubicBezTo>
                  <a:pt x="1140" y="10879"/>
                  <a:pt x="0" y="12906"/>
                  <a:pt x="0" y="15091"/>
                </a:cubicBezTo>
                <a:lnTo>
                  <a:pt x="0" y="33047"/>
                </a:lnTo>
                <a:cubicBezTo>
                  <a:pt x="0" y="35232"/>
                  <a:pt x="1140" y="37259"/>
                  <a:pt x="3040" y="38367"/>
                </a:cubicBezTo>
                <a:lnTo>
                  <a:pt x="18590" y="47330"/>
                </a:lnTo>
                <a:cubicBezTo>
                  <a:pt x="19065" y="47615"/>
                  <a:pt x="19572" y="47805"/>
                  <a:pt x="20078" y="47963"/>
                </a:cubicBezTo>
                <a:cubicBezTo>
                  <a:pt x="20205" y="47995"/>
                  <a:pt x="20332" y="48026"/>
                  <a:pt x="20490" y="48058"/>
                </a:cubicBezTo>
                <a:cubicBezTo>
                  <a:pt x="20743" y="48090"/>
                  <a:pt x="20997" y="48121"/>
                  <a:pt x="21250" y="48153"/>
                </a:cubicBezTo>
                <a:lnTo>
                  <a:pt x="22074" y="48153"/>
                </a:lnTo>
                <a:cubicBezTo>
                  <a:pt x="22327" y="48121"/>
                  <a:pt x="22580" y="48090"/>
                  <a:pt x="22834" y="48058"/>
                </a:cubicBezTo>
                <a:cubicBezTo>
                  <a:pt x="22992" y="48026"/>
                  <a:pt x="23119" y="47995"/>
                  <a:pt x="23245" y="47963"/>
                </a:cubicBezTo>
                <a:cubicBezTo>
                  <a:pt x="23752" y="47805"/>
                  <a:pt x="24259" y="47615"/>
                  <a:pt x="24734" y="47330"/>
                </a:cubicBezTo>
                <a:lnTo>
                  <a:pt x="40283" y="38367"/>
                </a:lnTo>
                <a:cubicBezTo>
                  <a:pt x="42183" y="37259"/>
                  <a:pt x="43323" y="35232"/>
                  <a:pt x="43323" y="33047"/>
                </a:cubicBezTo>
                <a:lnTo>
                  <a:pt x="43323" y="15091"/>
                </a:lnTo>
                <a:cubicBezTo>
                  <a:pt x="43355" y="12906"/>
                  <a:pt x="42183" y="10879"/>
                  <a:pt x="40283" y="9802"/>
                </a:cubicBezTo>
                <a:lnTo>
                  <a:pt x="24734" y="808"/>
                </a:lnTo>
                <a:cubicBezTo>
                  <a:pt x="23784" y="270"/>
                  <a:pt x="22723" y="0"/>
                  <a:pt x="21662" y="0"/>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Benefits</a:t>
            </a:r>
            <a:endParaRPr lang="en-GB" sz="24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nvGrpSpPr>
          <p:cNvPr id="4476" name="Google Shape;4476;p39"/>
          <p:cNvGrpSpPr/>
          <p:nvPr/>
        </p:nvGrpSpPr>
        <p:grpSpPr>
          <a:xfrm>
            <a:off x="661722" y="2519095"/>
            <a:ext cx="1071627" cy="1168920"/>
            <a:chOff x="660451" y="2816806"/>
            <a:chExt cx="1071627" cy="1168920"/>
          </a:xfrm>
        </p:grpSpPr>
        <p:sp>
          <p:nvSpPr>
            <p:cNvPr id="4477" name="Google Shape;4477;p39"/>
            <p:cNvSpPr/>
            <p:nvPr/>
          </p:nvSpPr>
          <p:spPr>
            <a:xfrm>
              <a:off x="691509" y="2816806"/>
              <a:ext cx="1008466" cy="568424"/>
            </a:xfrm>
            <a:custGeom>
              <a:avLst/>
              <a:gdLst/>
              <a:ahLst/>
              <a:cxnLst/>
              <a:rect l="l" t="t" r="r" b="b"/>
              <a:pathLst>
                <a:path w="30847" h="17387" extrusionOk="0">
                  <a:moveTo>
                    <a:pt x="15424" y="0"/>
                  </a:moveTo>
                  <a:cubicBezTo>
                    <a:pt x="14980" y="0"/>
                    <a:pt x="14537" y="95"/>
                    <a:pt x="14220" y="285"/>
                  </a:cubicBezTo>
                  <a:lnTo>
                    <a:pt x="1236" y="7791"/>
                  </a:lnTo>
                  <a:cubicBezTo>
                    <a:pt x="888" y="7981"/>
                    <a:pt x="603" y="8297"/>
                    <a:pt x="349" y="8678"/>
                  </a:cubicBezTo>
                  <a:cubicBezTo>
                    <a:pt x="128" y="9089"/>
                    <a:pt x="1" y="9501"/>
                    <a:pt x="1" y="9881"/>
                  </a:cubicBezTo>
                  <a:lnTo>
                    <a:pt x="1" y="17386"/>
                  </a:lnTo>
                  <a:lnTo>
                    <a:pt x="381" y="17386"/>
                  </a:lnTo>
                  <a:lnTo>
                    <a:pt x="381" y="9881"/>
                  </a:lnTo>
                  <a:cubicBezTo>
                    <a:pt x="381" y="9564"/>
                    <a:pt x="508" y="9216"/>
                    <a:pt x="698" y="8868"/>
                  </a:cubicBezTo>
                  <a:cubicBezTo>
                    <a:pt x="888" y="8551"/>
                    <a:pt x="1141" y="8266"/>
                    <a:pt x="1426" y="8139"/>
                  </a:cubicBezTo>
                  <a:lnTo>
                    <a:pt x="14410" y="602"/>
                  </a:lnTo>
                  <a:cubicBezTo>
                    <a:pt x="14695" y="475"/>
                    <a:pt x="15044" y="380"/>
                    <a:pt x="15424" y="380"/>
                  </a:cubicBezTo>
                  <a:cubicBezTo>
                    <a:pt x="15804" y="380"/>
                    <a:pt x="16184" y="475"/>
                    <a:pt x="16437" y="602"/>
                  </a:cubicBezTo>
                  <a:lnTo>
                    <a:pt x="29453" y="8139"/>
                  </a:lnTo>
                  <a:cubicBezTo>
                    <a:pt x="29706" y="8266"/>
                    <a:pt x="29960" y="8551"/>
                    <a:pt x="30150" y="8868"/>
                  </a:cubicBezTo>
                  <a:cubicBezTo>
                    <a:pt x="30372" y="9216"/>
                    <a:pt x="30467" y="9564"/>
                    <a:pt x="30467" y="9881"/>
                  </a:cubicBezTo>
                  <a:lnTo>
                    <a:pt x="30467" y="17386"/>
                  </a:lnTo>
                  <a:lnTo>
                    <a:pt x="30847" y="17386"/>
                  </a:lnTo>
                  <a:lnTo>
                    <a:pt x="30847" y="9881"/>
                  </a:lnTo>
                  <a:cubicBezTo>
                    <a:pt x="30847" y="9501"/>
                    <a:pt x="30720" y="9089"/>
                    <a:pt x="30498" y="8678"/>
                  </a:cubicBezTo>
                  <a:cubicBezTo>
                    <a:pt x="30277" y="8297"/>
                    <a:pt x="29960" y="7981"/>
                    <a:pt x="29643" y="7791"/>
                  </a:cubicBezTo>
                  <a:lnTo>
                    <a:pt x="16659" y="285"/>
                  </a:lnTo>
                  <a:cubicBezTo>
                    <a:pt x="16310" y="95"/>
                    <a:pt x="15899" y="0"/>
                    <a:pt x="154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78" name="Google Shape;4478;p39"/>
            <p:cNvSpPr/>
            <p:nvPr/>
          </p:nvSpPr>
          <p:spPr>
            <a:xfrm>
              <a:off x="660451" y="3385198"/>
              <a:ext cx="1071627" cy="600529"/>
            </a:xfrm>
            <a:custGeom>
              <a:avLst/>
              <a:gdLst/>
              <a:ahLst/>
              <a:cxnLst/>
              <a:rect l="l" t="t" r="r" b="b"/>
              <a:pathLst>
                <a:path w="32779" h="18369" extrusionOk="0">
                  <a:moveTo>
                    <a:pt x="1" y="0"/>
                  </a:moveTo>
                  <a:lnTo>
                    <a:pt x="1" y="7506"/>
                  </a:lnTo>
                  <a:cubicBezTo>
                    <a:pt x="1" y="8044"/>
                    <a:pt x="159" y="8646"/>
                    <a:pt x="476" y="9184"/>
                  </a:cubicBezTo>
                  <a:cubicBezTo>
                    <a:pt x="793" y="9723"/>
                    <a:pt x="1204" y="10166"/>
                    <a:pt x="1679" y="10451"/>
                  </a:cubicBezTo>
                  <a:lnTo>
                    <a:pt x="14695" y="17957"/>
                  </a:lnTo>
                  <a:cubicBezTo>
                    <a:pt x="15170" y="18210"/>
                    <a:pt x="15772" y="18368"/>
                    <a:pt x="16374" y="18368"/>
                  </a:cubicBezTo>
                  <a:cubicBezTo>
                    <a:pt x="17007" y="18368"/>
                    <a:pt x="17609" y="18210"/>
                    <a:pt x="18084" y="17957"/>
                  </a:cubicBezTo>
                  <a:lnTo>
                    <a:pt x="31068" y="10451"/>
                  </a:lnTo>
                  <a:cubicBezTo>
                    <a:pt x="31543" y="10166"/>
                    <a:pt x="31987" y="9723"/>
                    <a:pt x="32272" y="9184"/>
                  </a:cubicBezTo>
                  <a:cubicBezTo>
                    <a:pt x="32588" y="8646"/>
                    <a:pt x="32778" y="8044"/>
                    <a:pt x="32778" y="7506"/>
                  </a:cubicBezTo>
                  <a:lnTo>
                    <a:pt x="32778" y="0"/>
                  </a:lnTo>
                  <a:lnTo>
                    <a:pt x="30435" y="0"/>
                  </a:lnTo>
                  <a:lnTo>
                    <a:pt x="30435" y="7506"/>
                  </a:lnTo>
                  <a:cubicBezTo>
                    <a:pt x="30435" y="7633"/>
                    <a:pt x="30403" y="7823"/>
                    <a:pt x="30276" y="8044"/>
                  </a:cubicBezTo>
                  <a:cubicBezTo>
                    <a:pt x="30150" y="8234"/>
                    <a:pt x="29991" y="8393"/>
                    <a:pt x="29928" y="8456"/>
                  </a:cubicBezTo>
                  <a:lnTo>
                    <a:pt x="16912" y="15930"/>
                  </a:lnTo>
                  <a:cubicBezTo>
                    <a:pt x="16817" y="15993"/>
                    <a:pt x="16627" y="16057"/>
                    <a:pt x="16374" y="16057"/>
                  </a:cubicBezTo>
                  <a:cubicBezTo>
                    <a:pt x="16120" y="16057"/>
                    <a:pt x="15930" y="15993"/>
                    <a:pt x="15835" y="15930"/>
                  </a:cubicBezTo>
                  <a:lnTo>
                    <a:pt x="2851" y="8456"/>
                  </a:lnTo>
                  <a:cubicBezTo>
                    <a:pt x="2756" y="8393"/>
                    <a:pt x="2598" y="8266"/>
                    <a:pt x="2471" y="8044"/>
                  </a:cubicBezTo>
                  <a:cubicBezTo>
                    <a:pt x="2344" y="7823"/>
                    <a:pt x="2313" y="7633"/>
                    <a:pt x="2313" y="7506"/>
                  </a:cubicBezTo>
                  <a:lnTo>
                    <a:pt x="231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79" name="Google Shape;4479;p39"/>
            <p:cNvSpPr/>
            <p:nvPr/>
          </p:nvSpPr>
          <p:spPr>
            <a:xfrm>
              <a:off x="799198" y="2942607"/>
              <a:ext cx="794134" cy="884953"/>
            </a:xfrm>
            <a:custGeom>
              <a:avLst/>
              <a:gdLst/>
              <a:ahLst/>
              <a:cxnLst/>
              <a:rect l="l" t="t" r="r" b="b"/>
              <a:pathLst>
                <a:path w="24291" h="27069" extrusionOk="0">
                  <a:moveTo>
                    <a:pt x="12130" y="0"/>
                  </a:moveTo>
                  <a:cubicBezTo>
                    <a:pt x="11615" y="0"/>
                    <a:pt x="11100" y="111"/>
                    <a:pt x="10705" y="333"/>
                  </a:cubicBezTo>
                  <a:lnTo>
                    <a:pt x="1394" y="5716"/>
                  </a:lnTo>
                  <a:cubicBezTo>
                    <a:pt x="634" y="6160"/>
                    <a:pt x="0" y="7268"/>
                    <a:pt x="0" y="8186"/>
                  </a:cubicBezTo>
                  <a:lnTo>
                    <a:pt x="0" y="18922"/>
                  </a:lnTo>
                  <a:cubicBezTo>
                    <a:pt x="0" y="19366"/>
                    <a:pt x="159" y="19872"/>
                    <a:pt x="412" y="20316"/>
                  </a:cubicBezTo>
                  <a:cubicBezTo>
                    <a:pt x="666" y="20759"/>
                    <a:pt x="1014" y="21139"/>
                    <a:pt x="1394" y="21361"/>
                  </a:cubicBezTo>
                  <a:lnTo>
                    <a:pt x="10705" y="26744"/>
                  </a:lnTo>
                  <a:cubicBezTo>
                    <a:pt x="10800" y="26808"/>
                    <a:pt x="10926" y="26839"/>
                    <a:pt x="11021" y="26871"/>
                  </a:cubicBezTo>
                  <a:cubicBezTo>
                    <a:pt x="11148" y="26934"/>
                    <a:pt x="11275" y="26966"/>
                    <a:pt x="11370" y="26998"/>
                  </a:cubicBezTo>
                  <a:cubicBezTo>
                    <a:pt x="11607" y="27045"/>
                    <a:pt x="11868" y="27069"/>
                    <a:pt x="12130" y="27069"/>
                  </a:cubicBezTo>
                  <a:cubicBezTo>
                    <a:pt x="12391" y="27069"/>
                    <a:pt x="12652" y="27045"/>
                    <a:pt x="12890" y="26998"/>
                  </a:cubicBezTo>
                  <a:cubicBezTo>
                    <a:pt x="13080" y="26934"/>
                    <a:pt x="13238" y="26903"/>
                    <a:pt x="13396" y="26808"/>
                  </a:cubicBezTo>
                  <a:cubicBezTo>
                    <a:pt x="13428" y="26776"/>
                    <a:pt x="13491" y="26776"/>
                    <a:pt x="13555" y="26744"/>
                  </a:cubicBezTo>
                  <a:lnTo>
                    <a:pt x="22866" y="21361"/>
                  </a:lnTo>
                  <a:cubicBezTo>
                    <a:pt x="23246" y="21139"/>
                    <a:pt x="23594" y="20759"/>
                    <a:pt x="23847" y="20316"/>
                  </a:cubicBezTo>
                  <a:cubicBezTo>
                    <a:pt x="24132" y="19872"/>
                    <a:pt x="24291" y="19366"/>
                    <a:pt x="24291" y="18922"/>
                  </a:cubicBezTo>
                  <a:lnTo>
                    <a:pt x="24291" y="8186"/>
                  </a:lnTo>
                  <a:cubicBezTo>
                    <a:pt x="24291" y="7268"/>
                    <a:pt x="23626" y="6160"/>
                    <a:pt x="22866" y="5716"/>
                  </a:cubicBezTo>
                  <a:lnTo>
                    <a:pt x="13555" y="333"/>
                  </a:lnTo>
                  <a:cubicBezTo>
                    <a:pt x="13159" y="111"/>
                    <a:pt x="12644" y="0"/>
                    <a:pt x="121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80" name="Google Shape;4480;p39"/>
            <p:cNvSpPr/>
            <p:nvPr/>
          </p:nvSpPr>
          <p:spPr>
            <a:xfrm>
              <a:off x="1146032" y="3210228"/>
              <a:ext cx="271282" cy="272329"/>
            </a:xfrm>
            <a:custGeom>
              <a:avLst/>
              <a:gdLst/>
              <a:ahLst/>
              <a:cxnLst/>
              <a:rect l="l" t="t" r="r" b="b"/>
              <a:pathLst>
                <a:path w="8298" h="8330" extrusionOk="0">
                  <a:moveTo>
                    <a:pt x="4149" y="412"/>
                  </a:moveTo>
                  <a:cubicBezTo>
                    <a:pt x="5163" y="412"/>
                    <a:pt x="6081" y="824"/>
                    <a:pt x="6809" y="1521"/>
                  </a:cubicBezTo>
                  <a:cubicBezTo>
                    <a:pt x="7506" y="2217"/>
                    <a:pt x="7918" y="3167"/>
                    <a:pt x="7918" y="4181"/>
                  </a:cubicBezTo>
                  <a:cubicBezTo>
                    <a:pt x="7918" y="5162"/>
                    <a:pt x="7506" y="6113"/>
                    <a:pt x="6809" y="6809"/>
                  </a:cubicBezTo>
                  <a:cubicBezTo>
                    <a:pt x="6113" y="7538"/>
                    <a:pt x="5163" y="7918"/>
                    <a:pt x="4149" y="7918"/>
                  </a:cubicBezTo>
                  <a:cubicBezTo>
                    <a:pt x="3168" y="7918"/>
                    <a:pt x="2217" y="7538"/>
                    <a:pt x="1521" y="6809"/>
                  </a:cubicBezTo>
                  <a:cubicBezTo>
                    <a:pt x="792" y="6113"/>
                    <a:pt x="412" y="5162"/>
                    <a:pt x="412" y="4181"/>
                  </a:cubicBezTo>
                  <a:cubicBezTo>
                    <a:pt x="412" y="3167"/>
                    <a:pt x="792" y="2249"/>
                    <a:pt x="1489" y="1521"/>
                  </a:cubicBezTo>
                  <a:cubicBezTo>
                    <a:pt x="2217" y="824"/>
                    <a:pt x="3168" y="412"/>
                    <a:pt x="4149" y="412"/>
                  </a:cubicBezTo>
                  <a:close/>
                  <a:moveTo>
                    <a:pt x="4149" y="0"/>
                  </a:moveTo>
                  <a:cubicBezTo>
                    <a:pt x="3041" y="0"/>
                    <a:pt x="1996" y="444"/>
                    <a:pt x="1204" y="1236"/>
                  </a:cubicBezTo>
                  <a:cubicBezTo>
                    <a:pt x="444" y="2027"/>
                    <a:pt x="1" y="3072"/>
                    <a:pt x="1" y="4181"/>
                  </a:cubicBezTo>
                  <a:cubicBezTo>
                    <a:pt x="1" y="5289"/>
                    <a:pt x="444" y="6334"/>
                    <a:pt x="1204" y="7126"/>
                  </a:cubicBezTo>
                  <a:cubicBezTo>
                    <a:pt x="1996" y="7886"/>
                    <a:pt x="3041" y="8329"/>
                    <a:pt x="4149" y="8329"/>
                  </a:cubicBezTo>
                  <a:cubicBezTo>
                    <a:pt x="5258" y="8329"/>
                    <a:pt x="6303" y="7886"/>
                    <a:pt x="7094" y="7126"/>
                  </a:cubicBezTo>
                  <a:cubicBezTo>
                    <a:pt x="7886" y="6334"/>
                    <a:pt x="8298" y="5289"/>
                    <a:pt x="8298" y="4181"/>
                  </a:cubicBezTo>
                  <a:cubicBezTo>
                    <a:pt x="8298" y="3072"/>
                    <a:pt x="7886" y="2027"/>
                    <a:pt x="7094" y="1236"/>
                  </a:cubicBezTo>
                  <a:cubicBezTo>
                    <a:pt x="6303" y="444"/>
                    <a:pt x="5258" y="0"/>
                    <a:pt x="4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81" name="Google Shape;4481;p39"/>
            <p:cNvSpPr/>
            <p:nvPr/>
          </p:nvSpPr>
          <p:spPr>
            <a:xfrm>
              <a:off x="1176077" y="3250603"/>
              <a:ext cx="176016" cy="165686"/>
            </a:xfrm>
            <a:custGeom>
              <a:avLst/>
              <a:gdLst/>
              <a:ahLst/>
              <a:cxnLst/>
              <a:rect l="l" t="t" r="r" b="b"/>
              <a:pathLst>
                <a:path w="5384" h="5068" extrusionOk="0">
                  <a:moveTo>
                    <a:pt x="3246" y="1"/>
                  </a:moveTo>
                  <a:cubicBezTo>
                    <a:pt x="2494" y="1"/>
                    <a:pt x="1742" y="286"/>
                    <a:pt x="1172" y="856"/>
                  </a:cubicBezTo>
                  <a:cubicBezTo>
                    <a:pt x="32" y="1996"/>
                    <a:pt x="0" y="3864"/>
                    <a:pt x="1140" y="5004"/>
                  </a:cubicBezTo>
                  <a:cubicBezTo>
                    <a:pt x="1172" y="5036"/>
                    <a:pt x="1235" y="5068"/>
                    <a:pt x="1298" y="5068"/>
                  </a:cubicBezTo>
                  <a:cubicBezTo>
                    <a:pt x="1425" y="5068"/>
                    <a:pt x="1520" y="4973"/>
                    <a:pt x="1520" y="4878"/>
                  </a:cubicBezTo>
                  <a:cubicBezTo>
                    <a:pt x="1520" y="4814"/>
                    <a:pt x="1488" y="4751"/>
                    <a:pt x="1457" y="4719"/>
                  </a:cubicBezTo>
                  <a:cubicBezTo>
                    <a:pt x="475" y="3737"/>
                    <a:pt x="443" y="2122"/>
                    <a:pt x="1457" y="1141"/>
                  </a:cubicBezTo>
                  <a:cubicBezTo>
                    <a:pt x="1948" y="650"/>
                    <a:pt x="2589" y="404"/>
                    <a:pt x="3230" y="404"/>
                  </a:cubicBezTo>
                  <a:cubicBezTo>
                    <a:pt x="3872" y="404"/>
                    <a:pt x="4513" y="650"/>
                    <a:pt x="5004" y="1141"/>
                  </a:cubicBezTo>
                  <a:cubicBezTo>
                    <a:pt x="5035" y="1172"/>
                    <a:pt x="5099" y="1204"/>
                    <a:pt x="5162" y="1204"/>
                  </a:cubicBezTo>
                  <a:cubicBezTo>
                    <a:pt x="5289" y="1204"/>
                    <a:pt x="5384" y="1109"/>
                    <a:pt x="5384" y="1014"/>
                  </a:cubicBezTo>
                  <a:cubicBezTo>
                    <a:pt x="5384" y="951"/>
                    <a:pt x="5352" y="887"/>
                    <a:pt x="5320" y="856"/>
                  </a:cubicBezTo>
                  <a:cubicBezTo>
                    <a:pt x="4750" y="286"/>
                    <a:pt x="3998" y="1"/>
                    <a:pt x="3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82" name="Google Shape;4482;p39"/>
            <p:cNvSpPr/>
            <p:nvPr/>
          </p:nvSpPr>
          <p:spPr>
            <a:xfrm>
              <a:off x="1249569" y="3469054"/>
              <a:ext cx="65254" cy="187426"/>
            </a:xfrm>
            <a:custGeom>
              <a:avLst/>
              <a:gdLst/>
              <a:ahLst/>
              <a:cxnLst/>
              <a:rect l="l" t="t" r="r" b="b"/>
              <a:pathLst>
                <a:path w="1996" h="5733" extrusionOk="0">
                  <a:moveTo>
                    <a:pt x="444" y="1"/>
                  </a:moveTo>
                  <a:cubicBezTo>
                    <a:pt x="317" y="1"/>
                    <a:pt x="222" y="96"/>
                    <a:pt x="222" y="191"/>
                  </a:cubicBezTo>
                  <a:lnTo>
                    <a:pt x="32" y="4751"/>
                  </a:lnTo>
                  <a:cubicBezTo>
                    <a:pt x="1" y="5004"/>
                    <a:pt x="96" y="5258"/>
                    <a:pt x="286" y="5448"/>
                  </a:cubicBezTo>
                  <a:cubicBezTo>
                    <a:pt x="476" y="5638"/>
                    <a:pt x="729" y="5733"/>
                    <a:pt x="982" y="5733"/>
                  </a:cubicBezTo>
                  <a:cubicBezTo>
                    <a:pt x="1267" y="5733"/>
                    <a:pt x="1552" y="5606"/>
                    <a:pt x="1711" y="5416"/>
                  </a:cubicBezTo>
                  <a:cubicBezTo>
                    <a:pt x="1901" y="5226"/>
                    <a:pt x="1996" y="5004"/>
                    <a:pt x="1964" y="4751"/>
                  </a:cubicBezTo>
                  <a:lnTo>
                    <a:pt x="1742" y="191"/>
                  </a:lnTo>
                  <a:cubicBezTo>
                    <a:pt x="1742" y="96"/>
                    <a:pt x="1647" y="1"/>
                    <a:pt x="1521" y="1"/>
                  </a:cubicBezTo>
                  <a:cubicBezTo>
                    <a:pt x="1426" y="1"/>
                    <a:pt x="1331" y="96"/>
                    <a:pt x="1331" y="222"/>
                  </a:cubicBezTo>
                  <a:lnTo>
                    <a:pt x="1552" y="4783"/>
                  </a:lnTo>
                  <a:cubicBezTo>
                    <a:pt x="1552" y="4909"/>
                    <a:pt x="1521" y="5036"/>
                    <a:pt x="1426" y="5131"/>
                  </a:cubicBezTo>
                  <a:cubicBezTo>
                    <a:pt x="1324" y="5250"/>
                    <a:pt x="1149" y="5314"/>
                    <a:pt x="975" y="5314"/>
                  </a:cubicBezTo>
                  <a:cubicBezTo>
                    <a:pt x="824" y="5314"/>
                    <a:pt x="674" y="5266"/>
                    <a:pt x="571" y="5163"/>
                  </a:cubicBezTo>
                  <a:cubicBezTo>
                    <a:pt x="476" y="5036"/>
                    <a:pt x="412" y="4909"/>
                    <a:pt x="444" y="4783"/>
                  </a:cubicBezTo>
                  <a:lnTo>
                    <a:pt x="634" y="222"/>
                  </a:lnTo>
                  <a:cubicBezTo>
                    <a:pt x="634" y="96"/>
                    <a:pt x="571"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83" name="Google Shape;4483;p39"/>
            <p:cNvSpPr/>
            <p:nvPr/>
          </p:nvSpPr>
          <p:spPr>
            <a:xfrm>
              <a:off x="1273370" y="3616072"/>
              <a:ext cx="16608" cy="15562"/>
            </a:xfrm>
            <a:custGeom>
              <a:avLst/>
              <a:gdLst/>
              <a:ahLst/>
              <a:cxnLst/>
              <a:rect l="l" t="t" r="r" b="b"/>
              <a:pathLst>
                <a:path w="508" h="476" extrusionOk="0">
                  <a:moveTo>
                    <a:pt x="254" y="1"/>
                  </a:moveTo>
                  <a:cubicBezTo>
                    <a:pt x="128" y="1"/>
                    <a:pt x="1" y="96"/>
                    <a:pt x="1" y="254"/>
                  </a:cubicBezTo>
                  <a:cubicBezTo>
                    <a:pt x="1" y="381"/>
                    <a:pt x="128" y="476"/>
                    <a:pt x="254" y="476"/>
                  </a:cubicBezTo>
                  <a:cubicBezTo>
                    <a:pt x="413" y="476"/>
                    <a:pt x="508" y="381"/>
                    <a:pt x="508" y="254"/>
                  </a:cubicBezTo>
                  <a:cubicBezTo>
                    <a:pt x="508" y="96"/>
                    <a:pt x="381" y="1"/>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84" name="Google Shape;4484;p39"/>
            <p:cNvSpPr/>
            <p:nvPr/>
          </p:nvSpPr>
          <p:spPr>
            <a:xfrm>
              <a:off x="974168" y="3146020"/>
              <a:ext cx="289917" cy="427651"/>
            </a:xfrm>
            <a:custGeom>
              <a:avLst/>
              <a:gdLst/>
              <a:ahLst/>
              <a:cxnLst/>
              <a:rect l="l" t="t" r="r" b="b"/>
              <a:pathLst>
                <a:path w="8868" h="13081" extrusionOk="0">
                  <a:moveTo>
                    <a:pt x="4814" y="1933"/>
                  </a:moveTo>
                  <a:cubicBezTo>
                    <a:pt x="3357" y="1933"/>
                    <a:pt x="2186" y="3104"/>
                    <a:pt x="2186" y="4530"/>
                  </a:cubicBezTo>
                  <a:cubicBezTo>
                    <a:pt x="2186" y="5955"/>
                    <a:pt x="3357" y="7126"/>
                    <a:pt x="4814" y="7126"/>
                  </a:cubicBezTo>
                  <a:cubicBezTo>
                    <a:pt x="5068" y="7126"/>
                    <a:pt x="5321" y="7095"/>
                    <a:pt x="5574" y="7031"/>
                  </a:cubicBezTo>
                  <a:cubicBezTo>
                    <a:pt x="5701" y="7000"/>
                    <a:pt x="5764" y="6873"/>
                    <a:pt x="5701" y="6778"/>
                  </a:cubicBezTo>
                  <a:cubicBezTo>
                    <a:pt x="5675" y="6673"/>
                    <a:pt x="5605" y="6612"/>
                    <a:pt x="5510" y="6612"/>
                  </a:cubicBezTo>
                  <a:cubicBezTo>
                    <a:pt x="5490" y="6612"/>
                    <a:pt x="5469" y="6614"/>
                    <a:pt x="5448" y="6620"/>
                  </a:cubicBezTo>
                  <a:cubicBezTo>
                    <a:pt x="5258" y="6715"/>
                    <a:pt x="5036" y="6746"/>
                    <a:pt x="4814" y="6746"/>
                  </a:cubicBezTo>
                  <a:cubicBezTo>
                    <a:pt x="3579" y="6746"/>
                    <a:pt x="2597" y="5733"/>
                    <a:pt x="2597" y="4530"/>
                  </a:cubicBezTo>
                  <a:cubicBezTo>
                    <a:pt x="2597" y="3326"/>
                    <a:pt x="3579" y="2344"/>
                    <a:pt x="4814" y="2344"/>
                  </a:cubicBezTo>
                  <a:cubicBezTo>
                    <a:pt x="5543" y="2344"/>
                    <a:pt x="6208" y="2693"/>
                    <a:pt x="6619" y="3295"/>
                  </a:cubicBezTo>
                  <a:cubicBezTo>
                    <a:pt x="6660" y="3356"/>
                    <a:pt x="6728" y="3391"/>
                    <a:pt x="6796" y="3391"/>
                  </a:cubicBezTo>
                  <a:cubicBezTo>
                    <a:pt x="6833" y="3391"/>
                    <a:pt x="6871" y="3380"/>
                    <a:pt x="6904" y="3358"/>
                  </a:cubicBezTo>
                  <a:cubicBezTo>
                    <a:pt x="6999" y="3295"/>
                    <a:pt x="7031" y="3168"/>
                    <a:pt x="6968" y="3073"/>
                  </a:cubicBezTo>
                  <a:cubicBezTo>
                    <a:pt x="6493" y="2344"/>
                    <a:pt x="5669" y="1933"/>
                    <a:pt x="4814" y="1933"/>
                  </a:cubicBezTo>
                  <a:close/>
                  <a:moveTo>
                    <a:pt x="4814" y="1"/>
                  </a:moveTo>
                  <a:cubicBezTo>
                    <a:pt x="2154" y="1"/>
                    <a:pt x="1" y="2154"/>
                    <a:pt x="1" y="4815"/>
                  </a:cubicBezTo>
                  <a:cubicBezTo>
                    <a:pt x="1" y="4846"/>
                    <a:pt x="1" y="4878"/>
                    <a:pt x="1" y="4878"/>
                  </a:cubicBezTo>
                  <a:cubicBezTo>
                    <a:pt x="32" y="8235"/>
                    <a:pt x="3611" y="12288"/>
                    <a:pt x="4688" y="13049"/>
                  </a:cubicBezTo>
                  <a:cubicBezTo>
                    <a:pt x="4719" y="13049"/>
                    <a:pt x="4783" y="13080"/>
                    <a:pt x="4814" y="13080"/>
                  </a:cubicBezTo>
                  <a:cubicBezTo>
                    <a:pt x="4846" y="13080"/>
                    <a:pt x="4878" y="13049"/>
                    <a:pt x="4909" y="13049"/>
                  </a:cubicBezTo>
                  <a:cubicBezTo>
                    <a:pt x="5448" y="12669"/>
                    <a:pt x="6683" y="11402"/>
                    <a:pt x="7759" y="9755"/>
                  </a:cubicBezTo>
                  <a:cubicBezTo>
                    <a:pt x="7823" y="9660"/>
                    <a:pt x="7791" y="9533"/>
                    <a:pt x="7696" y="9470"/>
                  </a:cubicBezTo>
                  <a:cubicBezTo>
                    <a:pt x="7662" y="9448"/>
                    <a:pt x="7625" y="9437"/>
                    <a:pt x="7587" y="9437"/>
                  </a:cubicBezTo>
                  <a:cubicBezTo>
                    <a:pt x="7519" y="9437"/>
                    <a:pt x="7452" y="9472"/>
                    <a:pt x="7411" y="9533"/>
                  </a:cubicBezTo>
                  <a:cubicBezTo>
                    <a:pt x="6461" y="10990"/>
                    <a:pt x="5353" y="12162"/>
                    <a:pt x="4814" y="12605"/>
                  </a:cubicBezTo>
                  <a:cubicBezTo>
                    <a:pt x="3737" y="11750"/>
                    <a:pt x="444" y="7982"/>
                    <a:pt x="412" y="4846"/>
                  </a:cubicBezTo>
                  <a:lnTo>
                    <a:pt x="412" y="4815"/>
                  </a:lnTo>
                  <a:cubicBezTo>
                    <a:pt x="412" y="2376"/>
                    <a:pt x="2376" y="413"/>
                    <a:pt x="4814" y="413"/>
                  </a:cubicBezTo>
                  <a:cubicBezTo>
                    <a:pt x="6271" y="413"/>
                    <a:pt x="7664" y="1141"/>
                    <a:pt x="8488" y="2376"/>
                  </a:cubicBezTo>
                  <a:cubicBezTo>
                    <a:pt x="8508" y="2437"/>
                    <a:pt x="8568" y="2472"/>
                    <a:pt x="8634" y="2472"/>
                  </a:cubicBezTo>
                  <a:cubicBezTo>
                    <a:pt x="8670" y="2472"/>
                    <a:pt x="8708" y="2462"/>
                    <a:pt x="8741" y="2439"/>
                  </a:cubicBezTo>
                  <a:cubicBezTo>
                    <a:pt x="8836" y="2376"/>
                    <a:pt x="8868" y="2249"/>
                    <a:pt x="8805" y="2154"/>
                  </a:cubicBezTo>
                  <a:cubicBezTo>
                    <a:pt x="7918" y="793"/>
                    <a:pt x="6429" y="1"/>
                    <a:pt x="4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grpSp>
      <p:grpSp>
        <p:nvGrpSpPr>
          <p:cNvPr id="4485" name="Google Shape;4485;p39"/>
          <p:cNvGrpSpPr/>
          <p:nvPr/>
        </p:nvGrpSpPr>
        <p:grpSpPr>
          <a:xfrm>
            <a:off x="7632747" y="2494756"/>
            <a:ext cx="1071627" cy="1168920"/>
            <a:chOff x="7411910" y="2804383"/>
            <a:chExt cx="1071627" cy="1168920"/>
          </a:xfrm>
        </p:grpSpPr>
        <p:sp>
          <p:nvSpPr>
            <p:cNvPr id="4486" name="Google Shape;4486;p39"/>
            <p:cNvSpPr/>
            <p:nvPr/>
          </p:nvSpPr>
          <p:spPr>
            <a:xfrm>
              <a:off x="7442967" y="3404879"/>
              <a:ext cx="1008466" cy="568424"/>
            </a:xfrm>
            <a:custGeom>
              <a:avLst/>
              <a:gdLst/>
              <a:ahLst/>
              <a:cxnLst/>
              <a:rect l="l" t="t" r="r" b="b"/>
              <a:pathLst>
                <a:path w="30847" h="17387" extrusionOk="0">
                  <a:moveTo>
                    <a:pt x="1" y="0"/>
                  </a:moveTo>
                  <a:lnTo>
                    <a:pt x="1" y="7474"/>
                  </a:lnTo>
                  <a:cubicBezTo>
                    <a:pt x="1" y="7854"/>
                    <a:pt x="128" y="8297"/>
                    <a:pt x="349" y="8677"/>
                  </a:cubicBezTo>
                  <a:cubicBezTo>
                    <a:pt x="603" y="9089"/>
                    <a:pt x="888" y="9406"/>
                    <a:pt x="1236" y="9596"/>
                  </a:cubicBezTo>
                  <a:lnTo>
                    <a:pt x="14220" y="17101"/>
                  </a:lnTo>
                  <a:cubicBezTo>
                    <a:pt x="14537" y="17291"/>
                    <a:pt x="14980" y="17386"/>
                    <a:pt x="15424" y="17386"/>
                  </a:cubicBezTo>
                  <a:cubicBezTo>
                    <a:pt x="15899" y="17386"/>
                    <a:pt x="16310" y="17291"/>
                    <a:pt x="16627" y="17101"/>
                  </a:cubicBezTo>
                  <a:lnTo>
                    <a:pt x="29643" y="9596"/>
                  </a:lnTo>
                  <a:cubicBezTo>
                    <a:pt x="29960" y="9406"/>
                    <a:pt x="30277" y="9089"/>
                    <a:pt x="30498" y="8677"/>
                  </a:cubicBezTo>
                  <a:cubicBezTo>
                    <a:pt x="30720" y="8297"/>
                    <a:pt x="30847" y="7854"/>
                    <a:pt x="30847" y="7506"/>
                  </a:cubicBezTo>
                  <a:lnTo>
                    <a:pt x="30847" y="0"/>
                  </a:lnTo>
                  <a:lnTo>
                    <a:pt x="30467" y="0"/>
                  </a:lnTo>
                  <a:lnTo>
                    <a:pt x="30467" y="7506"/>
                  </a:lnTo>
                  <a:cubicBezTo>
                    <a:pt x="30467" y="7791"/>
                    <a:pt x="30372" y="8139"/>
                    <a:pt x="30150" y="8487"/>
                  </a:cubicBezTo>
                  <a:cubicBezTo>
                    <a:pt x="29960" y="8836"/>
                    <a:pt x="29706" y="9089"/>
                    <a:pt x="29453" y="9247"/>
                  </a:cubicBezTo>
                  <a:lnTo>
                    <a:pt x="16437" y="16753"/>
                  </a:lnTo>
                  <a:cubicBezTo>
                    <a:pt x="16184" y="16911"/>
                    <a:pt x="15804" y="17006"/>
                    <a:pt x="15424" y="17006"/>
                  </a:cubicBezTo>
                  <a:cubicBezTo>
                    <a:pt x="15044" y="17006"/>
                    <a:pt x="14695" y="16911"/>
                    <a:pt x="14410" y="16753"/>
                  </a:cubicBezTo>
                  <a:lnTo>
                    <a:pt x="1426" y="9247"/>
                  </a:lnTo>
                  <a:cubicBezTo>
                    <a:pt x="1141" y="9089"/>
                    <a:pt x="888" y="8836"/>
                    <a:pt x="698" y="8487"/>
                  </a:cubicBezTo>
                  <a:cubicBezTo>
                    <a:pt x="508" y="8171"/>
                    <a:pt x="381" y="7791"/>
                    <a:pt x="381" y="7506"/>
                  </a:cubicBezTo>
                  <a:lnTo>
                    <a:pt x="38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87" name="Google Shape;4487;p39"/>
            <p:cNvSpPr/>
            <p:nvPr/>
          </p:nvSpPr>
          <p:spPr>
            <a:xfrm>
              <a:off x="7411910" y="2804383"/>
              <a:ext cx="1071627" cy="600529"/>
            </a:xfrm>
            <a:custGeom>
              <a:avLst/>
              <a:gdLst/>
              <a:ahLst/>
              <a:cxnLst/>
              <a:rect l="l" t="t" r="r" b="b"/>
              <a:pathLst>
                <a:path w="32779" h="18369" extrusionOk="0">
                  <a:moveTo>
                    <a:pt x="16374" y="0"/>
                  </a:moveTo>
                  <a:cubicBezTo>
                    <a:pt x="15772" y="0"/>
                    <a:pt x="15170" y="127"/>
                    <a:pt x="14695" y="412"/>
                  </a:cubicBezTo>
                  <a:lnTo>
                    <a:pt x="1679" y="7917"/>
                  </a:lnTo>
                  <a:cubicBezTo>
                    <a:pt x="1204" y="8202"/>
                    <a:pt x="793" y="8646"/>
                    <a:pt x="476" y="9184"/>
                  </a:cubicBezTo>
                  <a:cubicBezTo>
                    <a:pt x="159" y="9723"/>
                    <a:pt x="1" y="10293"/>
                    <a:pt x="1" y="10863"/>
                  </a:cubicBezTo>
                  <a:lnTo>
                    <a:pt x="1" y="18368"/>
                  </a:lnTo>
                  <a:lnTo>
                    <a:pt x="2313" y="18368"/>
                  </a:lnTo>
                  <a:lnTo>
                    <a:pt x="2313" y="10863"/>
                  </a:lnTo>
                  <a:cubicBezTo>
                    <a:pt x="2313" y="10736"/>
                    <a:pt x="2344" y="10546"/>
                    <a:pt x="2471" y="10324"/>
                  </a:cubicBezTo>
                  <a:cubicBezTo>
                    <a:pt x="2598" y="10103"/>
                    <a:pt x="2756" y="9976"/>
                    <a:pt x="2851" y="9913"/>
                  </a:cubicBezTo>
                  <a:lnTo>
                    <a:pt x="15835" y="2407"/>
                  </a:lnTo>
                  <a:cubicBezTo>
                    <a:pt x="15930" y="2375"/>
                    <a:pt x="16120" y="2312"/>
                    <a:pt x="16374" y="2312"/>
                  </a:cubicBezTo>
                  <a:cubicBezTo>
                    <a:pt x="16627" y="2312"/>
                    <a:pt x="16817" y="2375"/>
                    <a:pt x="16912" y="2407"/>
                  </a:cubicBezTo>
                  <a:lnTo>
                    <a:pt x="29928" y="9913"/>
                  </a:lnTo>
                  <a:cubicBezTo>
                    <a:pt x="29991" y="9976"/>
                    <a:pt x="30150" y="10103"/>
                    <a:pt x="30276" y="10324"/>
                  </a:cubicBezTo>
                  <a:cubicBezTo>
                    <a:pt x="30403" y="10546"/>
                    <a:pt x="30435" y="10736"/>
                    <a:pt x="30435" y="10863"/>
                  </a:cubicBezTo>
                  <a:lnTo>
                    <a:pt x="30435" y="18368"/>
                  </a:lnTo>
                  <a:lnTo>
                    <a:pt x="32778" y="18368"/>
                  </a:lnTo>
                  <a:lnTo>
                    <a:pt x="32778" y="10863"/>
                  </a:lnTo>
                  <a:cubicBezTo>
                    <a:pt x="32778" y="10293"/>
                    <a:pt x="32588" y="9723"/>
                    <a:pt x="32272" y="9184"/>
                  </a:cubicBezTo>
                  <a:cubicBezTo>
                    <a:pt x="31987" y="8646"/>
                    <a:pt x="31543" y="8202"/>
                    <a:pt x="31068" y="7917"/>
                  </a:cubicBezTo>
                  <a:lnTo>
                    <a:pt x="18052" y="412"/>
                  </a:lnTo>
                  <a:cubicBezTo>
                    <a:pt x="17609" y="159"/>
                    <a:pt x="17007" y="0"/>
                    <a:pt x="1637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88" name="Google Shape;4488;p39"/>
            <p:cNvSpPr/>
            <p:nvPr/>
          </p:nvSpPr>
          <p:spPr>
            <a:xfrm>
              <a:off x="7550657" y="2962255"/>
              <a:ext cx="794134" cy="884201"/>
            </a:xfrm>
            <a:custGeom>
              <a:avLst/>
              <a:gdLst/>
              <a:ahLst/>
              <a:cxnLst/>
              <a:rect l="l" t="t" r="r" b="b"/>
              <a:pathLst>
                <a:path w="24291" h="27046" extrusionOk="0">
                  <a:moveTo>
                    <a:pt x="12130" y="1"/>
                  </a:moveTo>
                  <a:cubicBezTo>
                    <a:pt x="11615" y="1"/>
                    <a:pt x="11100" y="112"/>
                    <a:pt x="10705" y="333"/>
                  </a:cubicBezTo>
                  <a:lnTo>
                    <a:pt x="1426" y="5685"/>
                  </a:lnTo>
                  <a:cubicBezTo>
                    <a:pt x="919" y="5970"/>
                    <a:pt x="475" y="6509"/>
                    <a:pt x="222" y="7110"/>
                  </a:cubicBezTo>
                  <a:cubicBezTo>
                    <a:pt x="222" y="7142"/>
                    <a:pt x="222" y="7174"/>
                    <a:pt x="190" y="7205"/>
                  </a:cubicBezTo>
                  <a:cubicBezTo>
                    <a:pt x="64" y="7522"/>
                    <a:pt x="0" y="7839"/>
                    <a:pt x="0" y="8155"/>
                  </a:cubicBezTo>
                  <a:lnTo>
                    <a:pt x="0" y="18891"/>
                  </a:lnTo>
                  <a:cubicBezTo>
                    <a:pt x="0" y="19810"/>
                    <a:pt x="634" y="20886"/>
                    <a:pt x="1394" y="21361"/>
                  </a:cubicBezTo>
                  <a:lnTo>
                    <a:pt x="10705" y="26713"/>
                  </a:lnTo>
                  <a:cubicBezTo>
                    <a:pt x="11100" y="26935"/>
                    <a:pt x="11615" y="27046"/>
                    <a:pt x="12130" y="27046"/>
                  </a:cubicBezTo>
                  <a:cubicBezTo>
                    <a:pt x="12644" y="27046"/>
                    <a:pt x="13159" y="26935"/>
                    <a:pt x="13555" y="26713"/>
                  </a:cubicBezTo>
                  <a:lnTo>
                    <a:pt x="22866" y="21361"/>
                  </a:lnTo>
                  <a:cubicBezTo>
                    <a:pt x="23626" y="20886"/>
                    <a:pt x="24259" y="19810"/>
                    <a:pt x="24259" y="18891"/>
                  </a:cubicBezTo>
                  <a:lnTo>
                    <a:pt x="24259" y="8155"/>
                  </a:lnTo>
                  <a:cubicBezTo>
                    <a:pt x="24291" y="7237"/>
                    <a:pt x="23657" y="6160"/>
                    <a:pt x="22866" y="5685"/>
                  </a:cubicBezTo>
                  <a:lnTo>
                    <a:pt x="13555" y="333"/>
                  </a:lnTo>
                  <a:cubicBezTo>
                    <a:pt x="13159" y="112"/>
                    <a:pt x="12644" y="1"/>
                    <a:pt x="1213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89" name="Google Shape;4489;p39"/>
            <p:cNvSpPr/>
            <p:nvPr/>
          </p:nvSpPr>
          <p:spPr>
            <a:xfrm>
              <a:off x="8048661" y="3535845"/>
              <a:ext cx="77677" cy="76108"/>
            </a:xfrm>
            <a:custGeom>
              <a:avLst/>
              <a:gdLst/>
              <a:ahLst/>
              <a:cxnLst/>
              <a:rect l="l" t="t" r="r" b="b"/>
              <a:pathLst>
                <a:path w="2376" h="2328" extrusionOk="0">
                  <a:moveTo>
                    <a:pt x="238" y="0"/>
                  </a:moveTo>
                  <a:cubicBezTo>
                    <a:pt x="182" y="0"/>
                    <a:pt x="127" y="16"/>
                    <a:pt x="95" y="48"/>
                  </a:cubicBezTo>
                  <a:cubicBezTo>
                    <a:pt x="0" y="143"/>
                    <a:pt x="0" y="269"/>
                    <a:pt x="95" y="333"/>
                  </a:cubicBezTo>
                  <a:lnTo>
                    <a:pt x="2027" y="2265"/>
                  </a:lnTo>
                  <a:cubicBezTo>
                    <a:pt x="2059" y="2296"/>
                    <a:pt x="2122" y="2328"/>
                    <a:pt x="2154" y="2328"/>
                  </a:cubicBezTo>
                  <a:cubicBezTo>
                    <a:pt x="2217" y="2328"/>
                    <a:pt x="2280" y="2296"/>
                    <a:pt x="2312" y="2265"/>
                  </a:cubicBezTo>
                  <a:cubicBezTo>
                    <a:pt x="2375" y="2201"/>
                    <a:pt x="2375" y="2043"/>
                    <a:pt x="2312" y="1980"/>
                  </a:cubicBezTo>
                  <a:lnTo>
                    <a:pt x="380" y="48"/>
                  </a:lnTo>
                  <a:cubicBezTo>
                    <a:pt x="349" y="16"/>
                    <a:pt x="293"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0" name="Google Shape;4490;p39"/>
            <p:cNvSpPr/>
            <p:nvPr/>
          </p:nvSpPr>
          <p:spPr>
            <a:xfrm>
              <a:off x="8053827" y="3186427"/>
              <a:ext cx="13502" cy="182228"/>
            </a:xfrm>
            <a:custGeom>
              <a:avLst/>
              <a:gdLst/>
              <a:ahLst/>
              <a:cxnLst/>
              <a:rect l="l" t="t" r="r" b="b"/>
              <a:pathLst>
                <a:path w="413" h="5574" extrusionOk="0">
                  <a:moveTo>
                    <a:pt x="191" y="0"/>
                  </a:moveTo>
                  <a:cubicBezTo>
                    <a:pt x="64" y="0"/>
                    <a:pt x="1" y="95"/>
                    <a:pt x="1" y="190"/>
                  </a:cubicBezTo>
                  <a:lnTo>
                    <a:pt x="1" y="5384"/>
                  </a:lnTo>
                  <a:cubicBezTo>
                    <a:pt x="1" y="5479"/>
                    <a:pt x="96" y="5574"/>
                    <a:pt x="191" y="5574"/>
                  </a:cubicBezTo>
                  <a:cubicBezTo>
                    <a:pt x="317" y="5574"/>
                    <a:pt x="412" y="5479"/>
                    <a:pt x="412" y="5384"/>
                  </a:cubicBezTo>
                  <a:lnTo>
                    <a:pt x="412" y="190"/>
                  </a:lnTo>
                  <a:cubicBezTo>
                    <a:pt x="412" y="95"/>
                    <a:pt x="317"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1" name="Google Shape;4491;p39"/>
            <p:cNvSpPr/>
            <p:nvPr/>
          </p:nvSpPr>
          <p:spPr>
            <a:xfrm>
              <a:off x="7801212" y="3384152"/>
              <a:ext cx="108735" cy="13502"/>
            </a:xfrm>
            <a:custGeom>
              <a:avLst/>
              <a:gdLst/>
              <a:ahLst/>
              <a:cxnLst/>
              <a:rect l="l" t="t" r="r" b="b"/>
              <a:pathLst>
                <a:path w="3326" h="413" extrusionOk="0">
                  <a:moveTo>
                    <a:pt x="222" y="1"/>
                  </a:moveTo>
                  <a:cubicBezTo>
                    <a:pt x="95" y="1"/>
                    <a:pt x="0" y="96"/>
                    <a:pt x="0" y="222"/>
                  </a:cubicBezTo>
                  <a:cubicBezTo>
                    <a:pt x="0" y="317"/>
                    <a:pt x="95" y="412"/>
                    <a:pt x="222" y="412"/>
                  </a:cubicBezTo>
                  <a:lnTo>
                    <a:pt x="3136" y="412"/>
                  </a:lnTo>
                  <a:cubicBezTo>
                    <a:pt x="3231" y="412"/>
                    <a:pt x="3326" y="317"/>
                    <a:pt x="3326" y="222"/>
                  </a:cubicBezTo>
                  <a:cubicBezTo>
                    <a:pt x="3326" y="96"/>
                    <a:pt x="3231" y="1"/>
                    <a:pt x="3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2" name="Google Shape;4492;p39"/>
            <p:cNvSpPr/>
            <p:nvPr/>
          </p:nvSpPr>
          <p:spPr>
            <a:xfrm>
              <a:off x="7801212" y="3427633"/>
              <a:ext cx="82843" cy="13502"/>
            </a:xfrm>
            <a:custGeom>
              <a:avLst/>
              <a:gdLst/>
              <a:ahLst/>
              <a:cxnLst/>
              <a:rect l="l" t="t" r="r" b="b"/>
              <a:pathLst>
                <a:path w="2534" h="413" extrusionOk="0">
                  <a:moveTo>
                    <a:pt x="222" y="1"/>
                  </a:moveTo>
                  <a:cubicBezTo>
                    <a:pt x="95" y="1"/>
                    <a:pt x="0" y="96"/>
                    <a:pt x="0" y="191"/>
                  </a:cubicBezTo>
                  <a:cubicBezTo>
                    <a:pt x="0" y="318"/>
                    <a:pt x="95" y="413"/>
                    <a:pt x="222" y="413"/>
                  </a:cubicBezTo>
                  <a:lnTo>
                    <a:pt x="2312" y="413"/>
                  </a:lnTo>
                  <a:cubicBezTo>
                    <a:pt x="2439" y="413"/>
                    <a:pt x="2534" y="318"/>
                    <a:pt x="2534" y="191"/>
                  </a:cubicBezTo>
                  <a:cubicBezTo>
                    <a:pt x="2534" y="64"/>
                    <a:pt x="2439" y="1"/>
                    <a:pt x="2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3" name="Google Shape;4493;p39"/>
            <p:cNvSpPr/>
            <p:nvPr/>
          </p:nvSpPr>
          <p:spPr>
            <a:xfrm>
              <a:off x="7801212" y="3470100"/>
              <a:ext cx="76631" cy="13469"/>
            </a:xfrm>
            <a:custGeom>
              <a:avLst/>
              <a:gdLst/>
              <a:ahLst/>
              <a:cxnLst/>
              <a:rect l="l" t="t" r="r" b="b"/>
              <a:pathLst>
                <a:path w="2344" h="412" extrusionOk="0">
                  <a:moveTo>
                    <a:pt x="222" y="0"/>
                  </a:moveTo>
                  <a:cubicBezTo>
                    <a:pt x="95" y="0"/>
                    <a:pt x="0" y="95"/>
                    <a:pt x="0" y="190"/>
                  </a:cubicBezTo>
                  <a:cubicBezTo>
                    <a:pt x="0" y="317"/>
                    <a:pt x="95" y="412"/>
                    <a:pt x="222" y="412"/>
                  </a:cubicBezTo>
                  <a:lnTo>
                    <a:pt x="2154" y="412"/>
                  </a:lnTo>
                  <a:cubicBezTo>
                    <a:pt x="2249" y="412"/>
                    <a:pt x="2344" y="317"/>
                    <a:pt x="2344" y="190"/>
                  </a:cubicBezTo>
                  <a:cubicBezTo>
                    <a:pt x="2344" y="95"/>
                    <a:pt x="2249"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4" name="Google Shape;4494;p39"/>
            <p:cNvSpPr/>
            <p:nvPr/>
          </p:nvSpPr>
          <p:spPr>
            <a:xfrm>
              <a:off x="7866433" y="3355186"/>
              <a:ext cx="224696" cy="224696"/>
            </a:xfrm>
            <a:custGeom>
              <a:avLst/>
              <a:gdLst/>
              <a:ahLst/>
              <a:cxnLst/>
              <a:rect l="l" t="t" r="r" b="b"/>
              <a:pathLst>
                <a:path w="6873" h="6873" extrusionOk="0">
                  <a:moveTo>
                    <a:pt x="3452" y="412"/>
                  </a:moveTo>
                  <a:cubicBezTo>
                    <a:pt x="5099" y="412"/>
                    <a:pt x="6461" y="1774"/>
                    <a:pt x="6461" y="3452"/>
                  </a:cubicBezTo>
                  <a:cubicBezTo>
                    <a:pt x="6461" y="5099"/>
                    <a:pt x="5099" y="6461"/>
                    <a:pt x="3452" y="6461"/>
                  </a:cubicBezTo>
                  <a:cubicBezTo>
                    <a:pt x="1774" y="6461"/>
                    <a:pt x="412" y="5099"/>
                    <a:pt x="412" y="3452"/>
                  </a:cubicBezTo>
                  <a:cubicBezTo>
                    <a:pt x="412" y="1774"/>
                    <a:pt x="1774" y="412"/>
                    <a:pt x="3452" y="412"/>
                  </a:cubicBezTo>
                  <a:close/>
                  <a:moveTo>
                    <a:pt x="3452" y="0"/>
                  </a:moveTo>
                  <a:cubicBezTo>
                    <a:pt x="1552" y="0"/>
                    <a:pt x="1" y="1552"/>
                    <a:pt x="1" y="3452"/>
                  </a:cubicBezTo>
                  <a:cubicBezTo>
                    <a:pt x="1" y="5320"/>
                    <a:pt x="1552" y="6872"/>
                    <a:pt x="3452" y="6872"/>
                  </a:cubicBezTo>
                  <a:cubicBezTo>
                    <a:pt x="5353" y="6872"/>
                    <a:pt x="6873" y="5352"/>
                    <a:pt x="6873" y="3452"/>
                  </a:cubicBezTo>
                  <a:cubicBezTo>
                    <a:pt x="6873" y="1552"/>
                    <a:pt x="5321" y="0"/>
                    <a:pt x="3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5" name="Google Shape;4495;p39"/>
            <p:cNvSpPr/>
            <p:nvPr/>
          </p:nvSpPr>
          <p:spPr>
            <a:xfrm>
              <a:off x="7980334" y="3184335"/>
              <a:ext cx="17621" cy="17654"/>
            </a:xfrm>
            <a:custGeom>
              <a:avLst/>
              <a:gdLst/>
              <a:ahLst/>
              <a:cxnLst/>
              <a:rect l="l" t="t" r="r" b="b"/>
              <a:pathLst>
                <a:path w="539" h="540" extrusionOk="0">
                  <a:moveTo>
                    <a:pt x="253" y="1"/>
                  </a:moveTo>
                  <a:cubicBezTo>
                    <a:pt x="127" y="1"/>
                    <a:pt x="0" y="127"/>
                    <a:pt x="0" y="254"/>
                  </a:cubicBezTo>
                  <a:cubicBezTo>
                    <a:pt x="0" y="412"/>
                    <a:pt x="127" y="539"/>
                    <a:pt x="253" y="539"/>
                  </a:cubicBezTo>
                  <a:cubicBezTo>
                    <a:pt x="412" y="539"/>
                    <a:pt x="539" y="412"/>
                    <a:pt x="539" y="254"/>
                  </a:cubicBezTo>
                  <a:cubicBezTo>
                    <a:pt x="539" y="127"/>
                    <a:pt x="412"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6" name="Google Shape;4496;p39"/>
            <p:cNvSpPr/>
            <p:nvPr/>
          </p:nvSpPr>
          <p:spPr>
            <a:xfrm>
              <a:off x="7908868" y="3184335"/>
              <a:ext cx="17654" cy="17654"/>
            </a:xfrm>
            <a:custGeom>
              <a:avLst/>
              <a:gdLst/>
              <a:ahLst/>
              <a:cxnLst/>
              <a:rect l="l" t="t" r="r" b="b"/>
              <a:pathLst>
                <a:path w="540" h="540" extrusionOk="0">
                  <a:moveTo>
                    <a:pt x="286" y="1"/>
                  </a:moveTo>
                  <a:cubicBezTo>
                    <a:pt x="128" y="1"/>
                    <a:pt x="1" y="127"/>
                    <a:pt x="1" y="254"/>
                  </a:cubicBezTo>
                  <a:cubicBezTo>
                    <a:pt x="1" y="412"/>
                    <a:pt x="128" y="539"/>
                    <a:pt x="286" y="539"/>
                  </a:cubicBezTo>
                  <a:cubicBezTo>
                    <a:pt x="413" y="539"/>
                    <a:pt x="539" y="412"/>
                    <a:pt x="539" y="254"/>
                  </a:cubicBezTo>
                  <a:cubicBezTo>
                    <a:pt x="539" y="127"/>
                    <a:pt x="413"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7" name="Google Shape;4497;p39"/>
            <p:cNvSpPr/>
            <p:nvPr/>
          </p:nvSpPr>
          <p:spPr>
            <a:xfrm>
              <a:off x="7838481" y="3184335"/>
              <a:ext cx="16608" cy="17654"/>
            </a:xfrm>
            <a:custGeom>
              <a:avLst/>
              <a:gdLst/>
              <a:ahLst/>
              <a:cxnLst/>
              <a:rect l="l" t="t" r="r" b="b"/>
              <a:pathLst>
                <a:path w="508" h="540" extrusionOk="0">
                  <a:moveTo>
                    <a:pt x="254" y="1"/>
                  </a:moveTo>
                  <a:cubicBezTo>
                    <a:pt x="95" y="1"/>
                    <a:pt x="0" y="127"/>
                    <a:pt x="0" y="254"/>
                  </a:cubicBezTo>
                  <a:cubicBezTo>
                    <a:pt x="0" y="412"/>
                    <a:pt x="95" y="539"/>
                    <a:pt x="254" y="539"/>
                  </a:cubicBezTo>
                  <a:cubicBezTo>
                    <a:pt x="380" y="539"/>
                    <a:pt x="507" y="412"/>
                    <a:pt x="507" y="254"/>
                  </a:cubicBezTo>
                  <a:cubicBezTo>
                    <a:pt x="507" y="127"/>
                    <a:pt x="380" y="1"/>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8" name="Google Shape;4498;p39"/>
            <p:cNvSpPr/>
            <p:nvPr/>
          </p:nvSpPr>
          <p:spPr>
            <a:xfrm>
              <a:off x="7769108" y="3165700"/>
              <a:ext cx="297175" cy="54923"/>
            </a:xfrm>
            <a:custGeom>
              <a:avLst/>
              <a:gdLst/>
              <a:ahLst/>
              <a:cxnLst/>
              <a:rect l="l" t="t" r="r" b="b"/>
              <a:pathLst>
                <a:path w="9090" h="1680" extrusionOk="0">
                  <a:moveTo>
                    <a:pt x="8266" y="412"/>
                  </a:moveTo>
                  <a:cubicBezTo>
                    <a:pt x="8488" y="412"/>
                    <a:pt x="8710" y="602"/>
                    <a:pt x="8710" y="824"/>
                  </a:cubicBezTo>
                  <a:cubicBezTo>
                    <a:pt x="8710" y="1077"/>
                    <a:pt x="8488" y="1267"/>
                    <a:pt x="8266" y="1267"/>
                  </a:cubicBezTo>
                  <a:lnTo>
                    <a:pt x="856" y="1267"/>
                  </a:lnTo>
                  <a:cubicBezTo>
                    <a:pt x="602" y="1267"/>
                    <a:pt x="412" y="1077"/>
                    <a:pt x="412" y="824"/>
                  </a:cubicBezTo>
                  <a:cubicBezTo>
                    <a:pt x="412" y="602"/>
                    <a:pt x="602" y="412"/>
                    <a:pt x="856" y="412"/>
                  </a:cubicBezTo>
                  <a:close/>
                  <a:moveTo>
                    <a:pt x="856" y="1"/>
                  </a:moveTo>
                  <a:cubicBezTo>
                    <a:pt x="381" y="1"/>
                    <a:pt x="1" y="381"/>
                    <a:pt x="1" y="824"/>
                  </a:cubicBezTo>
                  <a:cubicBezTo>
                    <a:pt x="1" y="1299"/>
                    <a:pt x="381" y="1679"/>
                    <a:pt x="856" y="1679"/>
                  </a:cubicBezTo>
                  <a:lnTo>
                    <a:pt x="8266" y="1679"/>
                  </a:lnTo>
                  <a:cubicBezTo>
                    <a:pt x="8710" y="1679"/>
                    <a:pt x="9090" y="1299"/>
                    <a:pt x="9090" y="824"/>
                  </a:cubicBezTo>
                  <a:cubicBezTo>
                    <a:pt x="9090" y="381"/>
                    <a:pt x="8710" y="1"/>
                    <a:pt x="8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499" name="Google Shape;4499;p39"/>
            <p:cNvSpPr/>
            <p:nvPr/>
          </p:nvSpPr>
          <p:spPr>
            <a:xfrm>
              <a:off x="7769108" y="3186427"/>
              <a:ext cx="153262" cy="372727"/>
            </a:xfrm>
            <a:custGeom>
              <a:avLst/>
              <a:gdLst/>
              <a:ahLst/>
              <a:cxnLst/>
              <a:rect l="l" t="t" r="r" b="b"/>
              <a:pathLst>
                <a:path w="4688" h="11401" extrusionOk="0">
                  <a:moveTo>
                    <a:pt x="191" y="0"/>
                  </a:moveTo>
                  <a:cubicBezTo>
                    <a:pt x="96" y="0"/>
                    <a:pt x="1" y="95"/>
                    <a:pt x="1" y="190"/>
                  </a:cubicBezTo>
                  <a:lnTo>
                    <a:pt x="1" y="10102"/>
                  </a:lnTo>
                  <a:cubicBezTo>
                    <a:pt x="1" y="10831"/>
                    <a:pt x="571" y="11401"/>
                    <a:pt x="1267" y="11401"/>
                  </a:cubicBezTo>
                  <a:lnTo>
                    <a:pt x="4466" y="11401"/>
                  </a:lnTo>
                  <a:cubicBezTo>
                    <a:pt x="4593" y="11401"/>
                    <a:pt x="4688" y="11306"/>
                    <a:pt x="4688" y="11179"/>
                  </a:cubicBezTo>
                  <a:cubicBezTo>
                    <a:pt x="4688" y="11084"/>
                    <a:pt x="4593" y="10989"/>
                    <a:pt x="4466" y="10989"/>
                  </a:cubicBezTo>
                  <a:lnTo>
                    <a:pt x="1267" y="10989"/>
                  </a:lnTo>
                  <a:cubicBezTo>
                    <a:pt x="792" y="10989"/>
                    <a:pt x="412" y="10577"/>
                    <a:pt x="412" y="10102"/>
                  </a:cubicBezTo>
                  <a:lnTo>
                    <a:pt x="412" y="190"/>
                  </a:lnTo>
                  <a:cubicBezTo>
                    <a:pt x="412" y="95"/>
                    <a:pt x="317"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00" name="Google Shape;4500;p39"/>
            <p:cNvSpPr/>
            <p:nvPr/>
          </p:nvSpPr>
          <p:spPr>
            <a:xfrm>
              <a:off x="7801212" y="3255768"/>
              <a:ext cx="232967" cy="13502"/>
            </a:xfrm>
            <a:custGeom>
              <a:avLst/>
              <a:gdLst/>
              <a:ahLst/>
              <a:cxnLst/>
              <a:rect l="l" t="t" r="r" b="b"/>
              <a:pathLst>
                <a:path w="7126" h="413" extrusionOk="0">
                  <a:moveTo>
                    <a:pt x="222" y="1"/>
                  </a:moveTo>
                  <a:cubicBezTo>
                    <a:pt x="95" y="1"/>
                    <a:pt x="0" y="96"/>
                    <a:pt x="0" y="223"/>
                  </a:cubicBezTo>
                  <a:cubicBezTo>
                    <a:pt x="0" y="318"/>
                    <a:pt x="95" y="413"/>
                    <a:pt x="222" y="413"/>
                  </a:cubicBezTo>
                  <a:lnTo>
                    <a:pt x="6936" y="413"/>
                  </a:lnTo>
                  <a:cubicBezTo>
                    <a:pt x="7031" y="413"/>
                    <a:pt x="7126" y="318"/>
                    <a:pt x="7126" y="223"/>
                  </a:cubicBezTo>
                  <a:cubicBezTo>
                    <a:pt x="7126" y="96"/>
                    <a:pt x="7031" y="1"/>
                    <a:pt x="6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01" name="Google Shape;4501;p39"/>
            <p:cNvSpPr/>
            <p:nvPr/>
          </p:nvSpPr>
          <p:spPr>
            <a:xfrm>
              <a:off x="7801212" y="3298236"/>
              <a:ext cx="194684" cy="13469"/>
            </a:xfrm>
            <a:custGeom>
              <a:avLst/>
              <a:gdLst/>
              <a:ahLst/>
              <a:cxnLst/>
              <a:rect l="l" t="t" r="r" b="b"/>
              <a:pathLst>
                <a:path w="5955" h="412" extrusionOk="0">
                  <a:moveTo>
                    <a:pt x="222" y="0"/>
                  </a:moveTo>
                  <a:cubicBezTo>
                    <a:pt x="95" y="0"/>
                    <a:pt x="0" y="95"/>
                    <a:pt x="0" y="222"/>
                  </a:cubicBezTo>
                  <a:cubicBezTo>
                    <a:pt x="0" y="349"/>
                    <a:pt x="95" y="412"/>
                    <a:pt x="222" y="412"/>
                  </a:cubicBezTo>
                  <a:lnTo>
                    <a:pt x="5732" y="412"/>
                  </a:lnTo>
                  <a:cubicBezTo>
                    <a:pt x="5859" y="412"/>
                    <a:pt x="5954" y="349"/>
                    <a:pt x="5954" y="222"/>
                  </a:cubicBezTo>
                  <a:cubicBezTo>
                    <a:pt x="5954" y="95"/>
                    <a:pt x="5859" y="0"/>
                    <a:pt x="5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02" name="Google Shape;4502;p39"/>
            <p:cNvSpPr/>
            <p:nvPr/>
          </p:nvSpPr>
          <p:spPr>
            <a:xfrm>
              <a:off x="7801212" y="3341717"/>
              <a:ext cx="123218" cy="13502"/>
            </a:xfrm>
            <a:custGeom>
              <a:avLst/>
              <a:gdLst/>
              <a:ahLst/>
              <a:cxnLst/>
              <a:rect l="l" t="t" r="r" b="b"/>
              <a:pathLst>
                <a:path w="3769" h="413" extrusionOk="0">
                  <a:moveTo>
                    <a:pt x="222" y="0"/>
                  </a:moveTo>
                  <a:cubicBezTo>
                    <a:pt x="95" y="0"/>
                    <a:pt x="0" y="95"/>
                    <a:pt x="0" y="190"/>
                  </a:cubicBezTo>
                  <a:cubicBezTo>
                    <a:pt x="0" y="317"/>
                    <a:pt x="95" y="412"/>
                    <a:pt x="222" y="412"/>
                  </a:cubicBezTo>
                  <a:lnTo>
                    <a:pt x="3579" y="412"/>
                  </a:lnTo>
                  <a:cubicBezTo>
                    <a:pt x="3674" y="412"/>
                    <a:pt x="3769" y="317"/>
                    <a:pt x="3769" y="190"/>
                  </a:cubicBezTo>
                  <a:cubicBezTo>
                    <a:pt x="3769" y="95"/>
                    <a:pt x="3674" y="0"/>
                    <a:pt x="3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grpSp>
      <p:grpSp>
        <p:nvGrpSpPr>
          <p:cNvPr id="4503" name="Google Shape;4503;p39"/>
          <p:cNvGrpSpPr/>
          <p:nvPr/>
        </p:nvGrpSpPr>
        <p:grpSpPr>
          <a:xfrm>
            <a:off x="6112233" y="2537730"/>
            <a:ext cx="1070581" cy="1168920"/>
            <a:chOff x="6061840" y="2835441"/>
            <a:chExt cx="1070581" cy="1168920"/>
          </a:xfrm>
        </p:grpSpPr>
        <p:sp>
          <p:nvSpPr>
            <p:cNvPr id="4504" name="Google Shape;4504;p39"/>
            <p:cNvSpPr/>
            <p:nvPr/>
          </p:nvSpPr>
          <p:spPr>
            <a:xfrm>
              <a:off x="6092898" y="2835441"/>
              <a:ext cx="1008466" cy="569471"/>
            </a:xfrm>
            <a:custGeom>
              <a:avLst/>
              <a:gdLst/>
              <a:ahLst/>
              <a:cxnLst/>
              <a:rect l="l" t="t" r="r" b="b"/>
              <a:pathLst>
                <a:path w="30847" h="17419" extrusionOk="0">
                  <a:moveTo>
                    <a:pt x="15423" y="0"/>
                  </a:moveTo>
                  <a:cubicBezTo>
                    <a:pt x="14980" y="0"/>
                    <a:pt x="14537" y="95"/>
                    <a:pt x="14220" y="285"/>
                  </a:cubicBezTo>
                  <a:lnTo>
                    <a:pt x="1204" y="7791"/>
                  </a:lnTo>
                  <a:cubicBezTo>
                    <a:pt x="887" y="7981"/>
                    <a:pt x="570" y="8298"/>
                    <a:pt x="349" y="8709"/>
                  </a:cubicBezTo>
                  <a:cubicBezTo>
                    <a:pt x="127" y="9089"/>
                    <a:pt x="0" y="9533"/>
                    <a:pt x="0" y="9913"/>
                  </a:cubicBezTo>
                  <a:lnTo>
                    <a:pt x="0" y="17418"/>
                  </a:lnTo>
                  <a:lnTo>
                    <a:pt x="380" y="17418"/>
                  </a:lnTo>
                  <a:lnTo>
                    <a:pt x="380" y="9913"/>
                  </a:lnTo>
                  <a:cubicBezTo>
                    <a:pt x="380" y="9596"/>
                    <a:pt x="507" y="9248"/>
                    <a:pt x="697" y="8899"/>
                  </a:cubicBezTo>
                  <a:cubicBezTo>
                    <a:pt x="887" y="8551"/>
                    <a:pt x="1141" y="8298"/>
                    <a:pt x="1394" y="8139"/>
                  </a:cubicBezTo>
                  <a:lnTo>
                    <a:pt x="14410" y="634"/>
                  </a:lnTo>
                  <a:cubicBezTo>
                    <a:pt x="14663" y="475"/>
                    <a:pt x="15043" y="380"/>
                    <a:pt x="15423" y="380"/>
                  </a:cubicBezTo>
                  <a:cubicBezTo>
                    <a:pt x="15803" y="380"/>
                    <a:pt x="16183" y="475"/>
                    <a:pt x="16437" y="634"/>
                  </a:cubicBezTo>
                  <a:lnTo>
                    <a:pt x="29453" y="8139"/>
                  </a:lnTo>
                  <a:cubicBezTo>
                    <a:pt x="29706" y="8298"/>
                    <a:pt x="29959" y="8551"/>
                    <a:pt x="30149" y="8899"/>
                  </a:cubicBezTo>
                  <a:cubicBezTo>
                    <a:pt x="30339" y="9248"/>
                    <a:pt x="30466" y="9596"/>
                    <a:pt x="30466" y="9913"/>
                  </a:cubicBezTo>
                  <a:lnTo>
                    <a:pt x="30466" y="17418"/>
                  </a:lnTo>
                  <a:lnTo>
                    <a:pt x="30846" y="17418"/>
                  </a:lnTo>
                  <a:lnTo>
                    <a:pt x="30846" y="9913"/>
                  </a:lnTo>
                  <a:cubicBezTo>
                    <a:pt x="30846" y="9533"/>
                    <a:pt x="30719" y="9089"/>
                    <a:pt x="30498" y="8709"/>
                  </a:cubicBezTo>
                  <a:cubicBezTo>
                    <a:pt x="30276" y="8298"/>
                    <a:pt x="29959" y="7981"/>
                    <a:pt x="29643" y="7791"/>
                  </a:cubicBezTo>
                  <a:lnTo>
                    <a:pt x="16627" y="285"/>
                  </a:lnTo>
                  <a:cubicBezTo>
                    <a:pt x="16310" y="95"/>
                    <a:pt x="15867" y="0"/>
                    <a:pt x="154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05" name="Google Shape;4505;p39"/>
            <p:cNvSpPr/>
            <p:nvPr/>
          </p:nvSpPr>
          <p:spPr>
            <a:xfrm>
              <a:off x="6061840" y="3404879"/>
              <a:ext cx="1070581" cy="599482"/>
            </a:xfrm>
            <a:custGeom>
              <a:avLst/>
              <a:gdLst/>
              <a:ahLst/>
              <a:cxnLst/>
              <a:rect l="l" t="t" r="r" b="b"/>
              <a:pathLst>
                <a:path w="32747" h="18337" extrusionOk="0">
                  <a:moveTo>
                    <a:pt x="0" y="0"/>
                  </a:moveTo>
                  <a:lnTo>
                    <a:pt x="0" y="7506"/>
                  </a:lnTo>
                  <a:cubicBezTo>
                    <a:pt x="0" y="8044"/>
                    <a:pt x="159" y="8646"/>
                    <a:pt x="475" y="9184"/>
                  </a:cubicBezTo>
                  <a:cubicBezTo>
                    <a:pt x="792" y="9723"/>
                    <a:pt x="1204" y="10166"/>
                    <a:pt x="1679" y="10419"/>
                  </a:cubicBezTo>
                  <a:lnTo>
                    <a:pt x="14695" y="17925"/>
                  </a:lnTo>
                  <a:cubicBezTo>
                    <a:pt x="15138" y="18210"/>
                    <a:pt x="15740" y="18336"/>
                    <a:pt x="16373" y="18336"/>
                  </a:cubicBezTo>
                  <a:cubicBezTo>
                    <a:pt x="17007" y="18336"/>
                    <a:pt x="17608" y="18210"/>
                    <a:pt x="18052" y="17925"/>
                  </a:cubicBezTo>
                  <a:lnTo>
                    <a:pt x="31068" y="10419"/>
                  </a:lnTo>
                  <a:cubicBezTo>
                    <a:pt x="31543" y="10134"/>
                    <a:pt x="31954" y="9691"/>
                    <a:pt x="32271" y="9152"/>
                  </a:cubicBezTo>
                  <a:cubicBezTo>
                    <a:pt x="32588" y="8646"/>
                    <a:pt x="32746" y="8044"/>
                    <a:pt x="32746" y="7506"/>
                  </a:cubicBezTo>
                  <a:lnTo>
                    <a:pt x="32746" y="0"/>
                  </a:lnTo>
                  <a:lnTo>
                    <a:pt x="30434" y="0"/>
                  </a:lnTo>
                  <a:lnTo>
                    <a:pt x="30434" y="7506"/>
                  </a:lnTo>
                  <a:cubicBezTo>
                    <a:pt x="30434" y="7601"/>
                    <a:pt x="30403" y="7791"/>
                    <a:pt x="30276" y="8012"/>
                  </a:cubicBezTo>
                  <a:cubicBezTo>
                    <a:pt x="30149" y="8234"/>
                    <a:pt x="29991" y="8361"/>
                    <a:pt x="29896" y="8424"/>
                  </a:cubicBezTo>
                  <a:lnTo>
                    <a:pt x="16912" y="15930"/>
                  </a:lnTo>
                  <a:cubicBezTo>
                    <a:pt x="16817" y="15961"/>
                    <a:pt x="16627" y="16025"/>
                    <a:pt x="16373" y="16025"/>
                  </a:cubicBezTo>
                  <a:cubicBezTo>
                    <a:pt x="16120" y="16025"/>
                    <a:pt x="15930" y="15961"/>
                    <a:pt x="15835" y="15930"/>
                  </a:cubicBezTo>
                  <a:lnTo>
                    <a:pt x="2851" y="8424"/>
                  </a:lnTo>
                  <a:cubicBezTo>
                    <a:pt x="2756" y="8361"/>
                    <a:pt x="2597" y="8234"/>
                    <a:pt x="2471" y="8012"/>
                  </a:cubicBezTo>
                  <a:cubicBezTo>
                    <a:pt x="2344" y="7791"/>
                    <a:pt x="2312" y="7601"/>
                    <a:pt x="2312" y="7506"/>
                  </a:cubicBezTo>
                  <a:lnTo>
                    <a:pt x="231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06" name="Google Shape;4506;p39"/>
            <p:cNvSpPr/>
            <p:nvPr/>
          </p:nvSpPr>
          <p:spPr>
            <a:xfrm>
              <a:off x="6200554" y="2962255"/>
              <a:ext cx="793120" cy="884757"/>
            </a:xfrm>
            <a:custGeom>
              <a:avLst/>
              <a:gdLst/>
              <a:ahLst/>
              <a:cxnLst/>
              <a:rect l="l" t="t" r="r" b="b"/>
              <a:pathLst>
                <a:path w="24260" h="27063" extrusionOk="0">
                  <a:moveTo>
                    <a:pt x="12130" y="1"/>
                  </a:moveTo>
                  <a:cubicBezTo>
                    <a:pt x="11616" y="1"/>
                    <a:pt x="11101" y="112"/>
                    <a:pt x="10705" y="333"/>
                  </a:cubicBezTo>
                  <a:lnTo>
                    <a:pt x="1394" y="5685"/>
                  </a:lnTo>
                  <a:cubicBezTo>
                    <a:pt x="634" y="6160"/>
                    <a:pt x="1" y="7237"/>
                    <a:pt x="1" y="8155"/>
                  </a:cubicBezTo>
                  <a:lnTo>
                    <a:pt x="1" y="18891"/>
                  </a:lnTo>
                  <a:cubicBezTo>
                    <a:pt x="1" y="19335"/>
                    <a:pt x="159" y="19841"/>
                    <a:pt x="413" y="20285"/>
                  </a:cubicBezTo>
                  <a:cubicBezTo>
                    <a:pt x="666" y="20728"/>
                    <a:pt x="1014" y="21140"/>
                    <a:pt x="1394" y="21361"/>
                  </a:cubicBezTo>
                  <a:lnTo>
                    <a:pt x="10705" y="26713"/>
                  </a:lnTo>
                  <a:cubicBezTo>
                    <a:pt x="11102" y="26943"/>
                    <a:pt x="11610" y="27063"/>
                    <a:pt x="12119" y="27063"/>
                  </a:cubicBezTo>
                  <a:cubicBezTo>
                    <a:pt x="12381" y="27063"/>
                    <a:pt x="12643" y="27031"/>
                    <a:pt x="12890" y="26967"/>
                  </a:cubicBezTo>
                  <a:cubicBezTo>
                    <a:pt x="13017" y="26935"/>
                    <a:pt x="13112" y="26903"/>
                    <a:pt x="13239" y="26872"/>
                  </a:cubicBezTo>
                  <a:cubicBezTo>
                    <a:pt x="13334" y="26808"/>
                    <a:pt x="13460" y="26777"/>
                    <a:pt x="13555" y="26713"/>
                  </a:cubicBezTo>
                  <a:lnTo>
                    <a:pt x="22866" y="21361"/>
                  </a:lnTo>
                  <a:cubicBezTo>
                    <a:pt x="23246" y="21140"/>
                    <a:pt x="23594" y="20728"/>
                    <a:pt x="23848" y="20285"/>
                  </a:cubicBezTo>
                  <a:cubicBezTo>
                    <a:pt x="24101" y="19841"/>
                    <a:pt x="24260" y="19335"/>
                    <a:pt x="24260" y="18891"/>
                  </a:cubicBezTo>
                  <a:lnTo>
                    <a:pt x="24260" y="8155"/>
                  </a:lnTo>
                  <a:cubicBezTo>
                    <a:pt x="24260" y="7237"/>
                    <a:pt x="23626" y="6160"/>
                    <a:pt x="22866" y="5685"/>
                  </a:cubicBezTo>
                  <a:lnTo>
                    <a:pt x="13555" y="333"/>
                  </a:lnTo>
                  <a:cubicBezTo>
                    <a:pt x="13159" y="112"/>
                    <a:pt x="12645" y="1"/>
                    <a:pt x="1213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07" name="Google Shape;4507;p39"/>
            <p:cNvSpPr/>
            <p:nvPr/>
          </p:nvSpPr>
          <p:spPr>
            <a:xfrm>
              <a:off x="6419038" y="3237134"/>
              <a:ext cx="13469" cy="365502"/>
            </a:xfrm>
            <a:custGeom>
              <a:avLst/>
              <a:gdLst/>
              <a:ahLst/>
              <a:cxnLst/>
              <a:rect l="l" t="t" r="r" b="b"/>
              <a:pathLst>
                <a:path w="412" h="11180" extrusionOk="0">
                  <a:moveTo>
                    <a:pt x="190" y="1"/>
                  </a:moveTo>
                  <a:cubicBezTo>
                    <a:pt x="64" y="1"/>
                    <a:pt x="0" y="96"/>
                    <a:pt x="0" y="222"/>
                  </a:cubicBezTo>
                  <a:lnTo>
                    <a:pt x="0" y="10990"/>
                  </a:lnTo>
                  <a:cubicBezTo>
                    <a:pt x="0" y="11085"/>
                    <a:pt x="95" y="11180"/>
                    <a:pt x="190" y="11180"/>
                  </a:cubicBezTo>
                  <a:cubicBezTo>
                    <a:pt x="317" y="11180"/>
                    <a:pt x="380" y="11117"/>
                    <a:pt x="412" y="10990"/>
                  </a:cubicBezTo>
                  <a:lnTo>
                    <a:pt x="412" y="222"/>
                  </a:lnTo>
                  <a:cubicBezTo>
                    <a:pt x="412" y="96"/>
                    <a:pt x="317"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08" name="Google Shape;4508;p39"/>
            <p:cNvSpPr/>
            <p:nvPr/>
          </p:nvSpPr>
          <p:spPr>
            <a:xfrm>
              <a:off x="6375557" y="3237134"/>
              <a:ext cx="110795" cy="365502"/>
            </a:xfrm>
            <a:custGeom>
              <a:avLst/>
              <a:gdLst/>
              <a:ahLst/>
              <a:cxnLst/>
              <a:rect l="l" t="t" r="r" b="b"/>
              <a:pathLst>
                <a:path w="3389" h="11180" extrusionOk="0">
                  <a:moveTo>
                    <a:pt x="950" y="1"/>
                  </a:moveTo>
                  <a:cubicBezTo>
                    <a:pt x="443" y="1"/>
                    <a:pt x="0" y="444"/>
                    <a:pt x="0" y="951"/>
                  </a:cubicBezTo>
                  <a:lnTo>
                    <a:pt x="0" y="10230"/>
                  </a:lnTo>
                  <a:cubicBezTo>
                    <a:pt x="0" y="10768"/>
                    <a:pt x="443" y="11180"/>
                    <a:pt x="950" y="11180"/>
                  </a:cubicBezTo>
                  <a:lnTo>
                    <a:pt x="3167" y="11180"/>
                  </a:lnTo>
                  <a:cubicBezTo>
                    <a:pt x="3294" y="11180"/>
                    <a:pt x="3389" y="11117"/>
                    <a:pt x="3389" y="10990"/>
                  </a:cubicBezTo>
                  <a:cubicBezTo>
                    <a:pt x="3389" y="10895"/>
                    <a:pt x="3294" y="10800"/>
                    <a:pt x="3167" y="10800"/>
                  </a:cubicBezTo>
                  <a:lnTo>
                    <a:pt x="950" y="10800"/>
                  </a:lnTo>
                  <a:cubicBezTo>
                    <a:pt x="665" y="10800"/>
                    <a:pt x="412" y="10547"/>
                    <a:pt x="412" y="10262"/>
                  </a:cubicBezTo>
                  <a:lnTo>
                    <a:pt x="412" y="951"/>
                  </a:lnTo>
                  <a:cubicBezTo>
                    <a:pt x="412" y="666"/>
                    <a:pt x="665" y="413"/>
                    <a:pt x="950" y="413"/>
                  </a:cubicBezTo>
                  <a:lnTo>
                    <a:pt x="3167" y="413"/>
                  </a:lnTo>
                  <a:cubicBezTo>
                    <a:pt x="3294" y="413"/>
                    <a:pt x="3389" y="317"/>
                    <a:pt x="3389" y="222"/>
                  </a:cubicBezTo>
                  <a:cubicBezTo>
                    <a:pt x="3389" y="96"/>
                    <a:pt x="3294" y="1"/>
                    <a:pt x="3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09" name="Google Shape;4509;p39"/>
            <p:cNvSpPr/>
            <p:nvPr/>
          </p:nvSpPr>
          <p:spPr>
            <a:xfrm>
              <a:off x="6450096" y="3237134"/>
              <a:ext cx="170851" cy="365502"/>
            </a:xfrm>
            <a:custGeom>
              <a:avLst/>
              <a:gdLst/>
              <a:ahLst/>
              <a:cxnLst/>
              <a:rect l="l" t="t" r="r" b="b"/>
              <a:pathLst>
                <a:path w="5226" h="11180" extrusionOk="0">
                  <a:moveTo>
                    <a:pt x="222" y="1"/>
                  </a:moveTo>
                  <a:cubicBezTo>
                    <a:pt x="95" y="1"/>
                    <a:pt x="0" y="96"/>
                    <a:pt x="0" y="191"/>
                  </a:cubicBezTo>
                  <a:cubicBezTo>
                    <a:pt x="0" y="317"/>
                    <a:pt x="95" y="413"/>
                    <a:pt x="222" y="413"/>
                  </a:cubicBezTo>
                  <a:lnTo>
                    <a:pt x="4276" y="413"/>
                  </a:lnTo>
                  <a:cubicBezTo>
                    <a:pt x="4592" y="413"/>
                    <a:pt x="4814" y="666"/>
                    <a:pt x="4814" y="951"/>
                  </a:cubicBezTo>
                  <a:lnTo>
                    <a:pt x="4814" y="10230"/>
                  </a:lnTo>
                  <a:cubicBezTo>
                    <a:pt x="4814" y="10547"/>
                    <a:pt x="4592" y="10768"/>
                    <a:pt x="4276" y="10768"/>
                  </a:cubicBezTo>
                  <a:lnTo>
                    <a:pt x="222" y="10768"/>
                  </a:lnTo>
                  <a:cubicBezTo>
                    <a:pt x="95" y="10768"/>
                    <a:pt x="0" y="10863"/>
                    <a:pt x="0" y="10990"/>
                  </a:cubicBezTo>
                  <a:cubicBezTo>
                    <a:pt x="0" y="11085"/>
                    <a:pt x="95" y="11180"/>
                    <a:pt x="222" y="11180"/>
                  </a:cubicBezTo>
                  <a:lnTo>
                    <a:pt x="4276" y="11180"/>
                  </a:lnTo>
                  <a:cubicBezTo>
                    <a:pt x="4814" y="11180"/>
                    <a:pt x="5226" y="10768"/>
                    <a:pt x="5226" y="10230"/>
                  </a:cubicBezTo>
                  <a:lnTo>
                    <a:pt x="5226" y="951"/>
                  </a:lnTo>
                  <a:cubicBezTo>
                    <a:pt x="5226" y="413"/>
                    <a:pt x="4814"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10" name="Google Shape;4510;p39"/>
            <p:cNvSpPr/>
            <p:nvPr/>
          </p:nvSpPr>
          <p:spPr>
            <a:xfrm>
              <a:off x="6460427" y="3265086"/>
              <a:ext cx="13502" cy="310644"/>
            </a:xfrm>
            <a:custGeom>
              <a:avLst/>
              <a:gdLst/>
              <a:ahLst/>
              <a:cxnLst/>
              <a:rect l="l" t="t" r="r" b="b"/>
              <a:pathLst>
                <a:path w="413" h="9502" extrusionOk="0">
                  <a:moveTo>
                    <a:pt x="191" y="1"/>
                  </a:moveTo>
                  <a:cubicBezTo>
                    <a:pt x="96" y="1"/>
                    <a:pt x="1" y="96"/>
                    <a:pt x="1" y="191"/>
                  </a:cubicBezTo>
                  <a:lnTo>
                    <a:pt x="1" y="9280"/>
                  </a:lnTo>
                  <a:cubicBezTo>
                    <a:pt x="1" y="9407"/>
                    <a:pt x="96" y="9502"/>
                    <a:pt x="191" y="9502"/>
                  </a:cubicBezTo>
                  <a:cubicBezTo>
                    <a:pt x="318" y="9502"/>
                    <a:pt x="413" y="9407"/>
                    <a:pt x="413" y="9280"/>
                  </a:cubicBezTo>
                  <a:lnTo>
                    <a:pt x="413" y="191"/>
                  </a:lnTo>
                  <a:cubicBezTo>
                    <a:pt x="413" y="96"/>
                    <a:pt x="318"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11" name="Google Shape;4511;p39"/>
            <p:cNvSpPr/>
            <p:nvPr/>
          </p:nvSpPr>
          <p:spPr>
            <a:xfrm>
              <a:off x="6607445" y="3295130"/>
              <a:ext cx="211259" cy="88041"/>
            </a:xfrm>
            <a:custGeom>
              <a:avLst/>
              <a:gdLst/>
              <a:ahLst/>
              <a:cxnLst/>
              <a:rect l="l" t="t" r="r" b="b"/>
              <a:pathLst>
                <a:path w="6462" h="2693" extrusionOk="0">
                  <a:moveTo>
                    <a:pt x="2883" y="412"/>
                  </a:moveTo>
                  <a:cubicBezTo>
                    <a:pt x="4846" y="412"/>
                    <a:pt x="6050" y="950"/>
                    <a:pt x="6050" y="1330"/>
                  </a:cubicBezTo>
                  <a:cubicBezTo>
                    <a:pt x="6050" y="1742"/>
                    <a:pt x="4846" y="2280"/>
                    <a:pt x="2883" y="2280"/>
                  </a:cubicBezTo>
                  <a:cubicBezTo>
                    <a:pt x="1933" y="2280"/>
                    <a:pt x="1046" y="2154"/>
                    <a:pt x="413" y="1900"/>
                  </a:cubicBezTo>
                  <a:lnTo>
                    <a:pt x="413" y="792"/>
                  </a:lnTo>
                  <a:cubicBezTo>
                    <a:pt x="1046" y="539"/>
                    <a:pt x="1933" y="412"/>
                    <a:pt x="2883" y="412"/>
                  </a:cubicBezTo>
                  <a:close/>
                  <a:moveTo>
                    <a:pt x="2883" y="0"/>
                  </a:moveTo>
                  <a:cubicBezTo>
                    <a:pt x="1806" y="0"/>
                    <a:pt x="793" y="159"/>
                    <a:pt x="128" y="444"/>
                  </a:cubicBezTo>
                  <a:cubicBezTo>
                    <a:pt x="64" y="475"/>
                    <a:pt x="1" y="570"/>
                    <a:pt x="1" y="634"/>
                  </a:cubicBezTo>
                  <a:lnTo>
                    <a:pt x="1" y="2027"/>
                  </a:lnTo>
                  <a:cubicBezTo>
                    <a:pt x="1" y="2122"/>
                    <a:pt x="64" y="2185"/>
                    <a:pt x="128" y="2217"/>
                  </a:cubicBezTo>
                  <a:cubicBezTo>
                    <a:pt x="793" y="2502"/>
                    <a:pt x="1806" y="2692"/>
                    <a:pt x="2883" y="2692"/>
                  </a:cubicBezTo>
                  <a:cubicBezTo>
                    <a:pt x="4625" y="2692"/>
                    <a:pt x="6461" y="2217"/>
                    <a:pt x="6461" y="1330"/>
                  </a:cubicBezTo>
                  <a:cubicBezTo>
                    <a:pt x="6461" y="475"/>
                    <a:pt x="4625" y="0"/>
                    <a:pt x="2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12" name="Google Shape;4512;p39"/>
            <p:cNvSpPr/>
            <p:nvPr/>
          </p:nvSpPr>
          <p:spPr>
            <a:xfrm>
              <a:off x="6607445" y="3393469"/>
              <a:ext cx="211259" cy="50771"/>
            </a:xfrm>
            <a:custGeom>
              <a:avLst/>
              <a:gdLst/>
              <a:ahLst/>
              <a:cxnLst/>
              <a:rect l="l" t="t" r="r" b="b"/>
              <a:pathLst>
                <a:path w="6462" h="1553" extrusionOk="0">
                  <a:moveTo>
                    <a:pt x="6240" y="1"/>
                  </a:moveTo>
                  <a:cubicBezTo>
                    <a:pt x="6145" y="1"/>
                    <a:pt x="6050" y="96"/>
                    <a:pt x="6050" y="191"/>
                  </a:cubicBezTo>
                  <a:cubicBezTo>
                    <a:pt x="6050" y="413"/>
                    <a:pt x="5638" y="729"/>
                    <a:pt x="4751" y="951"/>
                  </a:cubicBezTo>
                  <a:cubicBezTo>
                    <a:pt x="4213" y="1078"/>
                    <a:pt x="3548" y="1141"/>
                    <a:pt x="2883" y="1141"/>
                  </a:cubicBezTo>
                  <a:cubicBezTo>
                    <a:pt x="2186" y="1141"/>
                    <a:pt x="1553" y="1078"/>
                    <a:pt x="983" y="951"/>
                  </a:cubicBezTo>
                  <a:cubicBezTo>
                    <a:pt x="729" y="888"/>
                    <a:pt x="476" y="793"/>
                    <a:pt x="286" y="729"/>
                  </a:cubicBezTo>
                  <a:cubicBezTo>
                    <a:pt x="259" y="712"/>
                    <a:pt x="230" y="704"/>
                    <a:pt x="202" y="704"/>
                  </a:cubicBezTo>
                  <a:cubicBezTo>
                    <a:pt x="128" y="704"/>
                    <a:pt x="55" y="756"/>
                    <a:pt x="33" y="824"/>
                  </a:cubicBezTo>
                  <a:cubicBezTo>
                    <a:pt x="1" y="919"/>
                    <a:pt x="33" y="1046"/>
                    <a:pt x="128" y="1078"/>
                  </a:cubicBezTo>
                  <a:cubicBezTo>
                    <a:pt x="349" y="1173"/>
                    <a:pt x="603" y="1268"/>
                    <a:pt x="919" y="1331"/>
                  </a:cubicBezTo>
                  <a:cubicBezTo>
                    <a:pt x="1489" y="1489"/>
                    <a:pt x="2154" y="1553"/>
                    <a:pt x="2883" y="1553"/>
                  </a:cubicBezTo>
                  <a:cubicBezTo>
                    <a:pt x="3611" y="1553"/>
                    <a:pt x="4276" y="1489"/>
                    <a:pt x="4878" y="1331"/>
                  </a:cubicBezTo>
                  <a:cubicBezTo>
                    <a:pt x="5891" y="1109"/>
                    <a:pt x="6461" y="698"/>
                    <a:pt x="6461" y="191"/>
                  </a:cubicBezTo>
                  <a:cubicBezTo>
                    <a:pt x="6461" y="96"/>
                    <a:pt x="6366" y="1"/>
                    <a:pt x="6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13" name="Google Shape;4513;p39"/>
            <p:cNvSpPr/>
            <p:nvPr/>
          </p:nvSpPr>
          <p:spPr>
            <a:xfrm>
              <a:off x="6606432" y="3454571"/>
              <a:ext cx="212272" cy="50771"/>
            </a:xfrm>
            <a:custGeom>
              <a:avLst/>
              <a:gdLst/>
              <a:ahLst/>
              <a:cxnLst/>
              <a:rect l="l" t="t" r="r" b="b"/>
              <a:pathLst>
                <a:path w="6493" h="1553" extrusionOk="0">
                  <a:moveTo>
                    <a:pt x="6271" y="0"/>
                  </a:moveTo>
                  <a:cubicBezTo>
                    <a:pt x="6176" y="0"/>
                    <a:pt x="6081" y="95"/>
                    <a:pt x="6081" y="222"/>
                  </a:cubicBezTo>
                  <a:cubicBezTo>
                    <a:pt x="6081" y="444"/>
                    <a:pt x="5669" y="729"/>
                    <a:pt x="4782" y="950"/>
                  </a:cubicBezTo>
                  <a:cubicBezTo>
                    <a:pt x="4244" y="1077"/>
                    <a:pt x="3579" y="1140"/>
                    <a:pt x="2914" y="1140"/>
                  </a:cubicBezTo>
                  <a:cubicBezTo>
                    <a:pt x="2217" y="1140"/>
                    <a:pt x="1584" y="1077"/>
                    <a:pt x="1014" y="950"/>
                  </a:cubicBezTo>
                  <a:cubicBezTo>
                    <a:pt x="760" y="887"/>
                    <a:pt x="539" y="824"/>
                    <a:pt x="317" y="729"/>
                  </a:cubicBezTo>
                  <a:cubicBezTo>
                    <a:pt x="290" y="711"/>
                    <a:pt x="261" y="703"/>
                    <a:pt x="233" y="703"/>
                  </a:cubicBezTo>
                  <a:cubicBezTo>
                    <a:pt x="159" y="703"/>
                    <a:pt x="86" y="755"/>
                    <a:pt x="64" y="824"/>
                  </a:cubicBezTo>
                  <a:cubicBezTo>
                    <a:pt x="0" y="919"/>
                    <a:pt x="64" y="1045"/>
                    <a:pt x="159" y="1109"/>
                  </a:cubicBezTo>
                  <a:cubicBezTo>
                    <a:pt x="380" y="1204"/>
                    <a:pt x="634" y="1267"/>
                    <a:pt x="950" y="1362"/>
                  </a:cubicBezTo>
                  <a:cubicBezTo>
                    <a:pt x="1520" y="1489"/>
                    <a:pt x="2185" y="1552"/>
                    <a:pt x="2914" y="1552"/>
                  </a:cubicBezTo>
                  <a:cubicBezTo>
                    <a:pt x="3642" y="1552"/>
                    <a:pt x="4307" y="1489"/>
                    <a:pt x="4909" y="1362"/>
                  </a:cubicBezTo>
                  <a:cubicBezTo>
                    <a:pt x="5922" y="1109"/>
                    <a:pt x="6492" y="697"/>
                    <a:pt x="6492" y="222"/>
                  </a:cubicBezTo>
                  <a:cubicBezTo>
                    <a:pt x="6492" y="95"/>
                    <a:pt x="6397" y="0"/>
                    <a:pt x="6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14" name="Google Shape;4514;p39"/>
            <p:cNvSpPr/>
            <p:nvPr/>
          </p:nvSpPr>
          <p:spPr>
            <a:xfrm>
              <a:off x="6607445" y="3516687"/>
              <a:ext cx="211259" cy="50771"/>
            </a:xfrm>
            <a:custGeom>
              <a:avLst/>
              <a:gdLst/>
              <a:ahLst/>
              <a:cxnLst/>
              <a:rect l="l" t="t" r="r" b="b"/>
              <a:pathLst>
                <a:path w="6462" h="1553" extrusionOk="0">
                  <a:moveTo>
                    <a:pt x="6240" y="0"/>
                  </a:moveTo>
                  <a:cubicBezTo>
                    <a:pt x="6145" y="0"/>
                    <a:pt x="6050" y="95"/>
                    <a:pt x="6050" y="190"/>
                  </a:cubicBezTo>
                  <a:cubicBezTo>
                    <a:pt x="6050" y="570"/>
                    <a:pt x="4846" y="1140"/>
                    <a:pt x="2883" y="1140"/>
                  </a:cubicBezTo>
                  <a:cubicBezTo>
                    <a:pt x="1869" y="1140"/>
                    <a:pt x="919" y="982"/>
                    <a:pt x="318" y="697"/>
                  </a:cubicBezTo>
                  <a:cubicBezTo>
                    <a:pt x="286" y="689"/>
                    <a:pt x="256" y="685"/>
                    <a:pt x="229" y="685"/>
                  </a:cubicBezTo>
                  <a:cubicBezTo>
                    <a:pt x="145" y="685"/>
                    <a:pt x="80" y="721"/>
                    <a:pt x="33" y="792"/>
                  </a:cubicBezTo>
                  <a:cubicBezTo>
                    <a:pt x="1" y="919"/>
                    <a:pt x="33" y="1014"/>
                    <a:pt x="128" y="1077"/>
                  </a:cubicBezTo>
                  <a:cubicBezTo>
                    <a:pt x="793" y="1362"/>
                    <a:pt x="1806" y="1552"/>
                    <a:pt x="2883" y="1552"/>
                  </a:cubicBezTo>
                  <a:cubicBezTo>
                    <a:pt x="4625" y="1552"/>
                    <a:pt x="6461" y="1077"/>
                    <a:pt x="6461" y="190"/>
                  </a:cubicBezTo>
                  <a:cubicBezTo>
                    <a:pt x="6461" y="64"/>
                    <a:pt x="6366" y="0"/>
                    <a:pt x="6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15" name="Google Shape;4515;p39"/>
            <p:cNvSpPr/>
            <p:nvPr/>
          </p:nvSpPr>
          <p:spPr>
            <a:xfrm>
              <a:off x="6805202" y="3332399"/>
              <a:ext cx="13502" cy="196743"/>
            </a:xfrm>
            <a:custGeom>
              <a:avLst/>
              <a:gdLst/>
              <a:ahLst/>
              <a:cxnLst/>
              <a:rect l="l" t="t" r="r" b="b"/>
              <a:pathLst>
                <a:path w="413" h="6018" extrusionOk="0">
                  <a:moveTo>
                    <a:pt x="191" y="0"/>
                  </a:moveTo>
                  <a:cubicBezTo>
                    <a:pt x="96" y="0"/>
                    <a:pt x="1" y="95"/>
                    <a:pt x="1" y="190"/>
                  </a:cubicBezTo>
                  <a:lnTo>
                    <a:pt x="1" y="5827"/>
                  </a:lnTo>
                  <a:cubicBezTo>
                    <a:pt x="1" y="5954"/>
                    <a:pt x="96" y="6017"/>
                    <a:pt x="191" y="6017"/>
                  </a:cubicBezTo>
                  <a:cubicBezTo>
                    <a:pt x="317" y="6017"/>
                    <a:pt x="412" y="5954"/>
                    <a:pt x="412" y="5827"/>
                  </a:cubicBezTo>
                  <a:lnTo>
                    <a:pt x="412" y="190"/>
                  </a:lnTo>
                  <a:cubicBezTo>
                    <a:pt x="412" y="95"/>
                    <a:pt x="317"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grpSp>
      <p:grpSp>
        <p:nvGrpSpPr>
          <p:cNvPr id="4516" name="Google Shape;4516;p39"/>
          <p:cNvGrpSpPr/>
          <p:nvPr/>
        </p:nvGrpSpPr>
        <p:grpSpPr>
          <a:xfrm>
            <a:off x="4749621" y="2506672"/>
            <a:ext cx="1071595" cy="1168920"/>
            <a:chOff x="4710724" y="2804383"/>
            <a:chExt cx="1071595" cy="1168920"/>
          </a:xfrm>
        </p:grpSpPr>
        <p:sp>
          <p:nvSpPr>
            <p:cNvPr id="4517" name="Google Shape;4517;p39"/>
            <p:cNvSpPr/>
            <p:nvPr/>
          </p:nvSpPr>
          <p:spPr>
            <a:xfrm>
              <a:off x="4742796" y="3404879"/>
              <a:ext cx="1008466" cy="568424"/>
            </a:xfrm>
            <a:custGeom>
              <a:avLst/>
              <a:gdLst/>
              <a:ahLst/>
              <a:cxnLst/>
              <a:rect l="l" t="t" r="r" b="b"/>
              <a:pathLst>
                <a:path w="30847" h="17387" extrusionOk="0">
                  <a:moveTo>
                    <a:pt x="1" y="0"/>
                  </a:moveTo>
                  <a:lnTo>
                    <a:pt x="1" y="7474"/>
                  </a:lnTo>
                  <a:cubicBezTo>
                    <a:pt x="1" y="7854"/>
                    <a:pt x="128" y="8297"/>
                    <a:pt x="349" y="8677"/>
                  </a:cubicBezTo>
                  <a:cubicBezTo>
                    <a:pt x="571" y="9089"/>
                    <a:pt x="888" y="9406"/>
                    <a:pt x="1204" y="9596"/>
                  </a:cubicBezTo>
                  <a:lnTo>
                    <a:pt x="14220" y="17101"/>
                  </a:lnTo>
                  <a:cubicBezTo>
                    <a:pt x="14537" y="17291"/>
                    <a:pt x="14949" y="17386"/>
                    <a:pt x="15424" y="17386"/>
                  </a:cubicBezTo>
                  <a:cubicBezTo>
                    <a:pt x="15867" y="17386"/>
                    <a:pt x="16311" y="17291"/>
                    <a:pt x="16627" y="17101"/>
                  </a:cubicBezTo>
                  <a:lnTo>
                    <a:pt x="29612" y="9596"/>
                  </a:lnTo>
                  <a:cubicBezTo>
                    <a:pt x="29960" y="9406"/>
                    <a:pt x="30245" y="9089"/>
                    <a:pt x="30467" y="8677"/>
                  </a:cubicBezTo>
                  <a:cubicBezTo>
                    <a:pt x="30720" y="8297"/>
                    <a:pt x="30847" y="7854"/>
                    <a:pt x="30847" y="7506"/>
                  </a:cubicBezTo>
                  <a:lnTo>
                    <a:pt x="30847" y="0"/>
                  </a:lnTo>
                  <a:lnTo>
                    <a:pt x="30435" y="0"/>
                  </a:lnTo>
                  <a:lnTo>
                    <a:pt x="30435" y="7506"/>
                  </a:lnTo>
                  <a:cubicBezTo>
                    <a:pt x="30435" y="7791"/>
                    <a:pt x="30340" y="8139"/>
                    <a:pt x="30150" y="8487"/>
                  </a:cubicBezTo>
                  <a:cubicBezTo>
                    <a:pt x="29960" y="8836"/>
                    <a:pt x="29707" y="9089"/>
                    <a:pt x="29422" y="9247"/>
                  </a:cubicBezTo>
                  <a:lnTo>
                    <a:pt x="16437" y="16753"/>
                  </a:lnTo>
                  <a:cubicBezTo>
                    <a:pt x="16152" y="16911"/>
                    <a:pt x="15804" y="17006"/>
                    <a:pt x="15424" y="17006"/>
                  </a:cubicBezTo>
                  <a:cubicBezTo>
                    <a:pt x="15012" y="17006"/>
                    <a:pt x="14664" y="16911"/>
                    <a:pt x="14410" y="16753"/>
                  </a:cubicBezTo>
                  <a:lnTo>
                    <a:pt x="1394" y="9247"/>
                  </a:lnTo>
                  <a:cubicBezTo>
                    <a:pt x="1141" y="9089"/>
                    <a:pt x="888" y="8836"/>
                    <a:pt x="666" y="8487"/>
                  </a:cubicBezTo>
                  <a:cubicBezTo>
                    <a:pt x="476" y="8171"/>
                    <a:pt x="381" y="7791"/>
                    <a:pt x="381" y="7506"/>
                  </a:cubicBezTo>
                  <a:lnTo>
                    <a:pt x="38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18" name="Google Shape;4518;p39"/>
            <p:cNvSpPr/>
            <p:nvPr/>
          </p:nvSpPr>
          <p:spPr>
            <a:xfrm>
              <a:off x="4710724" y="2804383"/>
              <a:ext cx="1071595" cy="600529"/>
            </a:xfrm>
            <a:custGeom>
              <a:avLst/>
              <a:gdLst/>
              <a:ahLst/>
              <a:cxnLst/>
              <a:rect l="l" t="t" r="r" b="b"/>
              <a:pathLst>
                <a:path w="32778" h="18369" extrusionOk="0">
                  <a:moveTo>
                    <a:pt x="16405" y="0"/>
                  </a:moveTo>
                  <a:cubicBezTo>
                    <a:pt x="15771" y="0"/>
                    <a:pt x="15170" y="127"/>
                    <a:pt x="14695" y="412"/>
                  </a:cubicBezTo>
                  <a:lnTo>
                    <a:pt x="1710" y="7917"/>
                  </a:lnTo>
                  <a:cubicBezTo>
                    <a:pt x="1235" y="8202"/>
                    <a:pt x="792" y="8646"/>
                    <a:pt x="507" y="9184"/>
                  </a:cubicBezTo>
                  <a:cubicBezTo>
                    <a:pt x="190" y="9723"/>
                    <a:pt x="0" y="10293"/>
                    <a:pt x="0" y="10863"/>
                  </a:cubicBezTo>
                  <a:lnTo>
                    <a:pt x="0" y="18368"/>
                  </a:lnTo>
                  <a:lnTo>
                    <a:pt x="2312" y="18368"/>
                  </a:lnTo>
                  <a:lnTo>
                    <a:pt x="2312" y="10863"/>
                  </a:lnTo>
                  <a:cubicBezTo>
                    <a:pt x="2312" y="10736"/>
                    <a:pt x="2375" y="10546"/>
                    <a:pt x="2502" y="10324"/>
                  </a:cubicBezTo>
                  <a:cubicBezTo>
                    <a:pt x="2629" y="10103"/>
                    <a:pt x="2787" y="9976"/>
                    <a:pt x="2850" y="9913"/>
                  </a:cubicBezTo>
                  <a:lnTo>
                    <a:pt x="15866" y="2407"/>
                  </a:lnTo>
                  <a:cubicBezTo>
                    <a:pt x="15961" y="2375"/>
                    <a:pt x="16151" y="2312"/>
                    <a:pt x="16405" y="2312"/>
                  </a:cubicBezTo>
                  <a:cubicBezTo>
                    <a:pt x="16658" y="2312"/>
                    <a:pt x="16848" y="2375"/>
                    <a:pt x="16943" y="2407"/>
                  </a:cubicBezTo>
                  <a:lnTo>
                    <a:pt x="29927" y="9913"/>
                  </a:lnTo>
                  <a:cubicBezTo>
                    <a:pt x="30022" y="9976"/>
                    <a:pt x="30181" y="10103"/>
                    <a:pt x="30308" y="10324"/>
                  </a:cubicBezTo>
                  <a:cubicBezTo>
                    <a:pt x="30434" y="10546"/>
                    <a:pt x="30466" y="10736"/>
                    <a:pt x="30466" y="10863"/>
                  </a:cubicBezTo>
                  <a:lnTo>
                    <a:pt x="30466" y="18368"/>
                  </a:lnTo>
                  <a:lnTo>
                    <a:pt x="32778" y="18368"/>
                  </a:lnTo>
                  <a:lnTo>
                    <a:pt x="32778" y="10863"/>
                  </a:lnTo>
                  <a:cubicBezTo>
                    <a:pt x="32778" y="10293"/>
                    <a:pt x="32619" y="9723"/>
                    <a:pt x="32303" y="9184"/>
                  </a:cubicBezTo>
                  <a:cubicBezTo>
                    <a:pt x="31986" y="8646"/>
                    <a:pt x="31543" y="8202"/>
                    <a:pt x="31099" y="7917"/>
                  </a:cubicBezTo>
                  <a:lnTo>
                    <a:pt x="18083" y="412"/>
                  </a:lnTo>
                  <a:cubicBezTo>
                    <a:pt x="17608" y="159"/>
                    <a:pt x="17006" y="0"/>
                    <a:pt x="164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19" name="Google Shape;4519;p39"/>
            <p:cNvSpPr/>
            <p:nvPr/>
          </p:nvSpPr>
          <p:spPr>
            <a:xfrm>
              <a:off x="4849439" y="2962255"/>
              <a:ext cx="794166" cy="884201"/>
            </a:xfrm>
            <a:custGeom>
              <a:avLst/>
              <a:gdLst/>
              <a:ahLst/>
              <a:cxnLst/>
              <a:rect l="l" t="t" r="r" b="b"/>
              <a:pathLst>
                <a:path w="24292" h="27046" extrusionOk="0">
                  <a:moveTo>
                    <a:pt x="12162" y="1"/>
                  </a:moveTo>
                  <a:cubicBezTo>
                    <a:pt x="11647" y="1"/>
                    <a:pt x="11133" y="112"/>
                    <a:pt x="10737" y="333"/>
                  </a:cubicBezTo>
                  <a:lnTo>
                    <a:pt x="1426" y="5685"/>
                  </a:lnTo>
                  <a:cubicBezTo>
                    <a:pt x="951" y="5970"/>
                    <a:pt x="508" y="6509"/>
                    <a:pt x="254" y="7110"/>
                  </a:cubicBezTo>
                  <a:cubicBezTo>
                    <a:pt x="254" y="7142"/>
                    <a:pt x="223" y="7174"/>
                    <a:pt x="223" y="7205"/>
                  </a:cubicBezTo>
                  <a:cubicBezTo>
                    <a:pt x="96" y="7522"/>
                    <a:pt x="1" y="7839"/>
                    <a:pt x="1" y="8155"/>
                  </a:cubicBezTo>
                  <a:lnTo>
                    <a:pt x="1" y="18891"/>
                  </a:lnTo>
                  <a:cubicBezTo>
                    <a:pt x="1" y="19810"/>
                    <a:pt x="634" y="20886"/>
                    <a:pt x="1426" y="21361"/>
                  </a:cubicBezTo>
                  <a:lnTo>
                    <a:pt x="10737" y="26713"/>
                  </a:lnTo>
                  <a:cubicBezTo>
                    <a:pt x="11133" y="26935"/>
                    <a:pt x="11647" y="27046"/>
                    <a:pt x="12158" y="27046"/>
                  </a:cubicBezTo>
                  <a:cubicBezTo>
                    <a:pt x="12668" y="27046"/>
                    <a:pt x="13175" y="26935"/>
                    <a:pt x="13555" y="26713"/>
                  </a:cubicBezTo>
                  <a:lnTo>
                    <a:pt x="22866" y="21361"/>
                  </a:lnTo>
                  <a:cubicBezTo>
                    <a:pt x="23658" y="20886"/>
                    <a:pt x="24291" y="19810"/>
                    <a:pt x="24291" y="18891"/>
                  </a:cubicBezTo>
                  <a:lnTo>
                    <a:pt x="24291" y="8155"/>
                  </a:lnTo>
                  <a:cubicBezTo>
                    <a:pt x="24291" y="7237"/>
                    <a:pt x="23658" y="6160"/>
                    <a:pt x="22866" y="5685"/>
                  </a:cubicBezTo>
                  <a:lnTo>
                    <a:pt x="13587" y="333"/>
                  </a:lnTo>
                  <a:cubicBezTo>
                    <a:pt x="13191" y="112"/>
                    <a:pt x="12676" y="1"/>
                    <a:pt x="1216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20" name="Google Shape;4520;p39"/>
            <p:cNvSpPr/>
            <p:nvPr/>
          </p:nvSpPr>
          <p:spPr>
            <a:xfrm>
              <a:off x="5095875" y="3147066"/>
              <a:ext cx="302340" cy="483522"/>
            </a:xfrm>
            <a:custGeom>
              <a:avLst/>
              <a:gdLst/>
              <a:ahLst/>
              <a:cxnLst/>
              <a:rect l="l" t="t" r="r" b="b"/>
              <a:pathLst>
                <a:path w="9248" h="14790" extrusionOk="0">
                  <a:moveTo>
                    <a:pt x="7601" y="412"/>
                  </a:moveTo>
                  <a:cubicBezTo>
                    <a:pt x="8266" y="412"/>
                    <a:pt x="8836" y="982"/>
                    <a:pt x="8836" y="1679"/>
                  </a:cubicBezTo>
                  <a:lnTo>
                    <a:pt x="8836" y="13112"/>
                  </a:lnTo>
                  <a:cubicBezTo>
                    <a:pt x="8836" y="13808"/>
                    <a:pt x="8266" y="14378"/>
                    <a:pt x="7601" y="14378"/>
                  </a:cubicBezTo>
                  <a:lnTo>
                    <a:pt x="1647" y="14378"/>
                  </a:lnTo>
                  <a:cubicBezTo>
                    <a:pt x="950" y="14378"/>
                    <a:pt x="380" y="13808"/>
                    <a:pt x="380" y="13112"/>
                  </a:cubicBezTo>
                  <a:lnTo>
                    <a:pt x="380" y="1679"/>
                  </a:lnTo>
                  <a:cubicBezTo>
                    <a:pt x="380" y="982"/>
                    <a:pt x="950" y="412"/>
                    <a:pt x="1647" y="412"/>
                  </a:cubicBezTo>
                  <a:close/>
                  <a:moveTo>
                    <a:pt x="1647" y="1"/>
                  </a:moveTo>
                  <a:cubicBezTo>
                    <a:pt x="728" y="1"/>
                    <a:pt x="0" y="761"/>
                    <a:pt x="0" y="1679"/>
                  </a:cubicBezTo>
                  <a:lnTo>
                    <a:pt x="0" y="13112"/>
                  </a:lnTo>
                  <a:cubicBezTo>
                    <a:pt x="0" y="14030"/>
                    <a:pt x="728" y="14790"/>
                    <a:pt x="1647" y="14790"/>
                  </a:cubicBezTo>
                  <a:lnTo>
                    <a:pt x="7601" y="14790"/>
                  </a:lnTo>
                  <a:cubicBezTo>
                    <a:pt x="8519" y="14790"/>
                    <a:pt x="9247" y="14030"/>
                    <a:pt x="9247" y="13112"/>
                  </a:cubicBezTo>
                  <a:lnTo>
                    <a:pt x="9247" y="1679"/>
                  </a:lnTo>
                  <a:cubicBezTo>
                    <a:pt x="9247" y="761"/>
                    <a:pt x="8519" y="1"/>
                    <a:pt x="7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21" name="Google Shape;4521;p39"/>
            <p:cNvSpPr/>
            <p:nvPr/>
          </p:nvSpPr>
          <p:spPr>
            <a:xfrm>
              <a:off x="5094829" y="3204016"/>
              <a:ext cx="303386" cy="13502"/>
            </a:xfrm>
            <a:custGeom>
              <a:avLst/>
              <a:gdLst/>
              <a:ahLst/>
              <a:cxnLst/>
              <a:rect l="l" t="t" r="r" b="b"/>
              <a:pathLst>
                <a:path w="9280" h="413" extrusionOk="0">
                  <a:moveTo>
                    <a:pt x="222" y="0"/>
                  </a:moveTo>
                  <a:cubicBezTo>
                    <a:pt x="95" y="0"/>
                    <a:pt x="0" y="95"/>
                    <a:pt x="0" y="222"/>
                  </a:cubicBezTo>
                  <a:cubicBezTo>
                    <a:pt x="0" y="317"/>
                    <a:pt x="95" y="412"/>
                    <a:pt x="222" y="412"/>
                  </a:cubicBezTo>
                  <a:lnTo>
                    <a:pt x="9089" y="412"/>
                  </a:lnTo>
                  <a:cubicBezTo>
                    <a:pt x="9184" y="412"/>
                    <a:pt x="9279" y="317"/>
                    <a:pt x="9279" y="222"/>
                  </a:cubicBezTo>
                  <a:cubicBezTo>
                    <a:pt x="9279" y="95"/>
                    <a:pt x="9184" y="0"/>
                    <a:pt x="9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22" name="Google Shape;4522;p39"/>
            <p:cNvSpPr/>
            <p:nvPr/>
          </p:nvSpPr>
          <p:spPr>
            <a:xfrm>
              <a:off x="5094829" y="3557062"/>
              <a:ext cx="303386" cy="13502"/>
            </a:xfrm>
            <a:custGeom>
              <a:avLst/>
              <a:gdLst/>
              <a:ahLst/>
              <a:cxnLst/>
              <a:rect l="l" t="t" r="r" b="b"/>
              <a:pathLst>
                <a:path w="9280" h="413" extrusionOk="0">
                  <a:moveTo>
                    <a:pt x="222" y="0"/>
                  </a:moveTo>
                  <a:cubicBezTo>
                    <a:pt x="95" y="0"/>
                    <a:pt x="0" y="96"/>
                    <a:pt x="0" y="191"/>
                  </a:cubicBezTo>
                  <a:cubicBezTo>
                    <a:pt x="0" y="317"/>
                    <a:pt x="95" y="412"/>
                    <a:pt x="222" y="412"/>
                  </a:cubicBezTo>
                  <a:lnTo>
                    <a:pt x="9089" y="412"/>
                  </a:lnTo>
                  <a:cubicBezTo>
                    <a:pt x="9184" y="412"/>
                    <a:pt x="9279" y="317"/>
                    <a:pt x="9279" y="191"/>
                  </a:cubicBezTo>
                  <a:cubicBezTo>
                    <a:pt x="9279" y="96"/>
                    <a:pt x="9184" y="0"/>
                    <a:pt x="9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23" name="Google Shape;4523;p39"/>
            <p:cNvSpPr/>
            <p:nvPr/>
          </p:nvSpPr>
          <p:spPr>
            <a:xfrm>
              <a:off x="5207683" y="3585014"/>
              <a:ext cx="78724" cy="13502"/>
            </a:xfrm>
            <a:custGeom>
              <a:avLst/>
              <a:gdLst/>
              <a:ahLst/>
              <a:cxnLst/>
              <a:rect l="l" t="t" r="r" b="b"/>
              <a:pathLst>
                <a:path w="2408" h="413" extrusionOk="0">
                  <a:moveTo>
                    <a:pt x="190" y="1"/>
                  </a:moveTo>
                  <a:cubicBezTo>
                    <a:pt x="95" y="1"/>
                    <a:pt x="0" y="96"/>
                    <a:pt x="0" y="222"/>
                  </a:cubicBezTo>
                  <a:cubicBezTo>
                    <a:pt x="0" y="317"/>
                    <a:pt x="95" y="412"/>
                    <a:pt x="190" y="412"/>
                  </a:cubicBezTo>
                  <a:lnTo>
                    <a:pt x="2186" y="412"/>
                  </a:lnTo>
                  <a:cubicBezTo>
                    <a:pt x="2312" y="412"/>
                    <a:pt x="2407" y="317"/>
                    <a:pt x="2407" y="222"/>
                  </a:cubicBezTo>
                  <a:cubicBezTo>
                    <a:pt x="2407" y="96"/>
                    <a:pt x="2312"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24" name="Google Shape;4524;p39"/>
            <p:cNvSpPr/>
            <p:nvPr/>
          </p:nvSpPr>
          <p:spPr>
            <a:xfrm>
              <a:off x="5156944" y="3175018"/>
              <a:ext cx="17621" cy="16608"/>
            </a:xfrm>
            <a:custGeom>
              <a:avLst/>
              <a:gdLst/>
              <a:ahLst/>
              <a:cxnLst/>
              <a:rect l="l" t="t" r="r" b="b"/>
              <a:pathLst>
                <a:path w="539" h="508" extrusionOk="0">
                  <a:moveTo>
                    <a:pt x="254" y="1"/>
                  </a:moveTo>
                  <a:cubicBezTo>
                    <a:pt x="127" y="1"/>
                    <a:pt x="1" y="96"/>
                    <a:pt x="1" y="254"/>
                  </a:cubicBezTo>
                  <a:cubicBezTo>
                    <a:pt x="1" y="381"/>
                    <a:pt x="127" y="507"/>
                    <a:pt x="254" y="507"/>
                  </a:cubicBezTo>
                  <a:cubicBezTo>
                    <a:pt x="412" y="507"/>
                    <a:pt x="539" y="381"/>
                    <a:pt x="539" y="254"/>
                  </a:cubicBezTo>
                  <a:cubicBezTo>
                    <a:pt x="539" y="96"/>
                    <a:pt x="412" y="1"/>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25" name="Google Shape;4525;p39"/>
            <p:cNvSpPr/>
            <p:nvPr/>
          </p:nvSpPr>
          <p:spPr>
            <a:xfrm>
              <a:off x="5137264" y="3279601"/>
              <a:ext cx="218517" cy="218484"/>
            </a:xfrm>
            <a:custGeom>
              <a:avLst/>
              <a:gdLst/>
              <a:ahLst/>
              <a:cxnLst/>
              <a:rect l="l" t="t" r="r" b="b"/>
              <a:pathLst>
                <a:path w="6684" h="6683" extrusionOk="0">
                  <a:moveTo>
                    <a:pt x="3358" y="412"/>
                  </a:moveTo>
                  <a:cubicBezTo>
                    <a:pt x="4973" y="412"/>
                    <a:pt x="6271" y="1710"/>
                    <a:pt x="6271" y="3325"/>
                  </a:cubicBezTo>
                  <a:cubicBezTo>
                    <a:pt x="6271" y="4941"/>
                    <a:pt x="4973" y="6271"/>
                    <a:pt x="3358" y="6271"/>
                  </a:cubicBezTo>
                  <a:cubicBezTo>
                    <a:pt x="1743" y="6271"/>
                    <a:pt x="413" y="4941"/>
                    <a:pt x="413" y="3325"/>
                  </a:cubicBezTo>
                  <a:cubicBezTo>
                    <a:pt x="413" y="1710"/>
                    <a:pt x="1743" y="412"/>
                    <a:pt x="3358" y="412"/>
                  </a:cubicBezTo>
                  <a:close/>
                  <a:moveTo>
                    <a:pt x="3358" y="0"/>
                  </a:moveTo>
                  <a:cubicBezTo>
                    <a:pt x="1521" y="0"/>
                    <a:pt x="1" y="1489"/>
                    <a:pt x="1" y="3325"/>
                  </a:cubicBezTo>
                  <a:cubicBezTo>
                    <a:pt x="1" y="5194"/>
                    <a:pt x="1521" y="6682"/>
                    <a:pt x="3358" y="6682"/>
                  </a:cubicBezTo>
                  <a:cubicBezTo>
                    <a:pt x="5195" y="6682"/>
                    <a:pt x="6683" y="5162"/>
                    <a:pt x="6683" y="3325"/>
                  </a:cubicBezTo>
                  <a:cubicBezTo>
                    <a:pt x="6683" y="1489"/>
                    <a:pt x="5195" y="0"/>
                    <a:pt x="3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26" name="Google Shape;4526;p39"/>
            <p:cNvSpPr/>
            <p:nvPr/>
          </p:nvSpPr>
          <p:spPr>
            <a:xfrm>
              <a:off x="5202518" y="3330340"/>
              <a:ext cx="86995" cy="101478"/>
            </a:xfrm>
            <a:custGeom>
              <a:avLst/>
              <a:gdLst/>
              <a:ahLst/>
              <a:cxnLst/>
              <a:rect l="l" t="t" r="r" b="b"/>
              <a:pathLst>
                <a:path w="2661" h="3104" extrusionOk="0">
                  <a:moveTo>
                    <a:pt x="1330" y="412"/>
                  </a:moveTo>
                  <a:cubicBezTo>
                    <a:pt x="1868" y="412"/>
                    <a:pt x="2249" y="823"/>
                    <a:pt x="2249" y="1393"/>
                  </a:cubicBezTo>
                  <a:cubicBezTo>
                    <a:pt x="2249" y="2090"/>
                    <a:pt x="1710" y="2692"/>
                    <a:pt x="1330" y="2692"/>
                  </a:cubicBezTo>
                  <a:cubicBezTo>
                    <a:pt x="855" y="2692"/>
                    <a:pt x="380" y="2027"/>
                    <a:pt x="380" y="1393"/>
                  </a:cubicBezTo>
                  <a:cubicBezTo>
                    <a:pt x="380" y="823"/>
                    <a:pt x="760" y="412"/>
                    <a:pt x="1330" y="412"/>
                  </a:cubicBezTo>
                  <a:close/>
                  <a:moveTo>
                    <a:pt x="1330" y="0"/>
                  </a:moveTo>
                  <a:cubicBezTo>
                    <a:pt x="538" y="0"/>
                    <a:pt x="0" y="602"/>
                    <a:pt x="0" y="1393"/>
                  </a:cubicBezTo>
                  <a:cubicBezTo>
                    <a:pt x="0" y="2280"/>
                    <a:pt x="633" y="3104"/>
                    <a:pt x="1330" y="3104"/>
                  </a:cubicBezTo>
                  <a:cubicBezTo>
                    <a:pt x="1995" y="3104"/>
                    <a:pt x="2660" y="2248"/>
                    <a:pt x="2660" y="1393"/>
                  </a:cubicBezTo>
                  <a:cubicBezTo>
                    <a:pt x="2660" y="602"/>
                    <a:pt x="2090" y="0"/>
                    <a:pt x="1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27" name="Google Shape;4527;p39"/>
            <p:cNvSpPr/>
            <p:nvPr/>
          </p:nvSpPr>
          <p:spPr>
            <a:xfrm>
              <a:off x="5174533" y="3401381"/>
              <a:ext cx="51818" cy="81175"/>
            </a:xfrm>
            <a:custGeom>
              <a:avLst/>
              <a:gdLst/>
              <a:ahLst/>
              <a:cxnLst/>
              <a:rect l="l" t="t" r="r" b="b"/>
              <a:pathLst>
                <a:path w="1585" h="2483" extrusionOk="0">
                  <a:moveTo>
                    <a:pt x="1352" y="1"/>
                  </a:moveTo>
                  <a:cubicBezTo>
                    <a:pt x="1326" y="1"/>
                    <a:pt x="1298" y="5"/>
                    <a:pt x="1268" y="12"/>
                  </a:cubicBezTo>
                  <a:cubicBezTo>
                    <a:pt x="1046" y="107"/>
                    <a:pt x="824" y="234"/>
                    <a:pt x="603" y="392"/>
                  </a:cubicBezTo>
                  <a:cubicBezTo>
                    <a:pt x="191" y="709"/>
                    <a:pt x="1" y="1279"/>
                    <a:pt x="128" y="1786"/>
                  </a:cubicBezTo>
                  <a:lnTo>
                    <a:pt x="128" y="1849"/>
                  </a:lnTo>
                  <a:cubicBezTo>
                    <a:pt x="159" y="2039"/>
                    <a:pt x="254" y="2229"/>
                    <a:pt x="413" y="2387"/>
                  </a:cubicBezTo>
                  <a:cubicBezTo>
                    <a:pt x="444" y="2451"/>
                    <a:pt x="508" y="2482"/>
                    <a:pt x="571" y="2482"/>
                  </a:cubicBezTo>
                  <a:cubicBezTo>
                    <a:pt x="698" y="2482"/>
                    <a:pt x="761" y="2387"/>
                    <a:pt x="761" y="2292"/>
                  </a:cubicBezTo>
                  <a:cubicBezTo>
                    <a:pt x="761" y="2229"/>
                    <a:pt x="761" y="2197"/>
                    <a:pt x="729" y="2166"/>
                  </a:cubicBezTo>
                  <a:cubicBezTo>
                    <a:pt x="634" y="2039"/>
                    <a:pt x="539" y="1912"/>
                    <a:pt x="508" y="1754"/>
                  </a:cubicBezTo>
                  <a:lnTo>
                    <a:pt x="508" y="1691"/>
                  </a:lnTo>
                  <a:cubicBezTo>
                    <a:pt x="413" y="1342"/>
                    <a:pt x="539" y="931"/>
                    <a:pt x="856" y="709"/>
                  </a:cubicBezTo>
                  <a:cubicBezTo>
                    <a:pt x="1046" y="582"/>
                    <a:pt x="1236" y="456"/>
                    <a:pt x="1426" y="392"/>
                  </a:cubicBezTo>
                  <a:cubicBezTo>
                    <a:pt x="1521" y="361"/>
                    <a:pt x="1584" y="234"/>
                    <a:pt x="1553" y="139"/>
                  </a:cubicBezTo>
                  <a:cubicBezTo>
                    <a:pt x="1504" y="42"/>
                    <a:pt x="1437" y="1"/>
                    <a:pt x="1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28" name="Google Shape;4528;p39"/>
            <p:cNvSpPr/>
            <p:nvPr/>
          </p:nvSpPr>
          <p:spPr>
            <a:xfrm>
              <a:off x="5265647" y="3400531"/>
              <a:ext cx="52831" cy="82025"/>
            </a:xfrm>
            <a:custGeom>
              <a:avLst/>
              <a:gdLst/>
              <a:ahLst/>
              <a:cxnLst/>
              <a:rect l="l" t="t" r="r" b="b"/>
              <a:pathLst>
                <a:path w="1616" h="2509" extrusionOk="0">
                  <a:moveTo>
                    <a:pt x="235" y="0"/>
                  </a:moveTo>
                  <a:cubicBezTo>
                    <a:pt x="120" y="0"/>
                    <a:pt x="1" y="86"/>
                    <a:pt x="1" y="197"/>
                  </a:cubicBezTo>
                  <a:cubicBezTo>
                    <a:pt x="1" y="292"/>
                    <a:pt x="64" y="387"/>
                    <a:pt x="128" y="418"/>
                  </a:cubicBezTo>
                  <a:cubicBezTo>
                    <a:pt x="349" y="482"/>
                    <a:pt x="539" y="608"/>
                    <a:pt x="698" y="735"/>
                  </a:cubicBezTo>
                  <a:lnTo>
                    <a:pt x="793" y="798"/>
                  </a:lnTo>
                  <a:cubicBezTo>
                    <a:pt x="1046" y="988"/>
                    <a:pt x="1173" y="1337"/>
                    <a:pt x="1141" y="1653"/>
                  </a:cubicBezTo>
                  <a:cubicBezTo>
                    <a:pt x="1141" y="1843"/>
                    <a:pt x="1046" y="2002"/>
                    <a:pt x="919" y="2160"/>
                  </a:cubicBezTo>
                  <a:cubicBezTo>
                    <a:pt x="856" y="2255"/>
                    <a:pt x="888" y="2382"/>
                    <a:pt x="951" y="2445"/>
                  </a:cubicBezTo>
                  <a:cubicBezTo>
                    <a:pt x="1014" y="2477"/>
                    <a:pt x="1046" y="2508"/>
                    <a:pt x="1078" y="2508"/>
                  </a:cubicBezTo>
                  <a:cubicBezTo>
                    <a:pt x="1141" y="2508"/>
                    <a:pt x="1204" y="2477"/>
                    <a:pt x="1236" y="2413"/>
                  </a:cubicBezTo>
                  <a:cubicBezTo>
                    <a:pt x="1426" y="2223"/>
                    <a:pt x="1521" y="1970"/>
                    <a:pt x="1553" y="1717"/>
                  </a:cubicBezTo>
                  <a:cubicBezTo>
                    <a:pt x="1616" y="1242"/>
                    <a:pt x="1426" y="767"/>
                    <a:pt x="1046" y="482"/>
                  </a:cubicBezTo>
                  <a:lnTo>
                    <a:pt x="951" y="418"/>
                  </a:lnTo>
                  <a:cubicBezTo>
                    <a:pt x="761" y="228"/>
                    <a:pt x="539" y="101"/>
                    <a:pt x="286" y="6"/>
                  </a:cubicBezTo>
                  <a:cubicBezTo>
                    <a:pt x="269" y="2"/>
                    <a:pt x="252" y="0"/>
                    <a:pt x="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grpSp>
      <p:grpSp>
        <p:nvGrpSpPr>
          <p:cNvPr id="4529" name="Google Shape;4529;p39"/>
          <p:cNvGrpSpPr/>
          <p:nvPr/>
        </p:nvGrpSpPr>
        <p:grpSpPr>
          <a:xfrm>
            <a:off x="2024366" y="2506672"/>
            <a:ext cx="1071595" cy="1168920"/>
            <a:chOff x="2010553" y="2804383"/>
            <a:chExt cx="1071595" cy="1168920"/>
          </a:xfrm>
        </p:grpSpPr>
        <p:sp>
          <p:nvSpPr>
            <p:cNvPr id="4530" name="Google Shape;4530;p39"/>
            <p:cNvSpPr/>
            <p:nvPr/>
          </p:nvSpPr>
          <p:spPr>
            <a:xfrm>
              <a:off x="2041611" y="3404879"/>
              <a:ext cx="1008466" cy="568424"/>
            </a:xfrm>
            <a:custGeom>
              <a:avLst/>
              <a:gdLst/>
              <a:ahLst/>
              <a:cxnLst/>
              <a:rect l="l" t="t" r="r" b="b"/>
              <a:pathLst>
                <a:path w="30847" h="17387" extrusionOk="0">
                  <a:moveTo>
                    <a:pt x="0" y="0"/>
                  </a:moveTo>
                  <a:lnTo>
                    <a:pt x="0" y="7474"/>
                  </a:lnTo>
                  <a:cubicBezTo>
                    <a:pt x="0" y="7854"/>
                    <a:pt x="127" y="8297"/>
                    <a:pt x="349" y="8677"/>
                  </a:cubicBezTo>
                  <a:cubicBezTo>
                    <a:pt x="602" y="9089"/>
                    <a:pt x="887" y="9406"/>
                    <a:pt x="1235" y="9596"/>
                  </a:cubicBezTo>
                  <a:lnTo>
                    <a:pt x="14220" y="17101"/>
                  </a:lnTo>
                  <a:cubicBezTo>
                    <a:pt x="14536" y="17291"/>
                    <a:pt x="14980" y="17386"/>
                    <a:pt x="15423" y="17386"/>
                  </a:cubicBezTo>
                  <a:cubicBezTo>
                    <a:pt x="15898" y="17386"/>
                    <a:pt x="16310" y="17291"/>
                    <a:pt x="16658" y="17101"/>
                  </a:cubicBezTo>
                  <a:lnTo>
                    <a:pt x="29643" y="9596"/>
                  </a:lnTo>
                  <a:cubicBezTo>
                    <a:pt x="29959" y="9406"/>
                    <a:pt x="30276" y="9089"/>
                    <a:pt x="30498" y="8677"/>
                  </a:cubicBezTo>
                  <a:cubicBezTo>
                    <a:pt x="30719" y="8297"/>
                    <a:pt x="30846" y="7854"/>
                    <a:pt x="30846" y="7506"/>
                  </a:cubicBezTo>
                  <a:lnTo>
                    <a:pt x="30846" y="0"/>
                  </a:lnTo>
                  <a:lnTo>
                    <a:pt x="30466" y="0"/>
                  </a:lnTo>
                  <a:lnTo>
                    <a:pt x="30466" y="7506"/>
                  </a:lnTo>
                  <a:cubicBezTo>
                    <a:pt x="30466" y="7791"/>
                    <a:pt x="30371" y="8139"/>
                    <a:pt x="30149" y="8487"/>
                  </a:cubicBezTo>
                  <a:cubicBezTo>
                    <a:pt x="29959" y="8836"/>
                    <a:pt x="29706" y="9089"/>
                    <a:pt x="29453" y="9247"/>
                  </a:cubicBezTo>
                  <a:lnTo>
                    <a:pt x="16437" y="16753"/>
                  </a:lnTo>
                  <a:cubicBezTo>
                    <a:pt x="16183" y="16911"/>
                    <a:pt x="15803" y="17006"/>
                    <a:pt x="15423" y="17006"/>
                  </a:cubicBezTo>
                  <a:cubicBezTo>
                    <a:pt x="15043" y="17006"/>
                    <a:pt x="14695" y="16911"/>
                    <a:pt x="14410" y="16753"/>
                  </a:cubicBezTo>
                  <a:lnTo>
                    <a:pt x="1425" y="9247"/>
                  </a:lnTo>
                  <a:cubicBezTo>
                    <a:pt x="1140" y="9089"/>
                    <a:pt x="887" y="8836"/>
                    <a:pt x="697" y="8487"/>
                  </a:cubicBezTo>
                  <a:cubicBezTo>
                    <a:pt x="507" y="8171"/>
                    <a:pt x="380" y="7791"/>
                    <a:pt x="380" y="7506"/>
                  </a:cubicBezTo>
                  <a:lnTo>
                    <a:pt x="38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31" name="Google Shape;4531;p39"/>
            <p:cNvSpPr/>
            <p:nvPr/>
          </p:nvSpPr>
          <p:spPr>
            <a:xfrm>
              <a:off x="2010553" y="2804383"/>
              <a:ext cx="1071595" cy="600529"/>
            </a:xfrm>
            <a:custGeom>
              <a:avLst/>
              <a:gdLst/>
              <a:ahLst/>
              <a:cxnLst/>
              <a:rect l="l" t="t" r="r" b="b"/>
              <a:pathLst>
                <a:path w="32778" h="18369" extrusionOk="0">
                  <a:moveTo>
                    <a:pt x="16373" y="0"/>
                  </a:moveTo>
                  <a:cubicBezTo>
                    <a:pt x="15771" y="0"/>
                    <a:pt x="15170" y="127"/>
                    <a:pt x="14695" y="412"/>
                  </a:cubicBezTo>
                  <a:lnTo>
                    <a:pt x="1679" y="7917"/>
                  </a:lnTo>
                  <a:cubicBezTo>
                    <a:pt x="1204" y="8202"/>
                    <a:pt x="792" y="8646"/>
                    <a:pt x="475" y="9184"/>
                  </a:cubicBezTo>
                  <a:cubicBezTo>
                    <a:pt x="159" y="9723"/>
                    <a:pt x="0" y="10293"/>
                    <a:pt x="0" y="10863"/>
                  </a:cubicBezTo>
                  <a:lnTo>
                    <a:pt x="0" y="18368"/>
                  </a:lnTo>
                  <a:lnTo>
                    <a:pt x="2312" y="18368"/>
                  </a:lnTo>
                  <a:lnTo>
                    <a:pt x="2312" y="10863"/>
                  </a:lnTo>
                  <a:cubicBezTo>
                    <a:pt x="2312" y="10736"/>
                    <a:pt x="2344" y="10546"/>
                    <a:pt x="2470" y="10324"/>
                  </a:cubicBezTo>
                  <a:cubicBezTo>
                    <a:pt x="2597" y="10103"/>
                    <a:pt x="2755" y="9976"/>
                    <a:pt x="2850" y="9913"/>
                  </a:cubicBezTo>
                  <a:lnTo>
                    <a:pt x="15835" y="2407"/>
                  </a:lnTo>
                  <a:cubicBezTo>
                    <a:pt x="15930" y="2375"/>
                    <a:pt x="16120" y="2312"/>
                    <a:pt x="16373" y="2312"/>
                  </a:cubicBezTo>
                  <a:cubicBezTo>
                    <a:pt x="16627" y="2312"/>
                    <a:pt x="16817" y="2375"/>
                    <a:pt x="16912" y="2407"/>
                  </a:cubicBezTo>
                  <a:lnTo>
                    <a:pt x="29928" y="9913"/>
                  </a:lnTo>
                  <a:cubicBezTo>
                    <a:pt x="30023" y="9976"/>
                    <a:pt x="30149" y="10103"/>
                    <a:pt x="30276" y="10324"/>
                  </a:cubicBezTo>
                  <a:cubicBezTo>
                    <a:pt x="30403" y="10546"/>
                    <a:pt x="30466" y="10736"/>
                    <a:pt x="30466" y="10863"/>
                  </a:cubicBezTo>
                  <a:lnTo>
                    <a:pt x="30466" y="18368"/>
                  </a:lnTo>
                  <a:lnTo>
                    <a:pt x="32778" y="18368"/>
                  </a:lnTo>
                  <a:lnTo>
                    <a:pt x="32778" y="10863"/>
                  </a:lnTo>
                  <a:cubicBezTo>
                    <a:pt x="32778" y="10293"/>
                    <a:pt x="32588" y="9723"/>
                    <a:pt x="32271" y="9184"/>
                  </a:cubicBezTo>
                  <a:cubicBezTo>
                    <a:pt x="31986" y="8646"/>
                    <a:pt x="31543" y="8202"/>
                    <a:pt x="31068" y="7917"/>
                  </a:cubicBezTo>
                  <a:lnTo>
                    <a:pt x="18083" y="412"/>
                  </a:lnTo>
                  <a:cubicBezTo>
                    <a:pt x="17608" y="159"/>
                    <a:pt x="17007" y="0"/>
                    <a:pt x="163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32" name="Google Shape;4532;p39"/>
            <p:cNvSpPr/>
            <p:nvPr/>
          </p:nvSpPr>
          <p:spPr>
            <a:xfrm>
              <a:off x="2149267" y="2962255"/>
              <a:ext cx="794166" cy="884724"/>
            </a:xfrm>
            <a:custGeom>
              <a:avLst/>
              <a:gdLst/>
              <a:ahLst/>
              <a:cxnLst/>
              <a:rect l="l" t="t" r="r" b="b"/>
              <a:pathLst>
                <a:path w="24292" h="27062" extrusionOk="0">
                  <a:moveTo>
                    <a:pt x="12134" y="1"/>
                  </a:moveTo>
                  <a:cubicBezTo>
                    <a:pt x="11623" y="1"/>
                    <a:pt x="11117" y="112"/>
                    <a:pt x="10737" y="333"/>
                  </a:cubicBezTo>
                  <a:lnTo>
                    <a:pt x="1426" y="5685"/>
                  </a:lnTo>
                  <a:cubicBezTo>
                    <a:pt x="634" y="6160"/>
                    <a:pt x="1" y="7237"/>
                    <a:pt x="1" y="8155"/>
                  </a:cubicBezTo>
                  <a:lnTo>
                    <a:pt x="1" y="18891"/>
                  </a:lnTo>
                  <a:cubicBezTo>
                    <a:pt x="1" y="19810"/>
                    <a:pt x="634" y="20886"/>
                    <a:pt x="1426" y="21361"/>
                  </a:cubicBezTo>
                  <a:lnTo>
                    <a:pt x="7316" y="24750"/>
                  </a:lnTo>
                  <a:lnTo>
                    <a:pt x="10705" y="26713"/>
                  </a:lnTo>
                  <a:cubicBezTo>
                    <a:pt x="11022" y="26903"/>
                    <a:pt x="11370" y="26998"/>
                    <a:pt x="11750" y="27030"/>
                  </a:cubicBezTo>
                  <a:cubicBezTo>
                    <a:pt x="11890" y="27051"/>
                    <a:pt x="12032" y="27061"/>
                    <a:pt x="12173" y="27061"/>
                  </a:cubicBezTo>
                  <a:cubicBezTo>
                    <a:pt x="12670" y="27061"/>
                    <a:pt x="13161" y="26935"/>
                    <a:pt x="13555" y="26713"/>
                  </a:cubicBezTo>
                  <a:lnTo>
                    <a:pt x="22866" y="21361"/>
                  </a:lnTo>
                  <a:cubicBezTo>
                    <a:pt x="23658" y="20886"/>
                    <a:pt x="24291" y="19810"/>
                    <a:pt x="24291" y="18891"/>
                  </a:cubicBezTo>
                  <a:lnTo>
                    <a:pt x="24291" y="8155"/>
                  </a:lnTo>
                  <a:cubicBezTo>
                    <a:pt x="24291" y="7237"/>
                    <a:pt x="23658" y="6160"/>
                    <a:pt x="22866" y="5685"/>
                  </a:cubicBezTo>
                  <a:lnTo>
                    <a:pt x="13555" y="333"/>
                  </a:lnTo>
                  <a:cubicBezTo>
                    <a:pt x="13159" y="112"/>
                    <a:pt x="12645" y="1"/>
                    <a:pt x="121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33" name="Google Shape;4533;p39"/>
            <p:cNvSpPr/>
            <p:nvPr/>
          </p:nvSpPr>
          <p:spPr>
            <a:xfrm>
              <a:off x="2308708" y="3241253"/>
              <a:ext cx="452497" cy="217471"/>
            </a:xfrm>
            <a:custGeom>
              <a:avLst/>
              <a:gdLst/>
              <a:ahLst/>
              <a:cxnLst/>
              <a:rect l="l" t="t" r="r" b="b"/>
              <a:pathLst>
                <a:path w="13841" h="6652" extrusionOk="0">
                  <a:moveTo>
                    <a:pt x="13583" y="0"/>
                  </a:moveTo>
                  <a:cubicBezTo>
                    <a:pt x="13509" y="0"/>
                    <a:pt x="13449" y="35"/>
                    <a:pt x="13429" y="96"/>
                  </a:cubicBezTo>
                  <a:lnTo>
                    <a:pt x="11338" y="3992"/>
                  </a:lnTo>
                  <a:lnTo>
                    <a:pt x="10262" y="3517"/>
                  </a:lnTo>
                  <a:cubicBezTo>
                    <a:pt x="10198" y="3517"/>
                    <a:pt x="10135" y="3517"/>
                    <a:pt x="10072" y="3548"/>
                  </a:cubicBezTo>
                  <a:lnTo>
                    <a:pt x="8362" y="4625"/>
                  </a:lnTo>
                  <a:lnTo>
                    <a:pt x="7285" y="3200"/>
                  </a:lnTo>
                  <a:cubicBezTo>
                    <a:pt x="7262" y="3154"/>
                    <a:pt x="7222" y="3124"/>
                    <a:pt x="7164" y="3124"/>
                  </a:cubicBezTo>
                  <a:cubicBezTo>
                    <a:pt x="7143" y="3124"/>
                    <a:pt x="7120" y="3128"/>
                    <a:pt x="7095" y="3137"/>
                  </a:cubicBezTo>
                  <a:cubicBezTo>
                    <a:pt x="7032" y="3137"/>
                    <a:pt x="6968" y="3168"/>
                    <a:pt x="6936" y="3232"/>
                  </a:cubicBezTo>
                  <a:lnTo>
                    <a:pt x="5511" y="6240"/>
                  </a:lnTo>
                  <a:lnTo>
                    <a:pt x="191" y="6240"/>
                  </a:lnTo>
                  <a:cubicBezTo>
                    <a:pt x="96" y="6240"/>
                    <a:pt x="1" y="6335"/>
                    <a:pt x="1" y="6462"/>
                  </a:cubicBezTo>
                  <a:cubicBezTo>
                    <a:pt x="1" y="6557"/>
                    <a:pt x="96" y="6652"/>
                    <a:pt x="191" y="6652"/>
                  </a:cubicBezTo>
                  <a:lnTo>
                    <a:pt x="5638" y="6652"/>
                  </a:lnTo>
                  <a:cubicBezTo>
                    <a:pt x="5701" y="6652"/>
                    <a:pt x="5796" y="6620"/>
                    <a:pt x="5828" y="6525"/>
                  </a:cubicBezTo>
                  <a:lnTo>
                    <a:pt x="7158" y="3707"/>
                  </a:lnTo>
                  <a:lnTo>
                    <a:pt x="8140" y="5005"/>
                  </a:lnTo>
                  <a:cubicBezTo>
                    <a:pt x="8181" y="5067"/>
                    <a:pt x="8248" y="5101"/>
                    <a:pt x="8308" y="5101"/>
                  </a:cubicBezTo>
                  <a:cubicBezTo>
                    <a:pt x="8340" y="5101"/>
                    <a:pt x="8371" y="5091"/>
                    <a:pt x="8393" y="5069"/>
                  </a:cubicBezTo>
                  <a:lnTo>
                    <a:pt x="10198" y="3960"/>
                  </a:lnTo>
                  <a:lnTo>
                    <a:pt x="11338" y="4435"/>
                  </a:lnTo>
                  <a:cubicBezTo>
                    <a:pt x="11362" y="4443"/>
                    <a:pt x="11388" y="4447"/>
                    <a:pt x="11414" y="4447"/>
                  </a:cubicBezTo>
                  <a:cubicBezTo>
                    <a:pt x="11491" y="4447"/>
                    <a:pt x="11568" y="4411"/>
                    <a:pt x="11592" y="4340"/>
                  </a:cubicBezTo>
                  <a:lnTo>
                    <a:pt x="13777" y="287"/>
                  </a:lnTo>
                  <a:cubicBezTo>
                    <a:pt x="13840" y="191"/>
                    <a:pt x="13809" y="65"/>
                    <a:pt x="13714" y="33"/>
                  </a:cubicBezTo>
                  <a:cubicBezTo>
                    <a:pt x="13669" y="11"/>
                    <a:pt x="13624" y="0"/>
                    <a:pt x="13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34" name="Google Shape;4534;p39"/>
            <p:cNvSpPr/>
            <p:nvPr/>
          </p:nvSpPr>
          <p:spPr>
            <a:xfrm>
              <a:off x="2305603" y="3214380"/>
              <a:ext cx="480449" cy="311658"/>
            </a:xfrm>
            <a:custGeom>
              <a:avLst/>
              <a:gdLst/>
              <a:ahLst/>
              <a:cxnLst/>
              <a:rect l="l" t="t" r="r" b="b"/>
              <a:pathLst>
                <a:path w="14696" h="9533" extrusionOk="0">
                  <a:moveTo>
                    <a:pt x="14315" y="380"/>
                  </a:moveTo>
                  <a:lnTo>
                    <a:pt x="14315" y="9121"/>
                  </a:lnTo>
                  <a:lnTo>
                    <a:pt x="413" y="9152"/>
                  </a:lnTo>
                  <a:lnTo>
                    <a:pt x="413" y="412"/>
                  </a:lnTo>
                  <a:lnTo>
                    <a:pt x="14315" y="380"/>
                  </a:lnTo>
                  <a:close/>
                  <a:moveTo>
                    <a:pt x="413" y="0"/>
                  </a:moveTo>
                  <a:cubicBezTo>
                    <a:pt x="191" y="0"/>
                    <a:pt x="1" y="158"/>
                    <a:pt x="1" y="380"/>
                  </a:cubicBezTo>
                  <a:lnTo>
                    <a:pt x="1" y="9121"/>
                  </a:lnTo>
                  <a:cubicBezTo>
                    <a:pt x="1" y="9374"/>
                    <a:pt x="191" y="9532"/>
                    <a:pt x="413" y="9532"/>
                  </a:cubicBezTo>
                  <a:lnTo>
                    <a:pt x="14315" y="9532"/>
                  </a:lnTo>
                  <a:cubicBezTo>
                    <a:pt x="14537" y="9532"/>
                    <a:pt x="14695" y="9374"/>
                    <a:pt x="14695" y="9121"/>
                  </a:cubicBezTo>
                  <a:lnTo>
                    <a:pt x="14695" y="380"/>
                  </a:lnTo>
                  <a:cubicBezTo>
                    <a:pt x="14695" y="158"/>
                    <a:pt x="14537" y="0"/>
                    <a:pt x="14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35" name="Google Shape;4535;p39"/>
            <p:cNvSpPr/>
            <p:nvPr/>
          </p:nvSpPr>
          <p:spPr>
            <a:xfrm>
              <a:off x="2539616" y="3493247"/>
              <a:ext cx="13469" cy="13110"/>
            </a:xfrm>
            <a:custGeom>
              <a:avLst/>
              <a:gdLst/>
              <a:ahLst/>
              <a:cxnLst/>
              <a:rect l="l" t="t" r="r" b="b"/>
              <a:pathLst>
                <a:path w="412" h="401" extrusionOk="0">
                  <a:moveTo>
                    <a:pt x="201" y="1"/>
                  </a:moveTo>
                  <a:cubicBezTo>
                    <a:pt x="98" y="1"/>
                    <a:pt x="0" y="86"/>
                    <a:pt x="0" y="211"/>
                  </a:cubicBezTo>
                  <a:cubicBezTo>
                    <a:pt x="0" y="306"/>
                    <a:pt x="64" y="369"/>
                    <a:pt x="159" y="401"/>
                  </a:cubicBezTo>
                  <a:lnTo>
                    <a:pt x="190" y="401"/>
                  </a:lnTo>
                  <a:cubicBezTo>
                    <a:pt x="254" y="401"/>
                    <a:pt x="317" y="401"/>
                    <a:pt x="349" y="369"/>
                  </a:cubicBezTo>
                  <a:cubicBezTo>
                    <a:pt x="380" y="306"/>
                    <a:pt x="412" y="274"/>
                    <a:pt x="412" y="211"/>
                  </a:cubicBezTo>
                  <a:cubicBezTo>
                    <a:pt x="412" y="147"/>
                    <a:pt x="349" y="52"/>
                    <a:pt x="285" y="21"/>
                  </a:cubicBezTo>
                  <a:cubicBezTo>
                    <a:pt x="258" y="7"/>
                    <a:pt x="230"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36" name="Google Shape;4536;p39"/>
            <p:cNvSpPr/>
            <p:nvPr/>
          </p:nvSpPr>
          <p:spPr>
            <a:xfrm>
              <a:off x="2308708" y="3474220"/>
              <a:ext cx="475284" cy="13502"/>
            </a:xfrm>
            <a:custGeom>
              <a:avLst/>
              <a:gdLst/>
              <a:ahLst/>
              <a:cxnLst/>
              <a:rect l="l" t="t" r="r" b="b"/>
              <a:pathLst>
                <a:path w="14538" h="413" extrusionOk="0">
                  <a:moveTo>
                    <a:pt x="191" y="1"/>
                  </a:moveTo>
                  <a:cubicBezTo>
                    <a:pt x="96" y="1"/>
                    <a:pt x="1" y="96"/>
                    <a:pt x="1" y="191"/>
                  </a:cubicBezTo>
                  <a:cubicBezTo>
                    <a:pt x="1" y="318"/>
                    <a:pt x="96" y="413"/>
                    <a:pt x="191" y="413"/>
                  </a:cubicBezTo>
                  <a:lnTo>
                    <a:pt x="14315" y="413"/>
                  </a:lnTo>
                  <a:cubicBezTo>
                    <a:pt x="14442" y="413"/>
                    <a:pt x="14537" y="318"/>
                    <a:pt x="14537" y="191"/>
                  </a:cubicBezTo>
                  <a:cubicBezTo>
                    <a:pt x="14537" y="96"/>
                    <a:pt x="14442" y="1"/>
                    <a:pt x="14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37" name="Google Shape;4537;p39"/>
            <p:cNvSpPr/>
            <p:nvPr/>
          </p:nvSpPr>
          <p:spPr>
            <a:xfrm>
              <a:off x="2572733" y="3514627"/>
              <a:ext cx="13502" cy="46620"/>
            </a:xfrm>
            <a:custGeom>
              <a:avLst/>
              <a:gdLst/>
              <a:ahLst/>
              <a:cxnLst/>
              <a:rect l="l" t="t" r="r" b="b"/>
              <a:pathLst>
                <a:path w="413" h="1426" extrusionOk="0">
                  <a:moveTo>
                    <a:pt x="222" y="0"/>
                  </a:moveTo>
                  <a:cubicBezTo>
                    <a:pt x="96" y="0"/>
                    <a:pt x="1" y="95"/>
                    <a:pt x="1" y="222"/>
                  </a:cubicBezTo>
                  <a:lnTo>
                    <a:pt x="1" y="1235"/>
                  </a:lnTo>
                  <a:cubicBezTo>
                    <a:pt x="1" y="1330"/>
                    <a:pt x="96" y="1425"/>
                    <a:pt x="222" y="1425"/>
                  </a:cubicBezTo>
                  <a:cubicBezTo>
                    <a:pt x="317" y="1425"/>
                    <a:pt x="412" y="1362"/>
                    <a:pt x="412" y="1235"/>
                  </a:cubicBezTo>
                  <a:lnTo>
                    <a:pt x="412" y="222"/>
                  </a:lnTo>
                  <a:cubicBezTo>
                    <a:pt x="412" y="95"/>
                    <a:pt x="317" y="0"/>
                    <a:pt x="2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38" name="Google Shape;4538;p39"/>
            <p:cNvSpPr/>
            <p:nvPr/>
          </p:nvSpPr>
          <p:spPr>
            <a:xfrm>
              <a:off x="2506465" y="3514627"/>
              <a:ext cx="13502" cy="46620"/>
            </a:xfrm>
            <a:custGeom>
              <a:avLst/>
              <a:gdLst/>
              <a:ahLst/>
              <a:cxnLst/>
              <a:rect l="l" t="t" r="r" b="b"/>
              <a:pathLst>
                <a:path w="413" h="1426" extrusionOk="0">
                  <a:moveTo>
                    <a:pt x="191" y="0"/>
                  </a:moveTo>
                  <a:cubicBezTo>
                    <a:pt x="96" y="0"/>
                    <a:pt x="1" y="95"/>
                    <a:pt x="1" y="222"/>
                  </a:cubicBezTo>
                  <a:lnTo>
                    <a:pt x="1" y="1235"/>
                  </a:lnTo>
                  <a:cubicBezTo>
                    <a:pt x="1" y="1330"/>
                    <a:pt x="96" y="1425"/>
                    <a:pt x="191" y="1425"/>
                  </a:cubicBezTo>
                  <a:cubicBezTo>
                    <a:pt x="317" y="1425"/>
                    <a:pt x="412" y="1362"/>
                    <a:pt x="412" y="1235"/>
                  </a:cubicBezTo>
                  <a:lnTo>
                    <a:pt x="412" y="222"/>
                  </a:lnTo>
                  <a:cubicBezTo>
                    <a:pt x="412" y="95"/>
                    <a:pt x="317"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39" name="Google Shape;4539;p39"/>
            <p:cNvSpPr/>
            <p:nvPr/>
          </p:nvSpPr>
          <p:spPr>
            <a:xfrm>
              <a:off x="2419503" y="3549805"/>
              <a:ext cx="253694" cy="13502"/>
            </a:xfrm>
            <a:custGeom>
              <a:avLst/>
              <a:gdLst/>
              <a:ahLst/>
              <a:cxnLst/>
              <a:rect l="l" t="t" r="r" b="b"/>
              <a:pathLst>
                <a:path w="7760" h="413" extrusionOk="0">
                  <a:moveTo>
                    <a:pt x="191" y="1"/>
                  </a:moveTo>
                  <a:cubicBezTo>
                    <a:pt x="64" y="1"/>
                    <a:pt x="1" y="96"/>
                    <a:pt x="1" y="222"/>
                  </a:cubicBezTo>
                  <a:cubicBezTo>
                    <a:pt x="1" y="318"/>
                    <a:pt x="96" y="413"/>
                    <a:pt x="191" y="413"/>
                  </a:cubicBezTo>
                  <a:lnTo>
                    <a:pt x="7538" y="413"/>
                  </a:lnTo>
                  <a:cubicBezTo>
                    <a:pt x="7664" y="413"/>
                    <a:pt x="7759" y="318"/>
                    <a:pt x="7759" y="222"/>
                  </a:cubicBezTo>
                  <a:cubicBezTo>
                    <a:pt x="7759" y="96"/>
                    <a:pt x="7664" y="1"/>
                    <a:pt x="7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40" name="Google Shape;4540;p39"/>
            <p:cNvSpPr/>
            <p:nvPr/>
          </p:nvSpPr>
          <p:spPr>
            <a:xfrm>
              <a:off x="2364645" y="3259037"/>
              <a:ext cx="141853" cy="139662"/>
            </a:xfrm>
            <a:custGeom>
              <a:avLst/>
              <a:gdLst/>
              <a:ahLst/>
              <a:cxnLst/>
              <a:rect l="l" t="t" r="r" b="b"/>
              <a:pathLst>
                <a:path w="4339" h="4272" extrusionOk="0">
                  <a:moveTo>
                    <a:pt x="2136" y="0"/>
                  </a:moveTo>
                  <a:cubicBezTo>
                    <a:pt x="2025" y="0"/>
                    <a:pt x="1915" y="9"/>
                    <a:pt x="1805" y="28"/>
                  </a:cubicBezTo>
                  <a:cubicBezTo>
                    <a:pt x="1710" y="28"/>
                    <a:pt x="1615" y="154"/>
                    <a:pt x="1647" y="249"/>
                  </a:cubicBezTo>
                  <a:cubicBezTo>
                    <a:pt x="1679" y="376"/>
                    <a:pt x="1774" y="439"/>
                    <a:pt x="1869" y="439"/>
                  </a:cubicBezTo>
                  <a:cubicBezTo>
                    <a:pt x="1974" y="418"/>
                    <a:pt x="2079" y="408"/>
                    <a:pt x="2183" y="408"/>
                  </a:cubicBezTo>
                  <a:cubicBezTo>
                    <a:pt x="2548" y="408"/>
                    <a:pt x="2896" y="534"/>
                    <a:pt x="3167" y="756"/>
                  </a:cubicBezTo>
                  <a:cubicBezTo>
                    <a:pt x="3547" y="1041"/>
                    <a:pt x="3800" y="1421"/>
                    <a:pt x="3864" y="1896"/>
                  </a:cubicBezTo>
                  <a:cubicBezTo>
                    <a:pt x="3927" y="2339"/>
                    <a:pt x="3800" y="2814"/>
                    <a:pt x="3515" y="3163"/>
                  </a:cubicBezTo>
                  <a:cubicBezTo>
                    <a:pt x="3177" y="3615"/>
                    <a:pt x="2659" y="3854"/>
                    <a:pt x="2135" y="3854"/>
                  </a:cubicBezTo>
                  <a:cubicBezTo>
                    <a:pt x="1777" y="3854"/>
                    <a:pt x="1417" y="3742"/>
                    <a:pt x="1109" y="3511"/>
                  </a:cubicBezTo>
                  <a:cubicBezTo>
                    <a:pt x="728" y="3226"/>
                    <a:pt x="475" y="2814"/>
                    <a:pt x="412" y="2339"/>
                  </a:cubicBezTo>
                  <a:cubicBezTo>
                    <a:pt x="412" y="2257"/>
                    <a:pt x="341" y="2175"/>
                    <a:pt x="239" y="2175"/>
                  </a:cubicBezTo>
                  <a:cubicBezTo>
                    <a:pt x="223" y="2175"/>
                    <a:pt x="207" y="2177"/>
                    <a:pt x="190" y="2181"/>
                  </a:cubicBezTo>
                  <a:cubicBezTo>
                    <a:pt x="63" y="2181"/>
                    <a:pt x="0" y="2276"/>
                    <a:pt x="0" y="2403"/>
                  </a:cubicBezTo>
                  <a:cubicBezTo>
                    <a:pt x="95" y="2973"/>
                    <a:pt x="380" y="3479"/>
                    <a:pt x="855" y="3828"/>
                  </a:cubicBezTo>
                  <a:cubicBezTo>
                    <a:pt x="1235" y="4144"/>
                    <a:pt x="1679" y="4271"/>
                    <a:pt x="2122" y="4271"/>
                  </a:cubicBezTo>
                  <a:cubicBezTo>
                    <a:pt x="2787" y="4271"/>
                    <a:pt x="3420" y="3986"/>
                    <a:pt x="3832" y="3416"/>
                  </a:cubicBezTo>
                  <a:cubicBezTo>
                    <a:pt x="4180" y="2973"/>
                    <a:pt x="4339" y="2403"/>
                    <a:pt x="4244" y="1833"/>
                  </a:cubicBezTo>
                  <a:cubicBezTo>
                    <a:pt x="4180" y="1263"/>
                    <a:pt x="3895" y="788"/>
                    <a:pt x="3420" y="439"/>
                  </a:cubicBezTo>
                  <a:cubicBezTo>
                    <a:pt x="3062" y="158"/>
                    <a:pt x="2601" y="0"/>
                    <a:pt x="2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41" name="Google Shape;4541;p39"/>
            <p:cNvSpPr/>
            <p:nvPr/>
          </p:nvSpPr>
          <p:spPr>
            <a:xfrm>
              <a:off x="2346011" y="3244195"/>
              <a:ext cx="90101" cy="95495"/>
            </a:xfrm>
            <a:custGeom>
              <a:avLst/>
              <a:gdLst/>
              <a:ahLst/>
              <a:cxnLst/>
              <a:rect l="l" t="t" r="r" b="b"/>
              <a:pathLst>
                <a:path w="2756" h="2921" extrusionOk="0">
                  <a:moveTo>
                    <a:pt x="2027" y="450"/>
                  </a:moveTo>
                  <a:lnTo>
                    <a:pt x="2312" y="2287"/>
                  </a:lnTo>
                  <a:lnTo>
                    <a:pt x="443" y="2508"/>
                  </a:lnTo>
                  <a:cubicBezTo>
                    <a:pt x="443" y="2033"/>
                    <a:pt x="602" y="1590"/>
                    <a:pt x="887" y="1210"/>
                  </a:cubicBezTo>
                  <a:cubicBezTo>
                    <a:pt x="1172" y="830"/>
                    <a:pt x="1552" y="545"/>
                    <a:pt x="2027" y="450"/>
                  </a:cubicBezTo>
                  <a:close/>
                  <a:moveTo>
                    <a:pt x="2193" y="0"/>
                  </a:moveTo>
                  <a:cubicBezTo>
                    <a:pt x="2180" y="0"/>
                    <a:pt x="2166" y="2"/>
                    <a:pt x="2154" y="6"/>
                  </a:cubicBezTo>
                  <a:cubicBezTo>
                    <a:pt x="1520" y="101"/>
                    <a:pt x="950" y="450"/>
                    <a:pt x="538" y="957"/>
                  </a:cubicBezTo>
                  <a:cubicBezTo>
                    <a:pt x="158" y="1463"/>
                    <a:pt x="0" y="2097"/>
                    <a:pt x="63" y="2762"/>
                  </a:cubicBezTo>
                  <a:cubicBezTo>
                    <a:pt x="95" y="2857"/>
                    <a:pt x="158" y="2920"/>
                    <a:pt x="285" y="2920"/>
                  </a:cubicBezTo>
                  <a:lnTo>
                    <a:pt x="2565" y="2667"/>
                  </a:lnTo>
                  <a:cubicBezTo>
                    <a:pt x="2629" y="2667"/>
                    <a:pt x="2692" y="2635"/>
                    <a:pt x="2724" y="2603"/>
                  </a:cubicBezTo>
                  <a:cubicBezTo>
                    <a:pt x="2755" y="2540"/>
                    <a:pt x="2755" y="2477"/>
                    <a:pt x="2755" y="2445"/>
                  </a:cubicBezTo>
                  <a:lnTo>
                    <a:pt x="2375" y="165"/>
                  </a:lnTo>
                  <a:cubicBezTo>
                    <a:pt x="2375" y="83"/>
                    <a:pt x="2280" y="0"/>
                    <a:pt x="2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grpSp>
      <p:grpSp>
        <p:nvGrpSpPr>
          <p:cNvPr id="4542" name="Google Shape;4542;p39"/>
          <p:cNvGrpSpPr/>
          <p:nvPr/>
        </p:nvGrpSpPr>
        <p:grpSpPr>
          <a:xfrm>
            <a:off x="3386977" y="2537730"/>
            <a:ext cx="1071627" cy="1168920"/>
            <a:chOff x="3360622" y="2835441"/>
            <a:chExt cx="1071627" cy="1168920"/>
          </a:xfrm>
        </p:grpSpPr>
        <p:sp>
          <p:nvSpPr>
            <p:cNvPr id="4543" name="Google Shape;4543;p39"/>
            <p:cNvSpPr/>
            <p:nvPr/>
          </p:nvSpPr>
          <p:spPr>
            <a:xfrm>
              <a:off x="3392726" y="2835441"/>
              <a:ext cx="1008466" cy="569471"/>
            </a:xfrm>
            <a:custGeom>
              <a:avLst/>
              <a:gdLst/>
              <a:ahLst/>
              <a:cxnLst/>
              <a:rect l="l" t="t" r="r" b="b"/>
              <a:pathLst>
                <a:path w="30847" h="17419" extrusionOk="0">
                  <a:moveTo>
                    <a:pt x="15423" y="0"/>
                  </a:moveTo>
                  <a:cubicBezTo>
                    <a:pt x="14948" y="0"/>
                    <a:pt x="14537" y="95"/>
                    <a:pt x="14188" y="285"/>
                  </a:cubicBezTo>
                  <a:lnTo>
                    <a:pt x="1204" y="7791"/>
                  </a:lnTo>
                  <a:cubicBezTo>
                    <a:pt x="856" y="7981"/>
                    <a:pt x="571" y="8298"/>
                    <a:pt x="349" y="8709"/>
                  </a:cubicBezTo>
                  <a:cubicBezTo>
                    <a:pt x="127" y="9089"/>
                    <a:pt x="0" y="9533"/>
                    <a:pt x="0" y="9913"/>
                  </a:cubicBezTo>
                  <a:lnTo>
                    <a:pt x="0" y="17418"/>
                  </a:lnTo>
                  <a:lnTo>
                    <a:pt x="381" y="17418"/>
                  </a:lnTo>
                  <a:lnTo>
                    <a:pt x="381" y="9913"/>
                  </a:lnTo>
                  <a:cubicBezTo>
                    <a:pt x="381" y="9596"/>
                    <a:pt x="476" y="9248"/>
                    <a:pt x="666" y="8899"/>
                  </a:cubicBezTo>
                  <a:cubicBezTo>
                    <a:pt x="856" y="8551"/>
                    <a:pt x="1109" y="8298"/>
                    <a:pt x="1394" y="8139"/>
                  </a:cubicBezTo>
                  <a:lnTo>
                    <a:pt x="14378" y="634"/>
                  </a:lnTo>
                  <a:cubicBezTo>
                    <a:pt x="14663" y="475"/>
                    <a:pt x="15012" y="380"/>
                    <a:pt x="15423" y="380"/>
                  </a:cubicBezTo>
                  <a:cubicBezTo>
                    <a:pt x="15803" y="380"/>
                    <a:pt x="16152" y="475"/>
                    <a:pt x="16437" y="634"/>
                  </a:cubicBezTo>
                  <a:lnTo>
                    <a:pt x="29421" y="8139"/>
                  </a:lnTo>
                  <a:cubicBezTo>
                    <a:pt x="29706" y="8298"/>
                    <a:pt x="29959" y="8551"/>
                    <a:pt x="30149" y="8899"/>
                  </a:cubicBezTo>
                  <a:cubicBezTo>
                    <a:pt x="30339" y="9248"/>
                    <a:pt x="30434" y="9596"/>
                    <a:pt x="30434" y="9913"/>
                  </a:cubicBezTo>
                  <a:lnTo>
                    <a:pt x="30434" y="17418"/>
                  </a:lnTo>
                  <a:lnTo>
                    <a:pt x="30846" y="17418"/>
                  </a:lnTo>
                  <a:lnTo>
                    <a:pt x="30846" y="9913"/>
                  </a:lnTo>
                  <a:cubicBezTo>
                    <a:pt x="30846" y="9533"/>
                    <a:pt x="30719" y="9089"/>
                    <a:pt x="30498" y="8709"/>
                  </a:cubicBezTo>
                  <a:cubicBezTo>
                    <a:pt x="30244" y="8298"/>
                    <a:pt x="29959" y="7981"/>
                    <a:pt x="29611" y="7791"/>
                  </a:cubicBezTo>
                  <a:lnTo>
                    <a:pt x="16627" y="285"/>
                  </a:lnTo>
                  <a:cubicBezTo>
                    <a:pt x="16310" y="95"/>
                    <a:pt x="15867" y="0"/>
                    <a:pt x="154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44" name="Google Shape;4544;p39"/>
            <p:cNvSpPr/>
            <p:nvPr/>
          </p:nvSpPr>
          <p:spPr>
            <a:xfrm>
              <a:off x="3360622" y="3404879"/>
              <a:ext cx="1071627" cy="599482"/>
            </a:xfrm>
            <a:custGeom>
              <a:avLst/>
              <a:gdLst/>
              <a:ahLst/>
              <a:cxnLst/>
              <a:rect l="l" t="t" r="r" b="b"/>
              <a:pathLst>
                <a:path w="32779" h="18337" extrusionOk="0">
                  <a:moveTo>
                    <a:pt x="1" y="0"/>
                  </a:moveTo>
                  <a:lnTo>
                    <a:pt x="1" y="7506"/>
                  </a:lnTo>
                  <a:cubicBezTo>
                    <a:pt x="1" y="8044"/>
                    <a:pt x="191" y="8646"/>
                    <a:pt x="476" y="9184"/>
                  </a:cubicBezTo>
                  <a:cubicBezTo>
                    <a:pt x="792" y="9723"/>
                    <a:pt x="1236" y="10166"/>
                    <a:pt x="1711" y="10419"/>
                  </a:cubicBezTo>
                  <a:lnTo>
                    <a:pt x="14695" y="17925"/>
                  </a:lnTo>
                  <a:cubicBezTo>
                    <a:pt x="15170" y="18210"/>
                    <a:pt x="15772" y="18336"/>
                    <a:pt x="16374" y="18336"/>
                  </a:cubicBezTo>
                  <a:cubicBezTo>
                    <a:pt x="17007" y="18336"/>
                    <a:pt x="17609" y="18210"/>
                    <a:pt x="18084" y="17925"/>
                  </a:cubicBezTo>
                  <a:lnTo>
                    <a:pt x="31100" y="10419"/>
                  </a:lnTo>
                  <a:cubicBezTo>
                    <a:pt x="31543" y="10134"/>
                    <a:pt x="31987" y="9691"/>
                    <a:pt x="32303" y="9152"/>
                  </a:cubicBezTo>
                  <a:cubicBezTo>
                    <a:pt x="32620" y="8646"/>
                    <a:pt x="32778" y="8044"/>
                    <a:pt x="32778" y="7506"/>
                  </a:cubicBezTo>
                  <a:lnTo>
                    <a:pt x="32778" y="0"/>
                  </a:lnTo>
                  <a:lnTo>
                    <a:pt x="30466" y="0"/>
                  </a:lnTo>
                  <a:lnTo>
                    <a:pt x="30466" y="7506"/>
                  </a:lnTo>
                  <a:cubicBezTo>
                    <a:pt x="30466" y="7601"/>
                    <a:pt x="30403" y="7791"/>
                    <a:pt x="30276" y="8012"/>
                  </a:cubicBezTo>
                  <a:cubicBezTo>
                    <a:pt x="30150" y="8234"/>
                    <a:pt x="30023" y="8361"/>
                    <a:pt x="29928" y="8424"/>
                  </a:cubicBezTo>
                  <a:lnTo>
                    <a:pt x="16912" y="15930"/>
                  </a:lnTo>
                  <a:cubicBezTo>
                    <a:pt x="16849" y="15961"/>
                    <a:pt x="16627" y="16025"/>
                    <a:pt x="16374" y="16025"/>
                  </a:cubicBezTo>
                  <a:cubicBezTo>
                    <a:pt x="16120" y="16025"/>
                    <a:pt x="15930" y="15961"/>
                    <a:pt x="15867" y="15930"/>
                  </a:cubicBezTo>
                  <a:lnTo>
                    <a:pt x="2851" y="8424"/>
                  </a:lnTo>
                  <a:cubicBezTo>
                    <a:pt x="2756" y="8361"/>
                    <a:pt x="2629" y="8234"/>
                    <a:pt x="2503" y="8012"/>
                  </a:cubicBezTo>
                  <a:cubicBezTo>
                    <a:pt x="2376" y="7791"/>
                    <a:pt x="2313" y="7601"/>
                    <a:pt x="2313" y="7506"/>
                  </a:cubicBezTo>
                  <a:lnTo>
                    <a:pt x="231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45" name="Google Shape;4545;p39"/>
            <p:cNvSpPr/>
            <p:nvPr/>
          </p:nvSpPr>
          <p:spPr>
            <a:xfrm>
              <a:off x="3499369" y="2962255"/>
              <a:ext cx="794134" cy="884724"/>
            </a:xfrm>
            <a:custGeom>
              <a:avLst/>
              <a:gdLst/>
              <a:ahLst/>
              <a:cxnLst/>
              <a:rect l="l" t="t" r="r" b="b"/>
              <a:pathLst>
                <a:path w="24291" h="27062" extrusionOk="0">
                  <a:moveTo>
                    <a:pt x="12145" y="1"/>
                  </a:moveTo>
                  <a:cubicBezTo>
                    <a:pt x="11631" y="1"/>
                    <a:pt x="11116" y="112"/>
                    <a:pt x="10736" y="333"/>
                  </a:cubicBezTo>
                  <a:lnTo>
                    <a:pt x="1426" y="5685"/>
                  </a:lnTo>
                  <a:cubicBezTo>
                    <a:pt x="634" y="6160"/>
                    <a:pt x="0" y="7237"/>
                    <a:pt x="0" y="8155"/>
                  </a:cubicBezTo>
                  <a:lnTo>
                    <a:pt x="0" y="18891"/>
                  </a:lnTo>
                  <a:cubicBezTo>
                    <a:pt x="0" y="19335"/>
                    <a:pt x="159" y="19841"/>
                    <a:pt x="412" y="20285"/>
                  </a:cubicBezTo>
                  <a:cubicBezTo>
                    <a:pt x="665" y="20728"/>
                    <a:pt x="1045" y="21140"/>
                    <a:pt x="1426" y="21361"/>
                  </a:cubicBezTo>
                  <a:lnTo>
                    <a:pt x="10736" y="26713"/>
                  </a:lnTo>
                  <a:cubicBezTo>
                    <a:pt x="10831" y="26777"/>
                    <a:pt x="10926" y="26840"/>
                    <a:pt x="11053" y="26872"/>
                  </a:cubicBezTo>
                  <a:cubicBezTo>
                    <a:pt x="11148" y="26903"/>
                    <a:pt x="11275" y="26935"/>
                    <a:pt x="11401" y="26967"/>
                  </a:cubicBezTo>
                  <a:cubicBezTo>
                    <a:pt x="11639" y="27030"/>
                    <a:pt x="11892" y="27062"/>
                    <a:pt x="12145" y="27062"/>
                  </a:cubicBezTo>
                  <a:cubicBezTo>
                    <a:pt x="12399" y="27062"/>
                    <a:pt x="12652" y="27030"/>
                    <a:pt x="12890" y="26967"/>
                  </a:cubicBezTo>
                  <a:cubicBezTo>
                    <a:pt x="13080" y="26935"/>
                    <a:pt x="13238" y="26872"/>
                    <a:pt x="13396" y="26808"/>
                  </a:cubicBezTo>
                  <a:cubicBezTo>
                    <a:pt x="13460" y="26777"/>
                    <a:pt x="13523" y="26745"/>
                    <a:pt x="13555" y="26713"/>
                  </a:cubicBezTo>
                  <a:lnTo>
                    <a:pt x="22865" y="21361"/>
                  </a:lnTo>
                  <a:cubicBezTo>
                    <a:pt x="23277" y="21140"/>
                    <a:pt x="23626" y="20728"/>
                    <a:pt x="23879" y="20285"/>
                  </a:cubicBezTo>
                  <a:cubicBezTo>
                    <a:pt x="24132" y="19841"/>
                    <a:pt x="24291" y="19335"/>
                    <a:pt x="24291" y="18891"/>
                  </a:cubicBezTo>
                  <a:lnTo>
                    <a:pt x="24291" y="8155"/>
                  </a:lnTo>
                  <a:cubicBezTo>
                    <a:pt x="24291" y="7237"/>
                    <a:pt x="23657" y="6160"/>
                    <a:pt x="22865" y="5685"/>
                  </a:cubicBezTo>
                  <a:lnTo>
                    <a:pt x="13555" y="333"/>
                  </a:lnTo>
                  <a:cubicBezTo>
                    <a:pt x="13175" y="112"/>
                    <a:pt x="12660" y="1"/>
                    <a:pt x="121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46" name="Google Shape;4546;p39"/>
            <p:cNvSpPr/>
            <p:nvPr/>
          </p:nvSpPr>
          <p:spPr>
            <a:xfrm>
              <a:off x="3671234" y="3213333"/>
              <a:ext cx="450405" cy="297175"/>
            </a:xfrm>
            <a:custGeom>
              <a:avLst/>
              <a:gdLst/>
              <a:ahLst/>
              <a:cxnLst/>
              <a:rect l="l" t="t" r="r" b="b"/>
              <a:pathLst>
                <a:path w="13777" h="9090" extrusionOk="0">
                  <a:moveTo>
                    <a:pt x="1679" y="0"/>
                  </a:moveTo>
                  <a:cubicBezTo>
                    <a:pt x="761" y="0"/>
                    <a:pt x="0" y="760"/>
                    <a:pt x="0" y="1679"/>
                  </a:cubicBezTo>
                  <a:lnTo>
                    <a:pt x="0" y="7443"/>
                  </a:lnTo>
                  <a:cubicBezTo>
                    <a:pt x="0" y="8361"/>
                    <a:pt x="761" y="9089"/>
                    <a:pt x="1679" y="9089"/>
                  </a:cubicBezTo>
                  <a:lnTo>
                    <a:pt x="5543" y="9089"/>
                  </a:lnTo>
                  <a:cubicBezTo>
                    <a:pt x="5638" y="9089"/>
                    <a:pt x="5733" y="8994"/>
                    <a:pt x="5733" y="8899"/>
                  </a:cubicBezTo>
                  <a:cubicBezTo>
                    <a:pt x="5733" y="8773"/>
                    <a:pt x="5638" y="8678"/>
                    <a:pt x="5543" y="8678"/>
                  </a:cubicBezTo>
                  <a:lnTo>
                    <a:pt x="1679" y="8678"/>
                  </a:lnTo>
                  <a:cubicBezTo>
                    <a:pt x="982" y="8678"/>
                    <a:pt x="412" y="8139"/>
                    <a:pt x="412" y="7443"/>
                  </a:cubicBezTo>
                  <a:lnTo>
                    <a:pt x="412" y="1679"/>
                  </a:lnTo>
                  <a:cubicBezTo>
                    <a:pt x="412" y="982"/>
                    <a:pt x="982" y="412"/>
                    <a:pt x="1679" y="412"/>
                  </a:cubicBezTo>
                  <a:lnTo>
                    <a:pt x="12098" y="412"/>
                  </a:lnTo>
                  <a:cubicBezTo>
                    <a:pt x="12795" y="412"/>
                    <a:pt x="13365" y="982"/>
                    <a:pt x="13365" y="1679"/>
                  </a:cubicBezTo>
                  <a:lnTo>
                    <a:pt x="13365" y="7443"/>
                  </a:lnTo>
                  <a:cubicBezTo>
                    <a:pt x="13365" y="8139"/>
                    <a:pt x="12795" y="8678"/>
                    <a:pt x="12098" y="8678"/>
                  </a:cubicBezTo>
                  <a:lnTo>
                    <a:pt x="8234" y="8678"/>
                  </a:lnTo>
                  <a:cubicBezTo>
                    <a:pt x="8139" y="8678"/>
                    <a:pt x="8044" y="8773"/>
                    <a:pt x="8044" y="8899"/>
                  </a:cubicBezTo>
                  <a:cubicBezTo>
                    <a:pt x="8044" y="8994"/>
                    <a:pt x="8139" y="9089"/>
                    <a:pt x="8234" y="9089"/>
                  </a:cubicBezTo>
                  <a:lnTo>
                    <a:pt x="12098" y="9089"/>
                  </a:lnTo>
                  <a:cubicBezTo>
                    <a:pt x="13016" y="9089"/>
                    <a:pt x="13777" y="8361"/>
                    <a:pt x="13777" y="7443"/>
                  </a:cubicBezTo>
                  <a:lnTo>
                    <a:pt x="13777" y="1679"/>
                  </a:lnTo>
                  <a:cubicBezTo>
                    <a:pt x="13777" y="760"/>
                    <a:pt x="13016" y="0"/>
                    <a:pt x="12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47" name="Google Shape;4547;p39"/>
            <p:cNvSpPr/>
            <p:nvPr/>
          </p:nvSpPr>
          <p:spPr>
            <a:xfrm>
              <a:off x="3845158" y="3497235"/>
              <a:ext cx="103570" cy="130247"/>
            </a:xfrm>
            <a:custGeom>
              <a:avLst/>
              <a:gdLst/>
              <a:ahLst/>
              <a:cxnLst/>
              <a:rect l="l" t="t" r="r" b="b"/>
              <a:pathLst>
                <a:path w="3168" h="3984" extrusionOk="0">
                  <a:moveTo>
                    <a:pt x="240" y="1"/>
                  </a:moveTo>
                  <a:cubicBezTo>
                    <a:pt x="212" y="1"/>
                    <a:pt x="185" y="8"/>
                    <a:pt x="159" y="25"/>
                  </a:cubicBezTo>
                  <a:cubicBezTo>
                    <a:pt x="33" y="57"/>
                    <a:pt x="1" y="184"/>
                    <a:pt x="33" y="279"/>
                  </a:cubicBezTo>
                  <a:lnTo>
                    <a:pt x="1363" y="3857"/>
                  </a:lnTo>
                  <a:cubicBezTo>
                    <a:pt x="1394" y="3921"/>
                    <a:pt x="1489" y="3984"/>
                    <a:pt x="1553" y="3984"/>
                  </a:cubicBezTo>
                  <a:cubicBezTo>
                    <a:pt x="1648" y="3984"/>
                    <a:pt x="1743" y="3921"/>
                    <a:pt x="1774" y="3857"/>
                  </a:cubicBezTo>
                  <a:lnTo>
                    <a:pt x="3104" y="279"/>
                  </a:lnTo>
                  <a:cubicBezTo>
                    <a:pt x="3168" y="184"/>
                    <a:pt x="3104" y="57"/>
                    <a:pt x="3009" y="25"/>
                  </a:cubicBezTo>
                  <a:cubicBezTo>
                    <a:pt x="2980" y="18"/>
                    <a:pt x="2951" y="14"/>
                    <a:pt x="2925" y="14"/>
                  </a:cubicBezTo>
                  <a:cubicBezTo>
                    <a:pt x="2840" y="14"/>
                    <a:pt x="2773" y="55"/>
                    <a:pt x="2724" y="152"/>
                  </a:cubicBezTo>
                  <a:lnTo>
                    <a:pt x="1584" y="3192"/>
                  </a:lnTo>
                  <a:lnTo>
                    <a:pt x="413" y="152"/>
                  </a:lnTo>
                  <a:cubicBezTo>
                    <a:pt x="389" y="59"/>
                    <a:pt x="315"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48" name="Google Shape;4548;p39"/>
            <p:cNvSpPr/>
            <p:nvPr/>
          </p:nvSpPr>
          <p:spPr>
            <a:xfrm>
              <a:off x="3727138" y="3270284"/>
              <a:ext cx="314763" cy="13469"/>
            </a:xfrm>
            <a:custGeom>
              <a:avLst/>
              <a:gdLst/>
              <a:ahLst/>
              <a:cxnLst/>
              <a:rect l="l" t="t" r="r" b="b"/>
              <a:pathLst>
                <a:path w="9628" h="412" extrusionOk="0">
                  <a:moveTo>
                    <a:pt x="191" y="0"/>
                  </a:moveTo>
                  <a:cubicBezTo>
                    <a:pt x="96" y="0"/>
                    <a:pt x="1" y="95"/>
                    <a:pt x="1" y="222"/>
                  </a:cubicBezTo>
                  <a:cubicBezTo>
                    <a:pt x="1" y="317"/>
                    <a:pt x="96" y="412"/>
                    <a:pt x="191" y="412"/>
                  </a:cubicBezTo>
                  <a:lnTo>
                    <a:pt x="9438" y="412"/>
                  </a:lnTo>
                  <a:cubicBezTo>
                    <a:pt x="9565" y="412"/>
                    <a:pt x="9628" y="317"/>
                    <a:pt x="9628" y="222"/>
                  </a:cubicBezTo>
                  <a:cubicBezTo>
                    <a:pt x="9628" y="95"/>
                    <a:pt x="9533" y="0"/>
                    <a:pt x="9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49" name="Google Shape;4549;p39"/>
            <p:cNvSpPr/>
            <p:nvPr/>
          </p:nvSpPr>
          <p:spPr>
            <a:xfrm>
              <a:off x="3727138" y="3327234"/>
              <a:ext cx="236105" cy="13469"/>
            </a:xfrm>
            <a:custGeom>
              <a:avLst/>
              <a:gdLst/>
              <a:ahLst/>
              <a:cxnLst/>
              <a:rect l="l" t="t" r="r" b="b"/>
              <a:pathLst>
                <a:path w="7222" h="412" extrusionOk="0">
                  <a:moveTo>
                    <a:pt x="191" y="0"/>
                  </a:moveTo>
                  <a:cubicBezTo>
                    <a:pt x="96" y="0"/>
                    <a:pt x="1" y="95"/>
                    <a:pt x="1" y="190"/>
                  </a:cubicBezTo>
                  <a:cubicBezTo>
                    <a:pt x="1" y="317"/>
                    <a:pt x="96" y="412"/>
                    <a:pt x="191" y="412"/>
                  </a:cubicBezTo>
                  <a:lnTo>
                    <a:pt x="7031" y="412"/>
                  </a:lnTo>
                  <a:cubicBezTo>
                    <a:pt x="7158" y="412"/>
                    <a:pt x="7221" y="317"/>
                    <a:pt x="7221" y="190"/>
                  </a:cubicBezTo>
                  <a:cubicBezTo>
                    <a:pt x="7221" y="95"/>
                    <a:pt x="7158" y="0"/>
                    <a:pt x="7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50" name="Google Shape;4550;p39"/>
            <p:cNvSpPr/>
            <p:nvPr/>
          </p:nvSpPr>
          <p:spPr>
            <a:xfrm>
              <a:off x="3727138" y="3383138"/>
              <a:ext cx="236105" cy="13469"/>
            </a:xfrm>
            <a:custGeom>
              <a:avLst/>
              <a:gdLst/>
              <a:ahLst/>
              <a:cxnLst/>
              <a:rect l="l" t="t" r="r" b="b"/>
              <a:pathLst>
                <a:path w="7222" h="412" extrusionOk="0">
                  <a:moveTo>
                    <a:pt x="191" y="0"/>
                  </a:moveTo>
                  <a:cubicBezTo>
                    <a:pt x="96" y="0"/>
                    <a:pt x="1" y="95"/>
                    <a:pt x="1" y="222"/>
                  </a:cubicBezTo>
                  <a:cubicBezTo>
                    <a:pt x="1" y="317"/>
                    <a:pt x="96" y="412"/>
                    <a:pt x="191" y="412"/>
                  </a:cubicBezTo>
                  <a:lnTo>
                    <a:pt x="7031" y="412"/>
                  </a:lnTo>
                  <a:cubicBezTo>
                    <a:pt x="7158" y="412"/>
                    <a:pt x="7221" y="317"/>
                    <a:pt x="7221" y="222"/>
                  </a:cubicBezTo>
                  <a:cubicBezTo>
                    <a:pt x="7221" y="95"/>
                    <a:pt x="7158" y="0"/>
                    <a:pt x="7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sp>
          <p:nvSpPr>
            <p:cNvPr id="4551" name="Google Shape;4551;p39"/>
            <p:cNvSpPr/>
            <p:nvPr/>
          </p:nvSpPr>
          <p:spPr>
            <a:xfrm>
              <a:off x="3727138" y="3440056"/>
              <a:ext cx="314763" cy="13502"/>
            </a:xfrm>
            <a:custGeom>
              <a:avLst/>
              <a:gdLst/>
              <a:ahLst/>
              <a:cxnLst/>
              <a:rect l="l" t="t" r="r" b="b"/>
              <a:pathLst>
                <a:path w="9628" h="413" extrusionOk="0">
                  <a:moveTo>
                    <a:pt x="191" y="1"/>
                  </a:moveTo>
                  <a:cubicBezTo>
                    <a:pt x="96" y="1"/>
                    <a:pt x="1" y="96"/>
                    <a:pt x="1" y="191"/>
                  </a:cubicBezTo>
                  <a:cubicBezTo>
                    <a:pt x="1" y="318"/>
                    <a:pt x="96" y="413"/>
                    <a:pt x="191" y="413"/>
                  </a:cubicBezTo>
                  <a:lnTo>
                    <a:pt x="9438" y="413"/>
                  </a:lnTo>
                  <a:cubicBezTo>
                    <a:pt x="9565" y="413"/>
                    <a:pt x="9628" y="318"/>
                    <a:pt x="9628" y="191"/>
                  </a:cubicBezTo>
                  <a:cubicBezTo>
                    <a:pt x="9628" y="96"/>
                    <a:pt x="9533" y="1"/>
                    <a:pt x="9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tx1"/>
                </a:solidFill>
                <a:latin typeface="Times New Roman" panose="02020603050405020304" pitchFamily="18" charset="0"/>
                <a:cs typeface="Times New Roman" panose="02020603050405020304" pitchFamily="18" charset="0"/>
              </a:endParaRPr>
            </a:p>
          </p:txBody>
        </p:sp>
      </p:grpSp>
      <p:sp>
        <p:nvSpPr>
          <p:cNvPr id="4554" name="Google Shape;4554;p39"/>
          <p:cNvSpPr txBox="1"/>
          <p:nvPr/>
        </p:nvSpPr>
        <p:spPr>
          <a:xfrm>
            <a:off x="1775913" y="3842551"/>
            <a:ext cx="1417500" cy="36933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solidFill>
                  <a:schemeClr val="tx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Durability </a:t>
            </a:r>
            <a:endParaRPr lang="en-GB" sz="1800" b="1" dirty="0">
              <a:solidFill>
                <a:schemeClr val="tx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4556" name="Google Shape;4556;p39"/>
          <p:cNvSpPr txBox="1"/>
          <p:nvPr/>
        </p:nvSpPr>
        <p:spPr>
          <a:xfrm>
            <a:off x="3180863" y="3934771"/>
            <a:ext cx="14175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solidFill>
                  <a:schemeClr val="tx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Scalability </a:t>
            </a:r>
            <a:endParaRPr lang="en-GB" sz="1800" b="1" dirty="0">
              <a:solidFill>
                <a:schemeClr val="tx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4558" name="Google Shape;4558;p39"/>
          <p:cNvSpPr txBox="1"/>
          <p:nvPr/>
        </p:nvSpPr>
        <p:spPr>
          <a:xfrm>
            <a:off x="7358071" y="3934771"/>
            <a:ext cx="1674115"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dirty="0">
                <a:solidFill>
                  <a:schemeClr val="tx1"/>
                </a:solidFill>
                <a:effectLst/>
                <a:latin typeface="Times New Roman" panose="02020603050405020304" pitchFamily="18" charset="0"/>
                <a:cs typeface="Times New Roman" panose="02020603050405020304" pitchFamily="18" charset="0"/>
              </a:rPr>
              <a:t>Customization </a:t>
            </a:r>
            <a:endParaRPr lang="en-GB" sz="1800" b="1" dirty="0">
              <a:solidFill>
                <a:schemeClr val="tx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4560" name="Google Shape;4560;p39"/>
          <p:cNvSpPr txBox="1"/>
          <p:nvPr/>
        </p:nvSpPr>
        <p:spPr>
          <a:xfrm>
            <a:off x="5960765" y="3904962"/>
            <a:ext cx="14175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dirty="0">
                <a:solidFill>
                  <a:srgbClr val="16191F"/>
                </a:solidFill>
                <a:effectLst/>
                <a:latin typeface="Times New Roman" panose="02020603050405020304" pitchFamily="18" charset="0"/>
                <a:cs typeface="Times New Roman" panose="02020603050405020304" pitchFamily="18" charset="0"/>
              </a:rPr>
              <a:t>Availability </a:t>
            </a:r>
            <a:endPar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4562" name="Google Shape;4562;p39"/>
          <p:cNvSpPr txBox="1"/>
          <p:nvPr/>
        </p:nvSpPr>
        <p:spPr>
          <a:xfrm>
            <a:off x="4619660" y="3896867"/>
            <a:ext cx="14175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dirty="0">
                <a:solidFill>
                  <a:schemeClr val="tx1"/>
                </a:solidFill>
                <a:effectLst/>
                <a:latin typeface="Times New Roman" panose="02020603050405020304" pitchFamily="18" charset="0"/>
                <a:cs typeface="Times New Roman" panose="02020603050405020304" pitchFamily="18" charset="0"/>
              </a:rPr>
              <a:t>Reliability </a:t>
            </a:r>
            <a:endParaRPr lang="en-GB" sz="1800" b="1" dirty="0">
              <a:solidFill>
                <a:schemeClr val="tx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3" name="TextBox 2"/>
          <p:cNvSpPr txBox="1"/>
          <p:nvPr/>
        </p:nvSpPr>
        <p:spPr>
          <a:xfrm>
            <a:off x="597676" y="3846929"/>
            <a:ext cx="1220785" cy="369332"/>
          </a:xfrm>
          <a:prstGeom prst="rect">
            <a:avLst/>
          </a:prstGeom>
          <a:noFill/>
        </p:spPr>
        <p:txBody>
          <a:bodyPr wrap="square">
            <a:spAutoFit/>
          </a:bodyPr>
          <a:lstStyle/>
          <a:p>
            <a:r>
              <a:rPr lang="en-US" sz="1800" b="1" i="0" dirty="0">
                <a:solidFill>
                  <a:schemeClr val="tx1"/>
                </a:solidFill>
                <a:effectLst/>
                <a:latin typeface="Times New Roman" panose="02020603050405020304" pitchFamily="18" charset="0"/>
                <a:cs typeface="Times New Roman" panose="02020603050405020304" pitchFamily="18" charset="0"/>
              </a:rPr>
              <a:t>Security</a:t>
            </a:r>
            <a:endParaRPr lang="en-US"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7"/>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8049" y="803691"/>
            <a:ext cx="4512119" cy="20750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88558" y="15885"/>
            <a:ext cx="6666614" cy="707886"/>
          </a:xfrm>
          <a:prstGeom prst="rect">
            <a:avLst/>
          </a:prstGeom>
          <a:noFill/>
        </p:spPr>
        <p:txBody>
          <a:bodyPr wrap="square">
            <a:spAutoFit/>
          </a:bodyPr>
          <a:lstStyle/>
          <a:p>
            <a:pPr algn="l"/>
            <a:r>
              <a:rPr lang="en-US" sz="4000" b="0" i="0" dirty="0">
                <a:solidFill>
                  <a:srgbClr val="16191F"/>
                </a:solidFill>
                <a:effectLst/>
                <a:latin typeface="Times New Roman" panose="02020603050405020304" pitchFamily="18" charset="0"/>
                <a:cs typeface="Times New Roman" panose="02020603050405020304" pitchFamily="18" charset="0"/>
              </a:rPr>
              <a:t>Amazon SQS queue types</a:t>
            </a:r>
            <a:endParaRPr lang="en-US" sz="4000" b="0" i="0" dirty="0">
              <a:solidFill>
                <a:srgbClr val="16191F"/>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16958" y="3012750"/>
            <a:ext cx="4455042" cy="2308324"/>
          </a:xfrm>
          <a:prstGeom prst="rect">
            <a:avLst/>
          </a:prstGeom>
          <a:noFill/>
        </p:spPr>
        <p:txBody>
          <a:bodyPr wrap="square" rtlCol="0">
            <a:spAutoFit/>
          </a:bodyPr>
          <a:lstStyle/>
          <a:p>
            <a:r>
              <a:rPr lang="en-US" sz="1800" b="1" i="0" dirty="0">
                <a:solidFill>
                  <a:srgbClr val="16191F"/>
                </a:solidFill>
                <a:effectLst/>
                <a:latin typeface="Times New Roman" panose="02020603050405020304" pitchFamily="18" charset="0"/>
                <a:cs typeface="Times New Roman" panose="02020603050405020304" pitchFamily="18" charset="0"/>
              </a:rPr>
              <a:t>Unlimited Throughput: </a:t>
            </a:r>
            <a:r>
              <a:rPr lang="en-US" sz="1800" i="0" dirty="0">
                <a:solidFill>
                  <a:srgbClr val="16191F"/>
                </a:solidFill>
                <a:effectLst/>
                <a:latin typeface="Times New Roman" panose="02020603050405020304" pitchFamily="18" charset="0"/>
                <a:cs typeface="Times New Roman" panose="02020603050405020304" pitchFamily="18" charset="0"/>
              </a:rPr>
              <a:t>S</a:t>
            </a:r>
            <a:r>
              <a:rPr lang="vi-VN" sz="1800" b="0" i="0" dirty="0">
                <a:solidFill>
                  <a:srgbClr val="222222"/>
                </a:solidFill>
                <a:effectLst/>
                <a:latin typeface="Times New Roman" panose="02020603050405020304" pitchFamily="18" charset="0"/>
                <a:cs typeface="Times New Roman" panose="02020603050405020304" pitchFamily="18" charset="0"/>
              </a:rPr>
              <a:t>ố lượng giao dịch không giới hạn</a:t>
            </a:r>
            <a:endParaRPr lang="en-US" sz="1800" b="0" i="0" dirty="0">
              <a:solidFill>
                <a:srgbClr val="222222"/>
              </a:solidFill>
              <a:effectLst/>
              <a:latin typeface="Times New Roman" panose="02020603050405020304" pitchFamily="18" charset="0"/>
              <a:cs typeface="Times New Roman" panose="02020603050405020304" pitchFamily="18" charset="0"/>
            </a:endParaRPr>
          </a:p>
          <a:p>
            <a:r>
              <a:rPr lang="vi-VN" sz="1800" b="1" i="0" dirty="0">
                <a:solidFill>
                  <a:srgbClr val="222222"/>
                </a:solidFill>
                <a:effectLst/>
                <a:latin typeface="Times New Roman" panose="02020603050405020304" pitchFamily="18" charset="0"/>
                <a:cs typeface="Times New Roman" panose="02020603050405020304" pitchFamily="18" charset="0"/>
              </a:rPr>
              <a:t>At-Least-Once Delivery</a:t>
            </a:r>
            <a:r>
              <a:rPr lang="en-US" sz="1800" b="1" i="0" dirty="0">
                <a:solidFill>
                  <a:srgbClr val="222222"/>
                </a:solidFill>
                <a:effectLst/>
                <a:latin typeface="Times New Roman" panose="02020603050405020304" pitchFamily="18" charset="0"/>
                <a:cs typeface="Times New Roman" panose="02020603050405020304" pitchFamily="18" charset="0"/>
              </a:rPr>
              <a:t>, message ordering isn't preserved</a:t>
            </a:r>
            <a:r>
              <a:rPr lang="vi-VN" sz="1800" b="1" i="0" dirty="0">
                <a:solidFill>
                  <a:srgbClr val="222222"/>
                </a:solidFill>
                <a:effectLst/>
                <a:latin typeface="Times New Roman" panose="02020603050405020304" pitchFamily="18" charset="0"/>
                <a:cs typeface="Times New Roman" panose="02020603050405020304" pitchFamily="18" charset="0"/>
              </a:rPr>
              <a:t> </a:t>
            </a:r>
            <a:r>
              <a:rPr lang="en-US" sz="1800" b="1" i="0" dirty="0">
                <a:solidFill>
                  <a:srgbClr val="222222"/>
                </a:solidFill>
                <a:effectLst/>
                <a:latin typeface="Times New Roman" panose="02020603050405020304" pitchFamily="18" charset="0"/>
                <a:cs typeface="Times New Roman" panose="02020603050405020304" pitchFamily="18" charset="0"/>
              </a:rPr>
              <a:t>: </a:t>
            </a:r>
            <a:r>
              <a:rPr lang="vi-VN" sz="1800" b="0" i="0" dirty="0">
                <a:solidFill>
                  <a:srgbClr val="222222"/>
                </a:solidFill>
                <a:effectLst/>
                <a:latin typeface="Times New Roman" panose="02020603050405020304" pitchFamily="18" charset="0"/>
                <a:cs typeface="Times New Roman" panose="02020603050405020304" pitchFamily="18" charset="0"/>
              </a:rPr>
              <a:t>gửi ít nhất một lần</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vi-VN" sz="1800" b="0" i="0" dirty="0">
                <a:solidFill>
                  <a:srgbClr val="222222"/>
                </a:solidFill>
                <a:effectLst/>
                <a:latin typeface="Times New Roman" panose="02020603050405020304" pitchFamily="18" charset="0"/>
                <a:cs typeface="Times New Roman" panose="02020603050405020304" pitchFamily="18" charset="0"/>
              </a:rPr>
              <a:t>thứ tự tin nhắn không được lưu giữ</a:t>
            </a:r>
            <a:endParaRPr lang="en-US" sz="1800" b="0" i="0" dirty="0">
              <a:solidFill>
                <a:srgbClr val="222222"/>
              </a:solidFill>
              <a:effectLst/>
              <a:latin typeface="Times New Roman" panose="02020603050405020304" pitchFamily="18" charset="0"/>
              <a:cs typeface="Times New Roman" panose="02020603050405020304" pitchFamily="18" charset="0"/>
            </a:endParaRPr>
          </a:p>
          <a:p>
            <a:r>
              <a:rPr lang="vi-VN" sz="1800" b="1" i="0" dirty="0">
                <a:solidFill>
                  <a:srgbClr val="222222"/>
                </a:solidFill>
                <a:effectLst/>
                <a:latin typeface="Times New Roman" panose="02020603050405020304" pitchFamily="18" charset="0"/>
                <a:cs typeface="Times New Roman" panose="02020603050405020304" pitchFamily="18" charset="0"/>
              </a:rPr>
              <a:t>Best-Effort Ordering</a:t>
            </a:r>
            <a:r>
              <a:rPr lang="en-US" sz="1800" b="1" i="0" dirty="0">
                <a:solidFill>
                  <a:srgbClr val="222222"/>
                </a:solidFill>
                <a:effectLst/>
                <a:latin typeface="Times New Roman" panose="02020603050405020304" pitchFamily="18" charset="0"/>
                <a:cs typeface="Times New Roman" panose="02020603050405020304" pitchFamily="18" charset="0"/>
              </a:rPr>
              <a:t>: </a:t>
            </a:r>
            <a:r>
              <a:rPr lang="en-US" sz="1800" dirty="0" err="1">
                <a:solidFill>
                  <a:srgbClr val="222222"/>
                </a:solidFill>
                <a:latin typeface="Times New Roman" panose="02020603050405020304" pitchFamily="18" charset="0"/>
                <a:cs typeface="Times New Roman" panose="02020603050405020304" pitchFamily="18" charset="0"/>
              </a:rPr>
              <a:t>c</a:t>
            </a:r>
            <a:r>
              <a:rPr lang="en-US" sz="1800" i="0" dirty="0" err="1">
                <a:solidFill>
                  <a:srgbClr val="222222"/>
                </a:solidFill>
                <a:effectLst/>
                <a:latin typeface="Times New Roman" panose="02020603050405020304" pitchFamily="18" charset="0"/>
                <a:cs typeface="Times New Roman" panose="02020603050405020304" pitchFamily="18" charset="0"/>
              </a:rPr>
              <a:t>ó</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0" dirty="0" err="1">
                <a:solidFill>
                  <a:srgbClr val="222222"/>
                </a:solidFill>
                <a:effectLst/>
                <a:latin typeface="Times New Roman" panose="02020603050405020304" pitchFamily="18" charset="0"/>
                <a:cs typeface="Times New Roman" panose="02020603050405020304" pitchFamily="18" charset="0"/>
              </a:rPr>
              <a:t>thể</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0" dirty="0" err="1">
                <a:solidFill>
                  <a:srgbClr val="222222"/>
                </a:solidFill>
                <a:effectLst/>
                <a:latin typeface="Times New Roman" panose="02020603050405020304" pitchFamily="18" charset="0"/>
                <a:cs typeface="Times New Roman" panose="02020603050405020304" pitchFamily="18" charset="0"/>
              </a:rPr>
              <a:t>gửi</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0" dirty="0" err="1">
                <a:solidFill>
                  <a:srgbClr val="222222"/>
                </a:solidFill>
                <a:effectLst/>
                <a:latin typeface="Times New Roman" panose="02020603050405020304" pitchFamily="18" charset="0"/>
                <a:cs typeface="Times New Roman" panose="02020603050405020304" pitchFamily="18" charset="0"/>
              </a:rPr>
              <a:t>không</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0" dirty="0" err="1">
                <a:solidFill>
                  <a:srgbClr val="222222"/>
                </a:solidFill>
                <a:effectLst/>
                <a:latin typeface="Times New Roman" panose="02020603050405020304" pitchFamily="18" charset="0"/>
                <a:cs typeface="Times New Roman" panose="02020603050405020304" pitchFamily="18" charset="0"/>
              </a:rPr>
              <a:t>theo</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0" dirty="0" err="1">
                <a:solidFill>
                  <a:srgbClr val="222222"/>
                </a:solidFill>
                <a:effectLst/>
                <a:latin typeface="Times New Roman" panose="02020603050405020304" pitchFamily="18" charset="0"/>
                <a:cs typeface="Times New Roman" panose="02020603050405020304" pitchFamily="18" charset="0"/>
              </a:rPr>
              <a:t>thứ</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0" dirty="0" err="1">
                <a:solidFill>
                  <a:srgbClr val="222222"/>
                </a:solidFill>
                <a:effectLst/>
                <a:latin typeface="Times New Roman" panose="02020603050405020304" pitchFamily="18" charset="0"/>
                <a:cs typeface="Times New Roman" panose="02020603050405020304" pitchFamily="18" charset="0"/>
              </a:rPr>
              <a:t>tự</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0" dirty="0" err="1">
                <a:solidFill>
                  <a:srgbClr val="222222"/>
                </a:solidFill>
                <a:effectLst/>
                <a:latin typeface="Times New Roman" panose="02020603050405020304" pitchFamily="18" charset="0"/>
                <a:cs typeface="Times New Roman" panose="02020603050405020304" pitchFamily="18" charset="0"/>
              </a:rPr>
              <a:t>được</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0" dirty="0" err="1">
                <a:solidFill>
                  <a:srgbClr val="222222"/>
                </a:solidFill>
                <a:effectLst/>
                <a:latin typeface="Times New Roman" panose="02020603050405020304" pitchFamily="18" charset="0"/>
                <a:cs typeface="Times New Roman" panose="02020603050405020304" pitchFamily="18" charset="0"/>
              </a:rPr>
              <a:t>gửi</a:t>
            </a:r>
            <a:endParaRPr lang="en-US" sz="1800" b="0" i="0" dirty="0">
              <a:solidFill>
                <a:srgbClr val="222222"/>
              </a:solidFill>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732961" y="3026756"/>
            <a:ext cx="4294081" cy="1754326"/>
          </a:xfrm>
          <a:prstGeom prst="rect">
            <a:avLst/>
          </a:prstGeom>
          <a:noFill/>
        </p:spPr>
        <p:txBody>
          <a:bodyPr wrap="square">
            <a:spAutoFit/>
          </a:bodyPr>
          <a:lstStyle/>
          <a:p>
            <a:r>
              <a:rPr lang="en-US" sz="1800" b="1" i="0" dirty="0">
                <a:solidFill>
                  <a:srgbClr val="16191F"/>
                </a:solidFill>
                <a:effectLst/>
                <a:latin typeface="Times New Roman" panose="02020603050405020304" pitchFamily="18" charset="0"/>
                <a:cs typeface="Times New Roman" panose="02020603050405020304" pitchFamily="18" charset="0"/>
              </a:rPr>
              <a:t>High Throughput</a:t>
            </a:r>
            <a:r>
              <a:rPr lang="en-US" sz="1800" b="1" dirty="0">
                <a:solidFill>
                  <a:srgbClr val="16191F"/>
                </a:solidFill>
                <a:latin typeface="Times New Roman" panose="02020603050405020304" pitchFamily="18" charset="0"/>
                <a:cs typeface="Times New Roman" panose="02020603050405020304" pitchFamily="18" charset="0"/>
              </a:rPr>
              <a:t>:</a:t>
            </a:r>
            <a:r>
              <a:rPr lang="en-US" sz="1800" i="0" dirty="0">
                <a:solidFill>
                  <a:srgbClr val="16191F"/>
                </a:solidFill>
                <a:effectLst/>
                <a:latin typeface="Times New Roman" panose="02020603050405020304" pitchFamily="18" charset="0"/>
                <a:cs typeface="Times New Roman" panose="02020603050405020304" pitchFamily="18" charset="0"/>
              </a:rPr>
              <a:t> 3000 call/s</a:t>
            </a:r>
            <a:endParaRPr lang="en-US" sz="1800" i="0" dirty="0">
              <a:solidFill>
                <a:srgbClr val="16191F"/>
              </a:solidFill>
              <a:effectLst/>
              <a:latin typeface="Times New Roman" panose="02020603050405020304" pitchFamily="18" charset="0"/>
              <a:cs typeface="Times New Roman" panose="02020603050405020304" pitchFamily="18" charset="0"/>
            </a:endParaRPr>
          </a:p>
          <a:p>
            <a:r>
              <a:rPr lang="en-US" sz="1800" b="1" i="0" dirty="0">
                <a:solidFill>
                  <a:srgbClr val="16191F"/>
                </a:solidFill>
                <a:effectLst/>
                <a:latin typeface="Times New Roman" panose="02020603050405020304" pitchFamily="18" charset="0"/>
                <a:cs typeface="Times New Roman" panose="02020603050405020304" pitchFamily="18" charset="0"/>
              </a:rPr>
              <a:t>Exactly-Once Processing:</a:t>
            </a:r>
            <a:r>
              <a:rPr lang="vi-VN" sz="1800" b="0" i="0" dirty="0">
                <a:solidFill>
                  <a:srgbClr val="222222"/>
                </a:solidFill>
                <a:effectLst/>
                <a:latin typeface="Times New Roman" panose="02020603050405020304" pitchFamily="18" charset="0"/>
                <a:cs typeface="Times New Roman" panose="02020603050405020304" pitchFamily="18" charset="0"/>
              </a:rPr>
              <a:t> Xử lý chính xác một </a:t>
            </a:r>
            <a:r>
              <a:rPr lang="en-US" sz="1800" b="0" i="0" dirty="0" err="1">
                <a:solidFill>
                  <a:srgbClr val="222222"/>
                </a:solidFill>
                <a:effectLst/>
                <a:latin typeface="Times New Roman" panose="02020603050405020304" pitchFamily="18" charset="0"/>
                <a:cs typeface="Times New Roman" panose="02020603050405020304" pitchFamily="18" charset="0"/>
              </a:rPr>
              <a:t>lần</a:t>
            </a:r>
            <a:endParaRPr lang="en-US" sz="1800" b="1" dirty="0">
              <a:solidFill>
                <a:srgbClr val="16191F"/>
              </a:solidFill>
              <a:latin typeface="Times New Roman" panose="02020603050405020304" pitchFamily="18" charset="0"/>
              <a:cs typeface="Times New Roman" panose="02020603050405020304" pitchFamily="18" charset="0"/>
            </a:endParaRPr>
          </a:p>
          <a:p>
            <a:r>
              <a:rPr lang="en-US" sz="1800" b="1" i="0" dirty="0">
                <a:solidFill>
                  <a:srgbClr val="16191F"/>
                </a:solidFill>
                <a:effectLst/>
                <a:latin typeface="Times New Roman" panose="02020603050405020304" pitchFamily="18" charset="0"/>
                <a:cs typeface="Times New Roman" panose="02020603050405020304" pitchFamily="18" charset="0"/>
              </a:rPr>
              <a:t>First-in-first-out delivery, message ordering is preserved: </a:t>
            </a:r>
            <a:r>
              <a:rPr lang="vi-VN" sz="1800" b="0" i="0" dirty="0">
                <a:solidFill>
                  <a:srgbClr val="000000"/>
                </a:solidFill>
                <a:effectLst/>
                <a:latin typeface="Times New Roman" panose="02020603050405020304" pitchFamily="18" charset="0"/>
                <a:cs typeface="Times New Roman" panose="02020603050405020304" pitchFamily="18" charset="0"/>
              </a:rPr>
              <a:t>Thứ tự gửi và nhận tin nhắn được bảo toàn nghiêm ngặt.</a:t>
            </a:r>
            <a:endParaRPr lang="en-US" sz="1800" dirty="0">
              <a:latin typeface="Times New Roman" panose="02020603050405020304" pitchFamily="18" charset="0"/>
              <a:cs typeface="Times New Roman" panose="02020603050405020304" pitchFamily="18"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586" y="964937"/>
            <a:ext cx="3107514" cy="43806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3" y="723771"/>
            <a:ext cx="3266097" cy="909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5"/>
        <p:cNvGrpSpPr/>
        <p:nvPr/>
      </p:nvGrpSpPr>
      <p:grpSpPr>
        <a:xfrm>
          <a:off x="0" y="0"/>
          <a:ext cx="0" cy="0"/>
          <a:chOff x="0" y="0"/>
          <a:chExt cx="0" cy="0"/>
        </a:xfrm>
      </p:grpSpPr>
      <p:sp>
        <p:nvSpPr>
          <p:cNvPr id="2307" name="Google Shape;2307;p26"/>
          <p:cNvSpPr txBox="1"/>
          <p:nvPr/>
        </p:nvSpPr>
        <p:spPr>
          <a:xfrm>
            <a:off x="4813299" y="367902"/>
            <a:ext cx="3968748" cy="1221582"/>
          </a:xfr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3000" b="0" i="0" kern="1200" dirty="0">
                <a:solidFill>
                  <a:schemeClr val="tx1"/>
                </a:solidFill>
                <a:effectLst/>
                <a:latin typeface="Times New Roman" panose="02020603050405020304" pitchFamily="18" charset="0"/>
                <a:ea typeface="+mj-ea"/>
                <a:cs typeface="Times New Roman" panose="02020603050405020304" pitchFamily="18" charset="0"/>
              </a:rPr>
              <a:t>Amazon Simple Storage Service (S3)</a:t>
            </a:r>
            <a:endParaRPr lang="en-US" sz="3000" b="1" kern="1200" dirty="0">
              <a:solidFill>
                <a:schemeClr val="tx1"/>
              </a:solidFill>
              <a:latin typeface="Times New Roman" panose="02020603050405020304" pitchFamily="18" charset="0"/>
              <a:ea typeface="+mj-ea"/>
              <a:cs typeface="Times New Roman" panose="02020603050405020304" pitchFamily="18" charset="0"/>
              <a:sym typeface="Fira Sans Medium" panose="020B0503050000020004"/>
            </a:endParaRPr>
          </a:p>
        </p:txBody>
      </p:sp>
      <p:pic>
        <p:nvPicPr>
          <p:cNvPr id="2056" name="Picture 8" descr="Instantly see into all your systems, apps, and services | Datadog"/>
          <p:cNvPicPr>
            <a:picLocks noChangeAspect="1" noChangeArrowheads="1"/>
          </p:cNvPicPr>
          <p:nvPr/>
        </p:nvPicPr>
        <p:blipFill rotWithShape="1">
          <a:blip r:embed="rId1">
            <a:extLst>
              <a:ext uri="{28A0092B-C50C-407E-A947-70E740481C1C}">
                <a14:useLocalDpi xmlns:a14="http://schemas.microsoft.com/office/drawing/2010/main" val="0"/>
              </a:ext>
            </a:extLst>
          </a:blip>
          <a:srcRect l="21623" r="21574" b="1"/>
          <a:stretch>
            <a:fillRect/>
          </a:stretch>
        </p:blipFill>
        <p:spPr bwMode="auto">
          <a:xfrm>
            <a:off x="1" y="1190"/>
            <a:ext cx="4571999" cy="5142310"/>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13300" y="1960959"/>
            <a:ext cx="3968747" cy="2814636"/>
          </a:xfrm>
        </p:spPr>
        <p:txBody>
          <a:bodyPr vert="horz" lIns="91440" tIns="45720" rIns="91440" bIns="45720" rtlCol="0">
            <a:normAutofit/>
          </a:bodyPr>
          <a:lstStyle/>
          <a:p>
            <a:pPr>
              <a:lnSpc>
                <a:spcPct val="90000"/>
              </a:lnSpc>
              <a:spcAft>
                <a:spcPts val="600"/>
              </a:spcAft>
            </a:pPr>
            <a:r>
              <a:rPr lang="en-US" sz="2000" kern="1200" dirty="0">
                <a:solidFill>
                  <a:schemeClr val="tx1"/>
                </a:solidFill>
                <a:latin typeface="Times New Roman" panose="02020603050405020304" pitchFamily="18" charset="0"/>
                <a:ea typeface="+mn-ea"/>
                <a:cs typeface="Times New Roman" panose="02020603050405020304" pitchFamily="18" charset="0"/>
              </a:rPr>
              <a:t>Amazon Simple Storage Service (S3) </a:t>
            </a:r>
            <a:r>
              <a:rPr lang="en-US" sz="2000" kern="1200" dirty="0" err="1">
                <a:solidFill>
                  <a:schemeClr val="tx1"/>
                </a:solidFill>
                <a:latin typeface="Times New Roman" panose="02020603050405020304" pitchFamily="18" charset="0"/>
                <a:ea typeface="+mn-ea"/>
                <a:cs typeface="Times New Roman" panose="02020603050405020304" pitchFamily="18" charset="0"/>
              </a:rPr>
              <a:t>là</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một</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kho</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lưu</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trữ</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cho</a:t>
            </a:r>
            <a:r>
              <a:rPr lang="en-US" sz="2000" kern="1200" dirty="0">
                <a:solidFill>
                  <a:schemeClr val="tx1"/>
                </a:solidFill>
                <a:latin typeface="Times New Roman" panose="02020603050405020304" pitchFamily="18" charset="0"/>
                <a:ea typeface="+mn-ea"/>
                <a:cs typeface="Times New Roman" panose="02020603050405020304" pitchFamily="18" charset="0"/>
              </a:rPr>
              <a:t> internet. </a:t>
            </a:r>
            <a:r>
              <a:rPr lang="en-US" sz="2000" kern="1200" dirty="0" err="1">
                <a:solidFill>
                  <a:schemeClr val="tx1"/>
                </a:solidFill>
                <a:latin typeface="Times New Roman" panose="02020603050405020304" pitchFamily="18" charset="0"/>
                <a:ea typeface="+mn-ea"/>
                <a:cs typeface="Times New Roman" panose="02020603050405020304" pitchFamily="18" charset="0"/>
              </a:rPr>
              <a:t>Nó</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được</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thiết</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kế</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để</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cung</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cấp</a:t>
            </a:r>
            <a:r>
              <a:rPr lang="en-US" sz="2000" kern="1200" dirty="0">
                <a:solidFill>
                  <a:schemeClr val="tx1"/>
                </a:solidFill>
                <a:latin typeface="Times New Roman" panose="02020603050405020304" pitchFamily="18" charset="0"/>
                <a:ea typeface="+mn-ea"/>
                <a:cs typeface="Times New Roman" panose="02020603050405020304" pitchFamily="18" charset="0"/>
              </a:rPr>
              <a:t> dung </a:t>
            </a:r>
            <a:r>
              <a:rPr lang="en-US" sz="2000" kern="1200" dirty="0" err="1">
                <a:solidFill>
                  <a:schemeClr val="tx1"/>
                </a:solidFill>
                <a:latin typeface="Times New Roman" panose="02020603050405020304" pitchFamily="18" charset="0"/>
                <a:ea typeface="+mn-ea"/>
                <a:cs typeface="Times New Roman" panose="02020603050405020304" pitchFamily="18" charset="0"/>
              </a:rPr>
              <a:t>lượng</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lớn</a:t>
            </a:r>
            <a:r>
              <a:rPr lang="en-US" sz="2000" kern="1200" dirty="0">
                <a:solidFill>
                  <a:schemeClr val="tx1"/>
                </a:solidFill>
                <a:latin typeface="Times New Roman" panose="02020603050405020304" pitchFamily="18" charset="0"/>
                <a:ea typeface="+mn-ea"/>
                <a:cs typeface="Times New Roman" panose="02020603050405020304" pitchFamily="18" charset="0"/>
              </a:rPr>
              <a:t>, chi </a:t>
            </a:r>
            <a:r>
              <a:rPr lang="en-US" sz="2000" kern="1200" dirty="0" err="1">
                <a:solidFill>
                  <a:schemeClr val="tx1"/>
                </a:solidFill>
                <a:latin typeface="Times New Roman" panose="02020603050405020304" pitchFamily="18" charset="0"/>
                <a:ea typeface="+mn-ea"/>
                <a:cs typeface="Times New Roman" panose="02020603050405020304" pitchFamily="18" charset="0"/>
              </a:rPr>
              <a:t>phí</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lưu</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trữ</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thấp</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trên</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nhiều</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khu</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vực</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địa</a:t>
            </a:r>
            <a:r>
              <a:rPr lang="en-US" sz="2000" kern="1200" dirty="0">
                <a:solidFill>
                  <a:schemeClr val="tx1"/>
                </a:solidFill>
                <a:latin typeface="Times New Roman" panose="02020603050405020304" pitchFamily="18" charset="0"/>
                <a:ea typeface="+mn-ea"/>
                <a:cs typeface="Times New Roman" panose="02020603050405020304" pitchFamily="18" charset="0"/>
              </a:rPr>
              <a:t> </a:t>
            </a:r>
            <a:r>
              <a:rPr lang="en-US" sz="2000" kern="1200" dirty="0" err="1">
                <a:solidFill>
                  <a:schemeClr val="tx1"/>
                </a:solidFill>
                <a:latin typeface="Times New Roman" panose="02020603050405020304" pitchFamily="18" charset="0"/>
                <a:ea typeface="+mn-ea"/>
                <a:cs typeface="Times New Roman" panose="02020603050405020304" pitchFamily="18" charset="0"/>
              </a:rPr>
              <a:t>lý</a:t>
            </a:r>
            <a:endParaRPr lang="en-US" sz="2000" kern="120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27;p38"/>
          <p:cNvSpPr/>
          <p:nvPr/>
        </p:nvSpPr>
        <p:spPr>
          <a:xfrm>
            <a:off x="4011698" y="1163595"/>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 name="Google Shape;3928;p38"/>
          <p:cNvSpPr/>
          <p:nvPr/>
        </p:nvSpPr>
        <p:spPr>
          <a:xfrm>
            <a:off x="4011698" y="1162549"/>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rPr>
              <a:t>1</a:t>
            </a:r>
            <a:endParaRPr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4" name="Google Shape;3929;p38"/>
          <p:cNvSpPr/>
          <p:nvPr/>
        </p:nvSpPr>
        <p:spPr>
          <a:xfrm>
            <a:off x="4000328" y="1151179"/>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 name="Google Shape;3930;p38"/>
          <p:cNvSpPr/>
          <p:nvPr/>
        </p:nvSpPr>
        <p:spPr>
          <a:xfrm>
            <a:off x="4011698" y="1954106"/>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 name="Google Shape;3931;p38"/>
          <p:cNvSpPr/>
          <p:nvPr/>
        </p:nvSpPr>
        <p:spPr>
          <a:xfrm>
            <a:off x="4011698" y="1954106"/>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rPr>
              <a:t>2</a:t>
            </a:r>
            <a:endParaRPr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7" name="Google Shape;3932;p38"/>
          <p:cNvSpPr/>
          <p:nvPr/>
        </p:nvSpPr>
        <p:spPr>
          <a:xfrm>
            <a:off x="4000328" y="1941690"/>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 name="Google Shape;3933;p38"/>
          <p:cNvSpPr/>
          <p:nvPr/>
        </p:nvSpPr>
        <p:spPr>
          <a:xfrm>
            <a:off x="4011698" y="2744617"/>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 name="Google Shape;3934;p38"/>
          <p:cNvSpPr/>
          <p:nvPr/>
        </p:nvSpPr>
        <p:spPr>
          <a:xfrm>
            <a:off x="4011698" y="2743572"/>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rPr>
              <a:t>3</a:t>
            </a:r>
            <a:endParaRPr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10" name="Google Shape;3935;p38"/>
          <p:cNvSpPr/>
          <p:nvPr/>
        </p:nvSpPr>
        <p:spPr>
          <a:xfrm>
            <a:off x="4000328" y="2733247"/>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 name="Google Shape;3936;p38"/>
          <p:cNvSpPr/>
          <p:nvPr/>
        </p:nvSpPr>
        <p:spPr>
          <a:xfrm>
            <a:off x="4011698" y="3535128"/>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 name="Google Shape;3937;p38"/>
          <p:cNvSpPr/>
          <p:nvPr/>
        </p:nvSpPr>
        <p:spPr>
          <a:xfrm>
            <a:off x="4011698" y="3535128"/>
            <a:ext cx="622934" cy="622934"/>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rPr>
              <a:t>4</a:t>
            </a:r>
            <a:endParaRPr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13" name="Google Shape;3938;p38"/>
          <p:cNvSpPr/>
          <p:nvPr/>
        </p:nvSpPr>
        <p:spPr>
          <a:xfrm>
            <a:off x="4000328" y="3523758"/>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 name="Google Shape;3939;p38"/>
          <p:cNvSpPr/>
          <p:nvPr/>
        </p:nvSpPr>
        <p:spPr>
          <a:xfrm>
            <a:off x="4011698" y="4325639"/>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 name="Google Shape;3940;p38"/>
          <p:cNvSpPr/>
          <p:nvPr/>
        </p:nvSpPr>
        <p:spPr>
          <a:xfrm>
            <a:off x="4011698" y="4325639"/>
            <a:ext cx="622934" cy="623979"/>
          </a:xfrm>
          <a:custGeom>
            <a:avLst/>
            <a:gdLst/>
            <a:ahLst/>
            <a:cxnLst/>
            <a:rect l="l" t="t" r="r" b="b"/>
            <a:pathLst>
              <a:path w="19066" h="19098" extrusionOk="0">
                <a:moveTo>
                  <a:pt x="9533" y="1"/>
                </a:moveTo>
                <a:cubicBezTo>
                  <a:pt x="4276" y="1"/>
                  <a:pt x="1" y="4276"/>
                  <a:pt x="1" y="9533"/>
                </a:cubicBezTo>
                <a:cubicBezTo>
                  <a:pt x="1" y="14822"/>
                  <a:pt x="4276" y="19097"/>
                  <a:pt x="9533" y="19097"/>
                </a:cubicBezTo>
                <a:cubicBezTo>
                  <a:pt x="14790" y="19097"/>
                  <a:pt x="19065" y="14822"/>
                  <a:pt x="19065" y="9533"/>
                </a:cubicBezTo>
                <a:cubicBezTo>
                  <a:pt x="19065" y="4276"/>
                  <a:pt x="14790" y="1"/>
                  <a:pt x="9533" y="1"/>
                </a:cubicBez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rPr>
              <a:t>5</a:t>
            </a:r>
            <a:endParaRPr sz="1800">
              <a:solidFill>
                <a:srgbClr val="FFFFFF"/>
              </a:solidFill>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sp>
        <p:nvSpPr>
          <p:cNvPr id="16" name="Google Shape;3941;p38"/>
          <p:cNvSpPr/>
          <p:nvPr/>
        </p:nvSpPr>
        <p:spPr>
          <a:xfrm>
            <a:off x="4000328" y="4314269"/>
            <a:ext cx="645674" cy="646719"/>
          </a:xfrm>
          <a:custGeom>
            <a:avLst/>
            <a:gdLst/>
            <a:ahLst/>
            <a:cxnLst/>
            <a:rect l="l" t="t" r="r" b="b"/>
            <a:pathLst>
              <a:path w="19762" h="19794" extrusionOk="0">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 name="Google Shape;3942;p38"/>
          <p:cNvSpPr/>
          <p:nvPr/>
        </p:nvSpPr>
        <p:spPr>
          <a:xfrm>
            <a:off x="2902499" y="2488007"/>
            <a:ext cx="133500" cy="133533"/>
          </a:xfrm>
          <a:custGeom>
            <a:avLst/>
            <a:gdLst/>
            <a:ahLst/>
            <a:cxnLst/>
            <a:rect l="l" t="t" r="r" b="b"/>
            <a:pathLst>
              <a:path w="4086" h="4087" extrusionOk="0">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 name="Google Shape;3943;p38"/>
          <p:cNvSpPr/>
          <p:nvPr/>
        </p:nvSpPr>
        <p:spPr>
          <a:xfrm>
            <a:off x="2902499" y="2738409"/>
            <a:ext cx="133500" cy="133500"/>
          </a:xfrm>
          <a:custGeom>
            <a:avLst/>
            <a:gdLst/>
            <a:ahLst/>
            <a:cxnLst/>
            <a:rect l="l" t="t" r="r" b="b"/>
            <a:pathLst>
              <a:path w="4086" h="4086" extrusionOk="0">
                <a:moveTo>
                  <a:pt x="2027" y="1"/>
                </a:moveTo>
                <a:cubicBezTo>
                  <a:pt x="919" y="1"/>
                  <a:pt x="0" y="919"/>
                  <a:pt x="0" y="2059"/>
                </a:cubicBezTo>
                <a:cubicBezTo>
                  <a:pt x="0" y="3168"/>
                  <a:pt x="919" y="4086"/>
                  <a:pt x="2027" y="4086"/>
                </a:cubicBezTo>
                <a:cubicBezTo>
                  <a:pt x="3167" y="4086"/>
                  <a:pt x="4086" y="3168"/>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 name="Google Shape;3944;p38"/>
          <p:cNvSpPr/>
          <p:nvPr/>
        </p:nvSpPr>
        <p:spPr>
          <a:xfrm>
            <a:off x="2902499" y="2988811"/>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 name="Google Shape;3945;p38"/>
          <p:cNvSpPr/>
          <p:nvPr/>
        </p:nvSpPr>
        <p:spPr>
          <a:xfrm>
            <a:off x="2902499" y="3240259"/>
            <a:ext cx="133500" cy="133500"/>
          </a:xfrm>
          <a:custGeom>
            <a:avLst/>
            <a:gdLst/>
            <a:ahLst/>
            <a:cxnLst/>
            <a:rect l="l" t="t" r="r" b="b"/>
            <a:pathLst>
              <a:path w="4086" h="4086" extrusionOk="0">
                <a:moveTo>
                  <a:pt x="2027" y="0"/>
                </a:moveTo>
                <a:cubicBezTo>
                  <a:pt x="919" y="0"/>
                  <a:pt x="0" y="918"/>
                  <a:pt x="0" y="2027"/>
                </a:cubicBezTo>
                <a:cubicBezTo>
                  <a:pt x="0" y="3167"/>
                  <a:pt x="919" y="4085"/>
                  <a:pt x="2027" y="4085"/>
                </a:cubicBezTo>
                <a:cubicBezTo>
                  <a:pt x="3167" y="4085"/>
                  <a:pt x="4086" y="3167"/>
                  <a:pt x="4086" y="2027"/>
                </a:cubicBezTo>
                <a:cubicBezTo>
                  <a:pt x="4086" y="918"/>
                  <a:pt x="3167" y="0"/>
                  <a:pt x="202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 name="Google Shape;3946;p38"/>
          <p:cNvSpPr/>
          <p:nvPr/>
        </p:nvSpPr>
        <p:spPr>
          <a:xfrm>
            <a:off x="2902499" y="3490628"/>
            <a:ext cx="133500" cy="133533"/>
          </a:xfrm>
          <a:custGeom>
            <a:avLst/>
            <a:gdLst/>
            <a:ahLst/>
            <a:cxnLst/>
            <a:rect l="l" t="t" r="r" b="b"/>
            <a:pathLst>
              <a:path w="4086" h="4087" extrusionOk="0">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 name="Google Shape;3947;p38"/>
          <p:cNvSpPr/>
          <p:nvPr/>
        </p:nvSpPr>
        <p:spPr>
          <a:xfrm>
            <a:off x="2968726" y="1683022"/>
            <a:ext cx="943680" cy="877453"/>
          </a:xfrm>
          <a:custGeom>
            <a:avLst/>
            <a:gdLst/>
            <a:ahLst/>
            <a:cxnLst/>
            <a:rect l="l" t="t" r="r" b="b"/>
            <a:pathLst>
              <a:path w="28883" h="26856" extrusionOk="0">
                <a:moveTo>
                  <a:pt x="28661" y="0"/>
                </a:moveTo>
                <a:lnTo>
                  <a:pt x="10514" y="26507"/>
                </a:lnTo>
                <a:lnTo>
                  <a:pt x="0" y="26507"/>
                </a:lnTo>
                <a:lnTo>
                  <a:pt x="0" y="26856"/>
                </a:lnTo>
                <a:lnTo>
                  <a:pt x="10609" y="26856"/>
                </a:lnTo>
                <a:lnTo>
                  <a:pt x="28882" y="285"/>
                </a:lnTo>
                <a:lnTo>
                  <a:pt x="2866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 name="Google Shape;3948;p38"/>
          <p:cNvSpPr/>
          <p:nvPr/>
        </p:nvSpPr>
        <p:spPr>
          <a:xfrm>
            <a:off x="2968726" y="2312131"/>
            <a:ext cx="942634" cy="499791"/>
          </a:xfrm>
          <a:custGeom>
            <a:avLst/>
            <a:gdLst/>
            <a:ahLst/>
            <a:cxnLst/>
            <a:rect l="l" t="t" r="r" b="b"/>
            <a:pathLst>
              <a:path w="28851" h="15297" extrusionOk="0">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 name="Google Shape;3949;p38"/>
          <p:cNvSpPr/>
          <p:nvPr/>
        </p:nvSpPr>
        <p:spPr>
          <a:xfrm>
            <a:off x="2968726" y="3551693"/>
            <a:ext cx="943680" cy="877453"/>
          </a:xfrm>
          <a:custGeom>
            <a:avLst/>
            <a:gdLst/>
            <a:ahLst/>
            <a:cxnLst/>
            <a:rect l="l" t="t" r="r" b="b"/>
            <a:pathLst>
              <a:path w="28883" h="26856" extrusionOk="0">
                <a:moveTo>
                  <a:pt x="0" y="0"/>
                </a:moveTo>
                <a:lnTo>
                  <a:pt x="0" y="349"/>
                </a:lnTo>
                <a:lnTo>
                  <a:pt x="10514" y="349"/>
                </a:lnTo>
                <a:lnTo>
                  <a:pt x="28661" y="26856"/>
                </a:lnTo>
                <a:lnTo>
                  <a:pt x="28882" y="26539"/>
                </a:lnTo>
                <a:lnTo>
                  <a:pt x="10673" y="32"/>
                </a:lnTo>
                <a:lnTo>
                  <a:pt x="106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 name="Google Shape;3950;p38"/>
          <p:cNvSpPr/>
          <p:nvPr/>
        </p:nvSpPr>
        <p:spPr>
          <a:xfrm>
            <a:off x="2968726" y="3300246"/>
            <a:ext cx="942634" cy="499791"/>
          </a:xfrm>
          <a:custGeom>
            <a:avLst/>
            <a:gdLst/>
            <a:ahLst/>
            <a:cxnLst/>
            <a:rect l="l" t="t" r="r" b="b"/>
            <a:pathLst>
              <a:path w="28851" h="15297" extrusionOk="0">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 name="Google Shape;3951;p38"/>
          <p:cNvSpPr/>
          <p:nvPr/>
        </p:nvSpPr>
        <p:spPr>
          <a:xfrm>
            <a:off x="2968726" y="3049844"/>
            <a:ext cx="939530" cy="12448"/>
          </a:xfrm>
          <a:custGeom>
            <a:avLst/>
            <a:gdLst/>
            <a:ahLst/>
            <a:cxnLst/>
            <a:rect l="l" t="t" r="r" b="b"/>
            <a:pathLst>
              <a:path w="28756" h="381" extrusionOk="0">
                <a:moveTo>
                  <a:pt x="0" y="1"/>
                </a:moveTo>
                <a:lnTo>
                  <a:pt x="0" y="381"/>
                </a:lnTo>
                <a:lnTo>
                  <a:pt x="28756" y="381"/>
                </a:lnTo>
                <a:lnTo>
                  <a:pt x="2875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nvGrpSpPr>
          <p:cNvPr id="27" name="Google Shape;3952;p38"/>
          <p:cNvGrpSpPr/>
          <p:nvPr/>
        </p:nvGrpSpPr>
        <p:grpSpPr>
          <a:xfrm>
            <a:off x="481271" y="1393315"/>
            <a:ext cx="2230878" cy="3186908"/>
            <a:chOff x="457208" y="1168980"/>
            <a:chExt cx="2230878" cy="3186908"/>
          </a:xfrm>
        </p:grpSpPr>
        <p:sp>
          <p:nvSpPr>
            <p:cNvPr id="28" name="Google Shape;3953;p38"/>
            <p:cNvSpPr/>
            <p:nvPr/>
          </p:nvSpPr>
          <p:spPr>
            <a:xfrm>
              <a:off x="1574706" y="1500083"/>
              <a:ext cx="523577" cy="2196703"/>
            </a:xfrm>
            <a:custGeom>
              <a:avLst/>
              <a:gdLst/>
              <a:ahLst/>
              <a:cxnLst/>
              <a:rect l="l" t="t" r="r" b="b"/>
              <a:pathLst>
                <a:path w="16025" h="67234" extrusionOk="0">
                  <a:moveTo>
                    <a:pt x="16025" y="0"/>
                  </a:moveTo>
                  <a:lnTo>
                    <a:pt x="0" y="9279"/>
                  </a:lnTo>
                  <a:lnTo>
                    <a:pt x="0" y="67233"/>
                  </a:lnTo>
                  <a:lnTo>
                    <a:pt x="16025" y="57986"/>
                  </a:lnTo>
                  <a:lnTo>
                    <a:pt x="16025"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 name="Google Shape;3954;p38"/>
            <p:cNvSpPr/>
            <p:nvPr/>
          </p:nvSpPr>
          <p:spPr>
            <a:xfrm>
              <a:off x="1006661" y="1475252"/>
              <a:ext cx="568077" cy="2221534"/>
            </a:xfrm>
            <a:custGeom>
              <a:avLst/>
              <a:gdLst/>
              <a:ahLst/>
              <a:cxnLst/>
              <a:rect l="l" t="t" r="r" b="b"/>
              <a:pathLst>
                <a:path w="17387" h="67994" extrusionOk="0">
                  <a:moveTo>
                    <a:pt x="0" y="0"/>
                  </a:moveTo>
                  <a:lnTo>
                    <a:pt x="0" y="57954"/>
                  </a:lnTo>
                  <a:lnTo>
                    <a:pt x="17386" y="67993"/>
                  </a:lnTo>
                  <a:lnTo>
                    <a:pt x="17386" y="10039"/>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 name="Google Shape;3955;p38"/>
            <p:cNvSpPr/>
            <p:nvPr/>
          </p:nvSpPr>
          <p:spPr>
            <a:xfrm>
              <a:off x="1031493" y="1579151"/>
              <a:ext cx="519427" cy="2103129"/>
            </a:xfrm>
            <a:custGeom>
              <a:avLst/>
              <a:gdLst/>
              <a:ahLst/>
              <a:cxnLst/>
              <a:rect l="l" t="t" r="r" b="b"/>
              <a:pathLst>
                <a:path w="15898" h="64370" extrusionOk="0">
                  <a:moveTo>
                    <a:pt x="302" y="1"/>
                  </a:moveTo>
                  <a:cubicBezTo>
                    <a:pt x="127" y="1"/>
                    <a:pt x="0" y="152"/>
                    <a:pt x="0" y="399"/>
                  </a:cubicBezTo>
                  <a:lnTo>
                    <a:pt x="0" y="55218"/>
                  </a:lnTo>
                  <a:lnTo>
                    <a:pt x="15898" y="64370"/>
                  </a:lnTo>
                  <a:lnTo>
                    <a:pt x="15898" y="9583"/>
                  </a:lnTo>
                  <a:cubicBezTo>
                    <a:pt x="15898" y="9234"/>
                    <a:pt x="15645" y="8791"/>
                    <a:pt x="15360" y="8633"/>
                  </a:cubicBezTo>
                  <a:lnTo>
                    <a:pt x="538" y="82"/>
                  </a:lnTo>
                  <a:cubicBezTo>
                    <a:pt x="455" y="26"/>
                    <a:pt x="375" y="1"/>
                    <a:pt x="3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 name="Google Shape;3956;p38"/>
            <p:cNvSpPr/>
            <p:nvPr/>
          </p:nvSpPr>
          <p:spPr>
            <a:xfrm>
              <a:off x="1047012" y="1606073"/>
              <a:ext cx="488389" cy="388182"/>
            </a:xfrm>
            <a:custGeom>
              <a:avLst/>
              <a:gdLst/>
              <a:ahLst/>
              <a:cxnLst/>
              <a:rect l="l" t="t" r="r" b="b"/>
              <a:pathLst>
                <a:path w="14948" h="11881" extrusionOk="0">
                  <a:moveTo>
                    <a:pt x="256" y="0"/>
                  </a:moveTo>
                  <a:cubicBezTo>
                    <a:pt x="102" y="0"/>
                    <a:pt x="0" y="118"/>
                    <a:pt x="0" y="303"/>
                  </a:cubicBezTo>
                  <a:lnTo>
                    <a:pt x="0" y="2932"/>
                  </a:lnTo>
                  <a:cubicBezTo>
                    <a:pt x="0" y="3217"/>
                    <a:pt x="190" y="3533"/>
                    <a:pt x="444" y="3692"/>
                  </a:cubicBezTo>
                  <a:lnTo>
                    <a:pt x="14505" y="11831"/>
                  </a:lnTo>
                  <a:cubicBezTo>
                    <a:pt x="14572" y="11864"/>
                    <a:pt x="14636" y="11880"/>
                    <a:pt x="14692" y="11880"/>
                  </a:cubicBezTo>
                  <a:cubicBezTo>
                    <a:pt x="14846" y="11880"/>
                    <a:pt x="14948" y="11763"/>
                    <a:pt x="14948" y="11577"/>
                  </a:cubicBezTo>
                  <a:lnTo>
                    <a:pt x="14948" y="8949"/>
                  </a:lnTo>
                  <a:cubicBezTo>
                    <a:pt x="14948" y="8664"/>
                    <a:pt x="14758" y="8315"/>
                    <a:pt x="14505" y="8189"/>
                  </a:cubicBezTo>
                  <a:lnTo>
                    <a:pt x="444" y="50"/>
                  </a:lnTo>
                  <a:cubicBezTo>
                    <a:pt x="376" y="16"/>
                    <a:pt x="312" y="0"/>
                    <a:pt x="25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 name="Google Shape;3957;p38"/>
            <p:cNvSpPr/>
            <p:nvPr/>
          </p:nvSpPr>
          <p:spPr>
            <a:xfrm>
              <a:off x="1071843" y="164286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 name="Google Shape;3958;p38"/>
            <p:cNvSpPr/>
            <p:nvPr/>
          </p:nvSpPr>
          <p:spPr>
            <a:xfrm>
              <a:off x="1071843" y="1669752"/>
              <a:ext cx="163493" cy="102494"/>
            </a:xfrm>
            <a:custGeom>
              <a:avLst/>
              <a:gdLst/>
              <a:ahLst/>
              <a:cxnLst/>
              <a:rect l="l" t="t" r="r" b="b"/>
              <a:pathLst>
                <a:path w="5004" h="3137" extrusionOk="0">
                  <a:moveTo>
                    <a:pt x="0" y="1"/>
                  </a:moveTo>
                  <a:lnTo>
                    <a:pt x="0" y="223"/>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 name="Google Shape;3959;p38"/>
            <p:cNvSpPr/>
            <p:nvPr/>
          </p:nvSpPr>
          <p:spPr>
            <a:xfrm>
              <a:off x="1071843" y="169562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 name="Google Shape;3960;p38"/>
            <p:cNvSpPr/>
            <p:nvPr/>
          </p:nvSpPr>
          <p:spPr>
            <a:xfrm>
              <a:off x="1380173" y="1844452"/>
              <a:ext cx="21760" cy="28523"/>
            </a:xfrm>
            <a:custGeom>
              <a:avLst/>
              <a:gdLst/>
              <a:ahLst/>
              <a:cxnLst/>
              <a:rect l="l" t="t" r="r" b="b"/>
              <a:pathLst>
                <a:path w="666" h="873"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8"/>
                    <a:pt x="507" y="164"/>
                    <a:pt x="317" y="38"/>
                  </a:cubicBezTo>
                  <a:cubicBezTo>
                    <a:pt x="268" y="13"/>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 name="Google Shape;3961;p38"/>
            <p:cNvSpPr/>
            <p:nvPr/>
          </p:nvSpPr>
          <p:spPr>
            <a:xfrm>
              <a:off x="1427777" y="1872386"/>
              <a:ext cx="21760" cy="28327"/>
            </a:xfrm>
            <a:custGeom>
              <a:avLst/>
              <a:gdLst/>
              <a:ahLst/>
              <a:cxnLst/>
              <a:rect l="l" t="t" r="r" b="b"/>
              <a:pathLst>
                <a:path w="666" h="867" extrusionOk="0">
                  <a:moveTo>
                    <a:pt x="205" y="0"/>
                  </a:moveTo>
                  <a:cubicBezTo>
                    <a:pt x="85" y="0"/>
                    <a:pt x="0" y="89"/>
                    <a:pt x="0" y="228"/>
                  </a:cubicBezTo>
                  <a:cubicBezTo>
                    <a:pt x="0" y="449"/>
                    <a:pt x="159" y="703"/>
                    <a:pt x="349" y="829"/>
                  </a:cubicBezTo>
                  <a:cubicBezTo>
                    <a:pt x="400" y="855"/>
                    <a:pt x="446" y="867"/>
                    <a:pt x="487" y="867"/>
                  </a:cubicBezTo>
                  <a:cubicBezTo>
                    <a:pt x="598" y="867"/>
                    <a:pt x="665" y="778"/>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 name="Google Shape;3962;p38"/>
            <p:cNvSpPr/>
            <p:nvPr/>
          </p:nvSpPr>
          <p:spPr>
            <a:xfrm>
              <a:off x="1476394" y="1900125"/>
              <a:ext cx="21760" cy="28523"/>
            </a:xfrm>
            <a:custGeom>
              <a:avLst/>
              <a:gdLst/>
              <a:ahLst/>
              <a:cxnLst/>
              <a:rect l="l" t="t" r="r" b="b"/>
              <a:pathLst>
                <a:path w="666" h="873"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70"/>
                    <a:pt x="317" y="44"/>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 name="Google Shape;3963;p38"/>
            <p:cNvSpPr/>
            <p:nvPr/>
          </p:nvSpPr>
          <p:spPr>
            <a:xfrm>
              <a:off x="1047012" y="174453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2"/>
                    <a:pt x="14650" y="11873"/>
                    <a:pt x="14711" y="11873"/>
                  </a:cubicBezTo>
                  <a:cubicBezTo>
                    <a:pt x="14854" y="11873"/>
                    <a:pt x="14948" y="11751"/>
                    <a:pt x="14948" y="11551"/>
                  </a:cubicBezTo>
                  <a:lnTo>
                    <a:pt x="14948" y="8923"/>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 name="Google Shape;3964;p38"/>
            <p:cNvSpPr/>
            <p:nvPr/>
          </p:nvSpPr>
          <p:spPr>
            <a:xfrm>
              <a:off x="1071843" y="1781524"/>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 name="Google Shape;3965;p38"/>
            <p:cNvSpPr/>
            <p:nvPr/>
          </p:nvSpPr>
          <p:spPr>
            <a:xfrm>
              <a:off x="1071843" y="1807368"/>
              <a:ext cx="163493" cy="102494"/>
            </a:xfrm>
            <a:custGeom>
              <a:avLst/>
              <a:gdLst/>
              <a:ahLst/>
              <a:cxnLst/>
              <a:rect l="l" t="t" r="r" b="b"/>
              <a:pathLst>
                <a:path w="5004" h="3137"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 name="Google Shape;3966;p38"/>
            <p:cNvSpPr/>
            <p:nvPr/>
          </p:nvSpPr>
          <p:spPr>
            <a:xfrm>
              <a:off x="1071843" y="1834290"/>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 name="Google Shape;3967;p38"/>
            <p:cNvSpPr/>
            <p:nvPr/>
          </p:nvSpPr>
          <p:spPr>
            <a:xfrm>
              <a:off x="1380173" y="198308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 name="Google Shape;3968;p38"/>
            <p:cNvSpPr/>
            <p:nvPr/>
          </p:nvSpPr>
          <p:spPr>
            <a:xfrm>
              <a:off x="1427777" y="201085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4" y="872"/>
                  </a:cubicBezTo>
                  <a:cubicBezTo>
                    <a:pt x="596" y="872"/>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 name="Google Shape;3969;p38"/>
            <p:cNvSpPr/>
            <p:nvPr/>
          </p:nvSpPr>
          <p:spPr>
            <a:xfrm>
              <a:off x="1475381" y="2038526"/>
              <a:ext cx="23818" cy="28098"/>
            </a:xfrm>
            <a:custGeom>
              <a:avLst/>
              <a:gdLst/>
              <a:ahLst/>
              <a:cxnLst/>
              <a:rect l="l" t="t" r="r" b="b"/>
              <a:pathLst>
                <a:path w="729" h="860" extrusionOk="0">
                  <a:moveTo>
                    <a:pt x="213" y="1"/>
                  </a:moveTo>
                  <a:cubicBezTo>
                    <a:pt x="181" y="1"/>
                    <a:pt x="152" y="7"/>
                    <a:pt x="127" y="20"/>
                  </a:cubicBezTo>
                  <a:cubicBezTo>
                    <a:pt x="0" y="83"/>
                    <a:pt x="0" y="336"/>
                    <a:pt x="127" y="558"/>
                  </a:cubicBezTo>
                  <a:cubicBezTo>
                    <a:pt x="231" y="741"/>
                    <a:pt x="401" y="859"/>
                    <a:pt x="528" y="859"/>
                  </a:cubicBezTo>
                  <a:cubicBezTo>
                    <a:pt x="555" y="859"/>
                    <a:pt x="580" y="854"/>
                    <a:pt x="602" y="843"/>
                  </a:cubicBezTo>
                  <a:cubicBezTo>
                    <a:pt x="729" y="780"/>
                    <a:pt x="729" y="526"/>
                    <a:pt x="602" y="305"/>
                  </a:cubicBezTo>
                  <a:cubicBezTo>
                    <a:pt x="501" y="102"/>
                    <a:pt x="338" y="1"/>
                    <a:pt x="2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 name="Google Shape;3970;p38"/>
            <p:cNvSpPr/>
            <p:nvPr/>
          </p:nvSpPr>
          <p:spPr>
            <a:xfrm>
              <a:off x="1047012" y="1883168"/>
              <a:ext cx="488389" cy="387529"/>
            </a:xfrm>
            <a:custGeom>
              <a:avLst/>
              <a:gdLst/>
              <a:ahLst/>
              <a:cxnLst/>
              <a:rect l="l" t="t" r="r" b="b"/>
              <a:pathLst>
                <a:path w="14948" h="11861" extrusionOk="0">
                  <a:moveTo>
                    <a:pt x="241" y="1"/>
                  </a:moveTo>
                  <a:cubicBezTo>
                    <a:pt x="95" y="1"/>
                    <a:pt x="0" y="107"/>
                    <a:pt x="0" y="309"/>
                  </a:cubicBezTo>
                  <a:lnTo>
                    <a:pt x="0" y="2938"/>
                  </a:lnTo>
                  <a:cubicBezTo>
                    <a:pt x="0" y="3191"/>
                    <a:pt x="190" y="3540"/>
                    <a:pt x="444" y="3666"/>
                  </a:cubicBezTo>
                  <a:lnTo>
                    <a:pt x="14505" y="11805"/>
                  </a:lnTo>
                  <a:cubicBezTo>
                    <a:pt x="14579" y="11842"/>
                    <a:pt x="14647" y="11860"/>
                    <a:pt x="14707" y="11860"/>
                  </a:cubicBezTo>
                  <a:cubicBezTo>
                    <a:pt x="14853" y="11860"/>
                    <a:pt x="14948" y="11754"/>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 name="Google Shape;3971;p38"/>
            <p:cNvSpPr/>
            <p:nvPr/>
          </p:nvSpPr>
          <p:spPr>
            <a:xfrm>
              <a:off x="1071843" y="1920154"/>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 name="Google Shape;3972;p38"/>
            <p:cNvSpPr/>
            <p:nvPr/>
          </p:nvSpPr>
          <p:spPr>
            <a:xfrm>
              <a:off x="1071843" y="1946030"/>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 name="Google Shape;3973;p38"/>
            <p:cNvSpPr/>
            <p:nvPr/>
          </p:nvSpPr>
          <p:spPr>
            <a:xfrm>
              <a:off x="1071843" y="1972920"/>
              <a:ext cx="163493" cy="102494"/>
            </a:xfrm>
            <a:custGeom>
              <a:avLst/>
              <a:gdLst/>
              <a:ahLst/>
              <a:cxnLst/>
              <a:rect l="l" t="t" r="r" b="b"/>
              <a:pathLst>
                <a:path w="5004" h="3137"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 name="Google Shape;3974;p38"/>
            <p:cNvSpPr/>
            <p:nvPr/>
          </p:nvSpPr>
          <p:spPr>
            <a:xfrm>
              <a:off x="1379128" y="2121384"/>
              <a:ext cx="23851" cy="28098"/>
            </a:xfrm>
            <a:custGeom>
              <a:avLst/>
              <a:gdLst/>
              <a:ahLst/>
              <a:cxnLst/>
              <a:rect l="l" t="t" r="r" b="b"/>
              <a:pathLst>
                <a:path w="730" h="860" extrusionOk="0">
                  <a:moveTo>
                    <a:pt x="201" y="1"/>
                  </a:moveTo>
                  <a:cubicBezTo>
                    <a:pt x="175" y="1"/>
                    <a:pt x="150" y="6"/>
                    <a:pt x="128" y="17"/>
                  </a:cubicBezTo>
                  <a:cubicBezTo>
                    <a:pt x="1" y="80"/>
                    <a:pt x="1" y="334"/>
                    <a:pt x="128" y="556"/>
                  </a:cubicBezTo>
                  <a:cubicBezTo>
                    <a:pt x="229" y="758"/>
                    <a:pt x="391" y="860"/>
                    <a:pt x="517" y="860"/>
                  </a:cubicBezTo>
                  <a:cubicBezTo>
                    <a:pt x="548" y="860"/>
                    <a:pt x="577" y="853"/>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 name="Google Shape;3975;p38"/>
            <p:cNvSpPr/>
            <p:nvPr/>
          </p:nvSpPr>
          <p:spPr>
            <a:xfrm>
              <a:off x="1427777" y="2149057"/>
              <a:ext cx="21760" cy="28556"/>
            </a:xfrm>
            <a:custGeom>
              <a:avLst/>
              <a:gdLst/>
              <a:ahLst/>
              <a:cxnLst/>
              <a:rect l="l" t="t" r="r" b="b"/>
              <a:pathLst>
                <a:path w="666" h="874" extrusionOk="0">
                  <a:moveTo>
                    <a:pt x="187" y="0"/>
                  </a:moveTo>
                  <a:cubicBezTo>
                    <a:pt x="77" y="0"/>
                    <a:pt x="0" y="93"/>
                    <a:pt x="0" y="247"/>
                  </a:cubicBezTo>
                  <a:cubicBezTo>
                    <a:pt x="0" y="469"/>
                    <a:pt x="159" y="722"/>
                    <a:pt x="349" y="817"/>
                  </a:cubicBezTo>
                  <a:cubicBezTo>
                    <a:pt x="407" y="856"/>
                    <a:pt x="459" y="874"/>
                    <a:pt x="503" y="874"/>
                  </a:cubicBezTo>
                  <a:cubicBezTo>
                    <a:pt x="604" y="874"/>
                    <a:pt x="665" y="781"/>
                    <a:pt x="665" y="627"/>
                  </a:cubicBezTo>
                  <a:cubicBezTo>
                    <a:pt x="665" y="405"/>
                    <a:pt x="539" y="152"/>
                    <a:pt x="349" y="57"/>
                  </a:cubicBezTo>
                  <a:cubicBezTo>
                    <a:pt x="291"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1" name="Google Shape;3976;p38"/>
            <p:cNvSpPr/>
            <p:nvPr/>
          </p:nvSpPr>
          <p:spPr>
            <a:xfrm>
              <a:off x="1475381" y="2176764"/>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9" y="761"/>
                    <a:pt x="729" y="539"/>
                    <a:pt x="602" y="286"/>
                  </a:cubicBezTo>
                  <a:cubicBezTo>
                    <a:pt x="504" y="115"/>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2" name="Google Shape;3977;p38"/>
            <p:cNvSpPr/>
            <p:nvPr/>
          </p:nvSpPr>
          <p:spPr>
            <a:xfrm>
              <a:off x="1047012" y="2021373"/>
              <a:ext cx="488389" cy="387953"/>
            </a:xfrm>
            <a:custGeom>
              <a:avLst/>
              <a:gdLst/>
              <a:ahLst/>
              <a:cxnLst/>
              <a:rect l="l" t="t" r="r" b="b"/>
              <a:pathLst>
                <a:path w="14948" h="11874" extrusionOk="0">
                  <a:moveTo>
                    <a:pt x="238" y="1"/>
                  </a:moveTo>
                  <a:cubicBezTo>
                    <a:pt x="94" y="1"/>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70"/>
                  </a:lnTo>
                  <a:cubicBezTo>
                    <a:pt x="368" y="22"/>
                    <a:pt x="298" y="1"/>
                    <a:pt x="23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3" name="Google Shape;3978;p38"/>
            <p:cNvSpPr/>
            <p:nvPr/>
          </p:nvSpPr>
          <p:spPr>
            <a:xfrm>
              <a:off x="1071843" y="205777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4" name="Google Shape;3979;p38"/>
            <p:cNvSpPr/>
            <p:nvPr/>
          </p:nvSpPr>
          <p:spPr>
            <a:xfrm>
              <a:off x="1071843" y="2084692"/>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5" name="Google Shape;3980;p38"/>
            <p:cNvSpPr/>
            <p:nvPr/>
          </p:nvSpPr>
          <p:spPr>
            <a:xfrm>
              <a:off x="1071843" y="2110536"/>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6" name="Google Shape;3981;p38"/>
            <p:cNvSpPr/>
            <p:nvPr/>
          </p:nvSpPr>
          <p:spPr>
            <a:xfrm>
              <a:off x="1379128" y="225955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7" name="Google Shape;3982;p38"/>
            <p:cNvSpPr/>
            <p:nvPr/>
          </p:nvSpPr>
          <p:spPr>
            <a:xfrm>
              <a:off x="1426732" y="2287458"/>
              <a:ext cx="23851" cy="28523"/>
            </a:xfrm>
            <a:custGeom>
              <a:avLst/>
              <a:gdLst/>
              <a:ahLst/>
              <a:cxnLst/>
              <a:rect l="l" t="t" r="r" b="b"/>
              <a:pathLst>
                <a:path w="730" h="873" extrusionOk="0">
                  <a:moveTo>
                    <a:pt x="227" y="1"/>
                  </a:moveTo>
                  <a:cubicBezTo>
                    <a:pt x="190" y="1"/>
                    <a:pt x="156" y="11"/>
                    <a:pt x="127" y="33"/>
                  </a:cubicBezTo>
                  <a:cubicBezTo>
                    <a:pt x="1" y="96"/>
                    <a:pt x="1" y="350"/>
                    <a:pt x="127" y="571"/>
                  </a:cubicBezTo>
                  <a:cubicBezTo>
                    <a:pt x="232" y="754"/>
                    <a:pt x="401" y="873"/>
                    <a:pt x="529" y="873"/>
                  </a:cubicBezTo>
                  <a:cubicBezTo>
                    <a:pt x="555" y="873"/>
                    <a:pt x="580" y="867"/>
                    <a:pt x="602" y="856"/>
                  </a:cubicBezTo>
                  <a:cubicBezTo>
                    <a:pt x="729" y="761"/>
                    <a:pt x="729" y="540"/>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8" name="Google Shape;3983;p38"/>
            <p:cNvSpPr/>
            <p:nvPr/>
          </p:nvSpPr>
          <p:spPr>
            <a:xfrm>
              <a:off x="1475381" y="2314870"/>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4" y="758"/>
                    <a:pt x="379" y="873"/>
                    <a:pt x="502" y="873"/>
                  </a:cubicBezTo>
                  <a:cubicBezTo>
                    <a:pt x="539" y="873"/>
                    <a:pt x="573" y="862"/>
                    <a:pt x="602" y="841"/>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9" name="Google Shape;3984;p38"/>
            <p:cNvSpPr/>
            <p:nvPr/>
          </p:nvSpPr>
          <p:spPr>
            <a:xfrm>
              <a:off x="1047012" y="2159610"/>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70"/>
                    <a:pt x="14714" y="11870"/>
                  </a:cubicBezTo>
                  <a:cubicBezTo>
                    <a:pt x="14856" y="11870"/>
                    <a:pt x="14948" y="11755"/>
                    <a:pt x="14948" y="11578"/>
                  </a:cubicBezTo>
                  <a:lnTo>
                    <a:pt x="14948" y="8950"/>
                  </a:lnTo>
                  <a:cubicBezTo>
                    <a:pt x="14948" y="8664"/>
                    <a:pt x="14758" y="8316"/>
                    <a:pt x="14505" y="8189"/>
                  </a:cubicBezTo>
                  <a:lnTo>
                    <a:pt x="444" y="51"/>
                  </a:lnTo>
                  <a:cubicBezTo>
                    <a:pt x="376" y="17"/>
                    <a:pt x="312" y="1"/>
                    <a:pt x="25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0" name="Google Shape;3985;p38"/>
            <p:cNvSpPr/>
            <p:nvPr/>
          </p:nvSpPr>
          <p:spPr>
            <a:xfrm>
              <a:off x="1071843" y="219643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1" name="Google Shape;3986;p38"/>
            <p:cNvSpPr/>
            <p:nvPr/>
          </p:nvSpPr>
          <p:spPr>
            <a:xfrm>
              <a:off x="1071843" y="2223322"/>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2" name="Google Shape;3987;p38"/>
            <p:cNvSpPr/>
            <p:nvPr/>
          </p:nvSpPr>
          <p:spPr>
            <a:xfrm>
              <a:off x="1071843" y="2249198"/>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3" name="Google Shape;3988;p38"/>
            <p:cNvSpPr/>
            <p:nvPr/>
          </p:nvSpPr>
          <p:spPr>
            <a:xfrm>
              <a:off x="1380173" y="239802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7"/>
                    <a:pt x="507" y="164"/>
                    <a:pt x="317" y="37"/>
                  </a:cubicBezTo>
                  <a:cubicBezTo>
                    <a:pt x="268" y="13"/>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4" name="Google Shape;3989;p38"/>
            <p:cNvSpPr/>
            <p:nvPr/>
          </p:nvSpPr>
          <p:spPr>
            <a:xfrm>
              <a:off x="1427777" y="2425957"/>
              <a:ext cx="21760" cy="28327"/>
            </a:xfrm>
            <a:custGeom>
              <a:avLst/>
              <a:gdLst/>
              <a:ahLst/>
              <a:cxnLst/>
              <a:rect l="l" t="t" r="r" b="b"/>
              <a:pathLst>
                <a:path w="666" h="867" extrusionOk="0">
                  <a:moveTo>
                    <a:pt x="205" y="0"/>
                  </a:moveTo>
                  <a:cubicBezTo>
                    <a:pt x="85" y="0"/>
                    <a:pt x="0" y="88"/>
                    <a:pt x="0" y="227"/>
                  </a:cubicBezTo>
                  <a:cubicBezTo>
                    <a:pt x="0" y="449"/>
                    <a:pt x="159" y="703"/>
                    <a:pt x="349" y="829"/>
                  </a:cubicBezTo>
                  <a:cubicBezTo>
                    <a:pt x="400" y="855"/>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5" name="Google Shape;3990;p38"/>
            <p:cNvSpPr/>
            <p:nvPr/>
          </p:nvSpPr>
          <p:spPr>
            <a:xfrm>
              <a:off x="1476394" y="2453696"/>
              <a:ext cx="21760" cy="28490"/>
            </a:xfrm>
            <a:custGeom>
              <a:avLst/>
              <a:gdLst/>
              <a:ahLst/>
              <a:cxnLst/>
              <a:rect l="l" t="t" r="r" b="b"/>
              <a:pathLst>
                <a:path w="666" h="872"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39"/>
                    <a:pt x="317" y="44"/>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6" name="Google Shape;3991;p38"/>
            <p:cNvSpPr/>
            <p:nvPr/>
          </p:nvSpPr>
          <p:spPr>
            <a:xfrm>
              <a:off x="1047012" y="229810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1"/>
                    <a:pt x="14650" y="11873"/>
                    <a:pt x="14711" y="11873"/>
                  </a:cubicBezTo>
                  <a:cubicBezTo>
                    <a:pt x="14854" y="11873"/>
                    <a:pt x="14948" y="11751"/>
                    <a:pt x="14948" y="11551"/>
                  </a:cubicBezTo>
                  <a:lnTo>
                    <a:pt x="14948" y="8922"/>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7" name="Google Shape;3992;p38"/>
            <p:cNvSpPr/>
            <p:nvPr/>
          </p:nvSpPr>
          <p:spPr>
            <a:xfrm>
              <a:off x="1071843" y="2335062"/>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8" name="Google Shape;3993;p38"/>
            <p:cNvSpPr/>
            <p:nvPr/>
          </p:nvSpPr>
          <p:spPr>
            <a:xfrm>
              <a:off x="1071843" y="236093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69" name="Google Shape;3994;p38"/>
            <p:cNvSpPr/>
            <p:nvPr/>
          </p:nvSpPr>
          <p:spPr>
            <a:xfrm>
              <a:off x="1071843" y="2387861"/>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0" name="Google Shape;3995;p38"/>
            <p:cNvSpPr/>
            <p:nvPr/>
          </p:nvSpPr>
          <p:spPr>
            <a:xfrm>
              <a:off x="1380173" y="253665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1" name="Google Shape;3996;p38"/>
            <p:cNvSpPr/>
            <p:nvPr/>
          </p:nvSpPr>
          <p:spPr>
            <a:xfrm>
              <a:off x="1427777" y="256442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4" y="871"/>
                  </a:cubicBezTo>
                  <a:cubicBezTo>
                    <a:pt x="596" y="871"/>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2" name="Google Shape;3997;p38"/>
            <p:cNvSpPr/>
            <p:nvPr/>
          </p:nvSpPr>
          <p:spPr>
            <a:xfrm>
              <a:off x="1475381" y="259209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80"/>
                    <a:pt x="729" y="526"/>
                    <a:pt x="602" y="304"/>
                  </a:cubicBezTo>
                  <a:cubicBezTo>
                    <a:pt x="501" y="102"/>
                    <a:pt x="338"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3" name="Google Shape;3998;p38"/>
            <p:cNvSpPr/>
            <p:nvPr/>
          </p:nvSpPr>
          <p:spPr>
            <a:xfrm>
              <a:off x="1047012" y="2436739"/>
              <a:ext cx="488389" cy="387529"/>
            </a:xfrm>
            <a:custGeom>
              <a:avLst/>
              <a:gdLst/>
              <a:ahLst/>
              <a:cxnLst/>
              <a:rect l="l" t="t" r="r" b="b"/>
              <a:pathLst>
                <a:path w="14948" h="11861"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2"/>
                  </a:cubicBezTo>
                  <a:lnTo>
                    <a:pt x="14948" y="8923"/>
                  </a:lnTo>
                  <a:cubicBezTo>
                    <a:pt x="14948" y="8670"/>
                    <a:pt x="14758" y="8321"/>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4" name="Google Shape;3999;p38"/>
            <p:cNvSpPr/>
            <p:nvPr/>
          </p:nvSpPr>
          <p:spPr>
            <a:xfrm>
              <a:off x="1071843" y="2473724"/>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5" name="Google Shape;4000;p38"/>
            <p:cNvSpPr/>
            <p:nvPr/>
          </p:nvSpPr>
          <p:spPr>
            <a:xfrm>
              <a:off x="1071843" y="2499600"/>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6" name="Google Shape;4001;p38"/>
            <p:cNvSpPr/>
            <p:nvPr/>
          </p:nvSpPr>
          <p:spPr>
            <a:xfrm>
              <a:off x="1071843" y="2526490"/>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7" name="Google Shape;4002;p38"/>
            <p:cNvSpPr/>
            <p:nvPr/>
          </p:nvSpPr>
          <p:spPr>
            <a:xfrm>
              <a:off x="1379128" y="267495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8" name="Google Shape;4003;p38"/>
            <p:cNvSpPr/>
            <p:nvPr/>
          </p:nvSpPr>
          <p:spPr>
            <a:xfrm>
              <a:off x="1427777" y="2702595"/>
              <a:ext cx="21760" cy="28131"/>
            </a:xfrm>
            <a:custGeom>
              <a:avLst/>
              <a:gdLst/>
              <a:ahLst/>
              <a:cxnLst/>
              <a:rect l="l" t="t" r="r" b="b"/>
              <a:pathLst>
                <a:path w="666" h="861" extrusionOk="0">
                  <a:moveTo>
                    <a:pt x="187" y="1"/>
                  </a:moveTo>
                  <a:cubicBezTo>
                    <a:pt x="77" y="1"/>
                    <a:pt x="0" y="94"/>
                    <a:pt x="0" y="248"/>
                  </a:cubicBezTo>
                  <a:cubicBezTo>
                    <a:pt x="0" y="469"/>
                    <a:pt x="159" y="723"/>
                    <a:pt x="349" y="818"/>
                  </a:cubicBezTo>
                  <a:cubicBezTo>
                    <a:pt x="406" y="846"/>
                    <a:pt x="457" y="861"/>
                    <a:pt x="501" y="861"/>
                  </a:cubicBezTo>
                  <a:cubicBezTo>
                    <a:pt x="603" y="861"/>
                    <a:pt x="665" y="783"/>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79" name="Google Shape;4004;p38"/>
            <p:cNvSpPr/>
            <p:nvPr/>
          </p:nvSpPr>
          <p:spPr>
            <a:xfrm>
              <a:off x="1475381" y="273033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9" y="760"/>
                    <a:pt x="729" y="539"/>
                    <a:pt x="602" y="285"/>
                  </a:cubicBezTo>
                  <a:cubicBezTo>
                    <a:pt x="504" y="115"/>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0" name="Google Shape;4005;p38"/>
            <p:cNvSpPr/>
            <p:nvPr/>
          </p:nvSpPr>
          <p:spPr>
            <a:xfrm>
              <a:off x="1047012" y="2574943"/>
              <a:ext cx="488389" cy="387953"/>
            </a:xfrm>
            <a:custGeom>
              <a:avLst/>
              <a:gdLst/>
              <a:ahLst/>
              <a:cxnLst/>
              <a:rect l="l" t="t" r="r" b="b"/>
              <a:pathLst>
                <a:path w="14948" h="11874" extrusionOk="0">
                  <a:moveTo>
                    <a:pt x="238" y="0"/>
                  </a:moveTo>
                  <a:cubicBezTo>
                    <a:pt x="94" y="0"/>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1" name="Google Shape;4006;p38"/>
            <p:cNvSpPr/>
            <p:nvPr/>
          </p:nvSpPr>
          <p:spPr>
            <a:xfrm>
              <a:off x="1071843" y="261134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2" name="Google Shape;4007;p38"/>
            <p:cNvSpPr/>
            <p:nvPr/>
          </p:nvSpPr>
          <p:spPr>
            <a:xfrm>
              <a:off x="1071843" y="2638230"/>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3" name="Google Shape;4008;p38"/>
            <p:cNvSpPr/>
            <p:nvPr/>
          </p:nvSpPr>
          <p:spPr>
            <a:xfrm>
              <a:off x="1071843" y="2664107"/>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4" name="Google Shape;4009;p38"/>
            <p:cNvSpPr/>
            <p:nvPr/>
          </p:nvSpPr>
          <p:spPr>
            <a:xfrm>
              <a:off x="1379128" y="281312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5" name="Google Shape;4010;p38"/>
            <p:cNvSpPr/>
            <p:nvPr/>
          </p:nvSpPr>
          <p:spPr>
            <a:xfrm>
              <a:off x="1426732" y="2841028"/>
              <a:ext cx="23851" cy="28523"/>
            </a:xfrm>
            <a:custGeom>
              <a:avLst/>
              <a:gdLst/>
              <a:ahLst/>
              <a:cxnLst/>
              <a:rect l="l" t="t" r="r" b="b"/>
              <a:pathLst>
                <a:path w="730" h="873" extrusionOk="0">
                  <a:moveTo>
                    <a:pt x="227" y="1"/>
                  </a:moveTo>
                  <a:cubicBezTo>
                    <a:pt x="190" y="1"/>
                    <a:pt x="156" y="11"/>
                    <a:pt x="127" y="33"/>
                  </a:cubicBezTo>
                  <a:cubicBezTo>
                    <a:pt x="1" y="96"/>
                    <a:pt x="1" y="349"/>
                    <a:pt x="127" y="571"/>
                  </a:cubicBezTo>
                  <a:cubicBezTo>
                    <a:pt x="232" y="754"/>
                    <a:pt x="401" y="872"/>
                    <a:pt x="529" y="872"/>
                  </a:cubicBezTo>
                  <a:cubicBezTo>
                    <a:pt x="555" y="872"/>
                    <a:pt x="580" y="867"/>
                    <a:pt x="602" y="856"/>
                  </a:cubicBezTo>
                  <a:cubicBezTo>
                    <a:pt x="729" y="761"/>
                    <a:pt x="729" y="508"/>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6" name="Google Shape;4011;p38"/>
            <p:cNvSpPr/>
            <p:nvPr/>
          </p:nvSpPr>
          <p:spPr>
            <a:xfrm>
              <a:off x="1475381" y="286844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9" y="872"/>
                    <a:pt x="502" y="872"/>
                  </a:cubicBezTo>
                  <a:cubicBezTo>
                    <a:pt x="539" y="872"/>
                    <a:pt x="573" y="862"/>
                    <a:pt x="602" y="840"/>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7" name="Google Shape;4012;p38"/>
            <p:cNvSpPr/>
            <p:nvPr/>
          </p:nvSpPr>
          <p:spPr>
            <a:xfrm>
              <a:off x="1047012" y="2713181"/>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69"/>
                    <a:pt x="14714" y="11869"/>
                  </a:cubicBezTo>
                  <a:cubicBezTo>
                    <a:pt x="14856" y="11869"/>
                    <a:pt x="14948" y="11754"/>
                    <a:pt x="14948" y="11578"/>
                  </a:cubicBezTo>
                  <a:lnTo>
                    <a:pt x="14948" y="8949"/>
                  </a:lnTo>
                  <a:cubicBezTo>
                    <a:pt x="14948" y="8664"/>
                    <a:pt x="14758" y="8316"/>
                    <a:pt x="14505" y="8189"/>
                  </a:cubicBezTo>
                  <a:lnTo>
                    <a:pt x="444" y="50"/>
                  </a:lnTo>
                  <a:cubicBezTo>
                    <a:pt x="376" y="16"/>
                    <a:pt x="312" y="1"/>
                    <a:pt x="25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8" name="Google Shape;4013;p38"/>
            <p:cNvSpPr/>
            <p:nvPr/>
          </p:nvSpPr>
          <p:spPr>
            <a:xfrm>
              <a:off x="1071843" y="2750003"/>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89" name="Google Shape;4014;p38"/>
            <p:cNvSpPr/>
            <p:nvPr/>
          </p:nvSpPr>
          <p:spPr>
            <a:xfrm>
              <a:off x="1071843" y="2776892"/>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0" name="Google Shape;4015;p38"/>
            <p:cNvSpPr/>
            <p:nvPr/>
          </p:nvSpPr>
          <p:spPr>
            <a:xfrm>
              <a:off x="1071843" y="2802769"/>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1" name="Google Shape;4016;p38"/>
            <p:cNvSpPr/>
            <p:nvPr/>
          </p:nvSpPr>
          <p:spPr>
            <a:xfrm>
              <a:off x="1380173" y="295159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7"/>
                    <a:pt x="428" y="872"/>
                    <a:pt x="476" y="872"/>
                  </a:cubicBezTo>
                  <a:cubicBezTo>
                    <a:pt x="588" y="872"/>
                    <a:pt x="666" y="794"/>
                    <a:pt x="666" y="639"/>
                  </a:cubicBezTo>
                  <a:cubicBezTo>
                    <a:pt x="666" y="417"/>
                    <a:pt x="507" y="164"/>
                    <a:pt x="317" y="37"/>
                  </a:cubicBezTo>
                  <a:cubicBezTo>
                    <a:pt x="268" y="12"/>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2" name="Google Shape;4017;p38"/>
            <p:cNvSpPr/>
            <p:nvPr/>
          </p:nvSpPr>
          <p:spPr>
            <a:xfrm>
              <a:off x="1427777" y="2979527"/>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4"/>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3" name="Google Shape;4018;p38"/>
            <p:cNvSpPr/>
            <p:nvPr/>
          </p:nvSpPr>
          <p:spPr>
            <a:xfrm>
              <a:off x="1476394" y="3007266"/>
              <a:ext cx="21760" cy="28490"/>
            </a:xfrm>
            <a:custGeom>
              <a:avLst/>
              <a:gdLst/>
              <a:ahLst/>
              <a:cxnLst/>
              <a:rect l="l" t="t" r="r" b="b"/>
              <a:pathLst>
                <a:path w="666" h="872" extrusionOk="0">
                  <a:moveTo>
                    <a:pt x="165" y="1"/>
                  </a:moveTo>
                  <a:cubicBezTo>
                    <a:pt x="63" y="1"/>
                    <a:pt x="1" y="78"/>
                    <a:pt x="1" y="233"/>
                  </a:cubicBezTo>
                  <a:cubicBezTo>
                    <a:pt x="1" y="455"/>
                    <a:pt x="127" y="708"/>
                    <a:pt x="317" y="835"/>
                  </a:cubicBezTo>
                  <a:cubicBezTo>
                    <a:pt x="367" y="860"/>
                    <a:pt x="415" y="872"/>
                    <a:pt x="458" y="872"/>
                  </a:cubicBezTo>
                  <a:cubicBezTo>
                    <a:pt x="579" y="872"/>
                    <a:pt x="666" y="777"/>
                    <a:pt x="666" y="613"/>
                  </a:cubicBezTo>
                  <a:cubicBezTo>
                    <a:pt x="666" y="423"/>
                    <a:pt x="508" y="138"/>
                    <a:pt x="317" y="43"/>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4" name="Google Shape;4019;p38"/>
            <p:cNvSpPr/>
            <p:nvPr/>
          </p:nvSpPr>
          <p:spPr>
            <a:xfrm>
              <a:off x="1047012" y="2851647"/>
              <a:ext cx="488389" cy="387986"/>
            </a:xfrm>
            <a:custGeom>
              <a:avLst/>
              <a:gdLst/>
              <a:ahLst/>
              <a:cxnLst/>
              <a:rect l="l" t="t" r="r" b="b"/>
              <a:pathLst>
                <a:path w="14948" h="11875" extrusionOk="0">
                  <a:moveTo>
                    <a:pt x="241" y="1"/>
                  </a:moveTo>
                  <a:cubicBezTo>
                    <a:pt x="95" y="1"/>
                    <a:pt x="0" y="108"/>
                    <a:pt x="0" y="309"/>
                  </a:cubicBezTo>
                  <a:lnTo>
                    <a:pt x="0" y="2938"/>
                  </a:lnTo>
                  <a:cubicBezTo>
                    <a:pt x="0" y="3223"/>
                    <a:pt x="190" y="3540"/>
                    <a:pt x="444" y="3698"/>
                  </a:cubicBezTo>
                  <a:lnTo>
                    <a:pt x="14505" y="11805"/>
                  </a:lnTo>
                  <a:cubicBezTo>
                    <a:pt x="14580" y="11852"/>
                    <a:pt x="14650" y="11874"/>
                    <a:pt x="14711" y="11874"/>
                  </a:cubicBezTo>
                  <a:cubicBezTo>
                    <a:pt x="14854" y="11874"/>
                    <a:pt x="14948" y="11752"/>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5" name="Google Shape;4020;p38"/>
            <p:cNvSpPr/>
            <p:nvPr/>
          </p:nvSpPr>
          <p:spPr>
            <a:xfrm>
              <a:off x="1071843" y="2888632"/>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6" name="Google Shape;4021;p38"/>
            <p:cNvSpPr/>
            <p:nvPr/>
          </p:nvSpPr>
          <p:spPr>
            <a:xfrm>
              <a:off x="1071843" y="2914509"/>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7" name="Google Shape;4022;p38"/>
            <p:cNvSpPr/>
            <p:nvPr/>
          </p:nvSpPr>
          <p:spPr>
            <a:xfrm>
              <a:off x="1071843" y="2941398"/>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8" name="Google Shape;4023;p38"/>
            <p:cNvSpPr/>
            <p:nvPr/>
          </p:nvSpPr>
          <p:spPr>
            <a:xfrm>
              <a:off x="1379128" y="3089862"/>
              <a:ext cx="23851" cy="28523"/>
            </a:xfrm>
            <a:custGeom>
              <a:avLst/>
              <a:gdLst/>
              <a:ahLst/>
              <a:cxnLst/>
              <a:rect l="l" t="t" r="r" b="b"/>
              <a:pathLst>
                <a:path w="730" h="873" extrusionOk="0">
                  <a:moveTo>
                    <a:pt x="201" y="1"/>
                  </a:moveTo>
                  <a:cubicBezTo>
                    <a:pt x="175" y="1"/>
                    <a:pt x="150" y="6"/>
                    <a:pt x="128" y="17"/>
                  </a:cubicBezTo>
                  <a:cubicBezTo>
                    <a:pt x="1" y="112"/>
                    <a:pt x="1" y="334"/>
                    <a:pt x="128" y="587"/>
                  </a:cubicBezTo>
                  <a:cubicBezTo>
                    <a:pt x="225" y="758"/>
                    <a:pt x="379" y="873"/>
                    <a:pt x="503" y="873"/>
                  </a:cubicBezTo>
                  <a:cubicBezTo>
                    <a:pt x="540" y="873"/>
                    <a:pt x="574" y="862"/>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99" name="Google Shape;4024;p38"/>
            <p:cNvSpPr/>
            <p:nvPr/>
          </p:nvSpPr>
          <p:spPr>
            <a:xfrm>
              <a:off x="1427777" y="3117993"/>
              <a:ext cx="21760" cy="28098"/>
            </a:xfrm>
            <a:custGeom>
              <a:avLst/>
              <a:gdLst/>
              <a:ahLst/>
              <a:cxnLst/>
              <a:rect l="l" t="t" r="r" b="b"/>
              <a:pathLst>
                <a:path w="666" h="860" extrusionOk="0">
                  <a:moveTo>
                    <a:pt x="190" y="0"/>
                  </a:moveTo>
                  <a:cubicBezTo>
                    <a:pt x="78" y="0"/>
                    <a:pt x="0" y="78"/>
                    <a:pt x="0" y="233"/>
                  </a:cubicBezTo>
                  <a:cubicBezTo>
                    <a:pt x="0" y="455"/>
                    <a:pt x="159" y="708"/>
                    <a:pt x="349" y="803"/>
                  </a:cubicBezTo>
                  <a:cubicBezTo>
                    <a:pt x="407" y="842"/>
                    <a:pt x="459" y="860"/>
                    <a:pt x="503" y="860"/>
                  </a:cubicBezTo>
                  <a:cubicBezTo>
                    <a:pt x="604" y="860"/>
                    <a:pt x="665" y="767"/>
                    <a:pt x="665" y="613"/>
                  </a:cubicBezTo>
                  <a:cubicBezTo>
                    <a:pt x="665" y="423"/>
                    <a:pt x="539" y="138"/>
                    <a:pt x="349" y="43"/>
                  </a:cubicBezTo>
                  <a:cubicBezTo>
                    <a:pt x="292" y="14"/>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0" name="Google Shape;4025;p38"/>
            <p:cNvSpPr/>
            <p:nvPr/>
          </p:nvSpPr>
          <p:spPr>
            <a:xfrm>
              <a:off x="1475381" y="314566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48"/>
                    <a:pt x="729" y="526"/>
                    <a:pt x="602" y="304"/>
                  </a:cubicBezTo>
                  <a:cubicBezTo>
                    <a:pt x="501" y="102"/>
                    <a:pt x="338"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1" name="Google Shape;4026;p38"/>
            <p:cNvSpPr/>
            <p:nvPr/>
          </p:nvSpPr>
          <p:spPr>
            <a:xfrm>
              <a:off x="1047012" y="2990309"/>
              <a:ext cx="488389" cy="387496"/>
            </a:xfrm>
            <a:custGeom>
              <a:avLst/>
              <a:gdLst/>
              <a:ahLst/>
              <a:cxnLst/>
              <a:rect l="l" t="t" r="r" b="b"/>
              <a:pathLst>
                <a:path w="14948" h="11860"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1"/>
                  </a:cubicBezTo>
                  <a:lnTo>
                    <a:pt x="14948" y="8923"/>
                  </a:lnTo>
                  <a:cubicBezTo>
                    <a:pt x="14948" y="8638"/>
                    <a:pt x="14758" y="8321"/>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2" name="Google Shape;4027;p38"/>
            <p:cNvSpPr/>
            <p:nvPr/>
          </p:nvSpPr>
          <p:spPr>
            <a:xfrm>
              <a:off x="1071843" y="3027294"/>
              <a:ext cx="163493" cy="102461"/>
            </a:xfrm>
            <a:custGeom>
              <a:avLst/>
              <a:gdLst/>
              <a:ahLst/>
              <a:cxnLst/>
              <a:rect l="l" t="t" r="r" b="b"/>
              <a:pathLst>
                <a:path w="5004" h="3136" extrusionOk="0">
                  <a:moveTo>
                    <a:pt x="0" y="0"/>
                  </a:moveTo>
                  <a:lnTo>
                    <a:pt x="0" y="222"/>
                  </a:lnTo>
                  <a:lnTo>
                    <a:pt x="5004" y="3136"/>
                  </a:lnTo>
                  <a:lnTo>
                    <a:pt x="5004"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3" name="Google Shape;4028;p38"/>
            <p:cNvSpPr/>
            <p:nvPr/>
          </p:nvSpPr>
          <p:spPr>
            <a:xfrm>
              <a:off x="1071843" y="3053171"/>
              <a:ext cx="163493" cy="102461"/>
            </a:xfrm>
            <a:custGeom>
              <a:avLst/>
              <a:gdLst/>
              <a:ahLst/>
              <a:cxnLst/>
              <a:rect l="l" t="t" r="r" b="b"/>
              <a:pathLst>
                <a:path w="5004" h="3136" extrusionOk="0">
                  <a:moveTo>
                    <a:pt x="0" y="0"/>
                  </a:moveTo>
                  <a:lnTo>
                    <a:pt x="0" y="253"/>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4" name="Google Shape;4029;p38"/>
            <p:cNvSpPr/>
            <p:nvPr/>
          </p:nvSpPr>
          <p:spPr>
            <a:xfrm>
              <a:off x="1071843" y="3080060"/>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5" name="Google Shape;4030;p38"/>
            <p:cNvSpPr/>
            <p:nvPr/>
          </p:nvSpPr>
          <p:spPr>
            <a:xfrm>
              <a:off x="1379128" y="322852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6" name="Google Shape;4031;p38"/>
            <p:cNvSpPr/>
            <p:nvPr/>
          </p:nvSpPr>
          <p:spPr>
            <a:xfrm>
              <a:off x="1427777" y="3256165"/>
              <a:ext cx="21760" cy="28588"/>
            </a:xfrm>
            <a:custGeom>
              <a:avLst/>
              <a:gdLst/>
              <a:ahLst/>
              <a:cxnLst/>
              <a:rect l="l" t="t" r="r" b="b"/>
              <a:pathLst>
                <a:path w="666" h="875" extrusionOk="0">
                  <a:moveTo>
                    <a:pt x="187" y="1"/>
                  </a:moveTo>
                  <a:cubicBezTo>
                    <a:pt x="77" y="1"/>
                    <a:pt x="0" y="94"/>
                    <a:pt x="0" y="248"/>
                  </a:cubicBezTo>
                  <a:cubicBezTo>
                    <a:pt x="0" y="469"/>
                    <a:pt x="159" y="723"/>
                    <a:pt x="349" y="818"/>
                  </a:cubicBezTo>
                  <a:cubicBezTo>
                    <a:pt x="407" y="856"/>
                    <a:pt x="459" y="874"/>
                    <a:pt x="503" y="874"/>
                  </a:cubicBezTo>
                  <a:cubicBezTo>
                    <a:pt x="604" y="874"/>
                    <a:pt x="665" y="782"/>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7" name="Google Shape;4032;p38"/>
            <p:cNvSpPr/>
            <p:nvPr/>
          </p:nvSpPr>
          <p:spPr>
            <a:xfrm>
              <a:off x="1475381" y="328390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9" y="760"/>
                    <a:pt x="729" y="507"/>
                    <a:pt x="602" y="285"/>
                  </a:cubicBezTo>
                  <a:cubicBezTo>
                    <a:pt x="504" y="114"/>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8" name="Google Shape;4033;p38"/>
            <p:cNvSpPr/>
            <p:nvPr/>
          </p:nvSpPr>
          <p:spPr>
            <a:xfrm>
              <a:off x="1047012" y="3128513"/>
              <a:ext cx="488389" cy="387790"/>
            </a:xfrm>
            <a:custGeom>
              <a:avLst/>
              <a:gdLst/>
              <a:ahLst/>
              <a:cxnLst/>
              <a:rect l="l" t="t" r="r" b="b"/>
              <a:pathLst>
                <a:path w="14948" h="11869" extrusionOk="0">
                  <a:moveTo>
                    <a:pt x="238" y="0"/>
                  </a:moveTo>
                  <a:cubicBezTo>
                    <a:pt x="94" y="0"/>
                    <a:pt x="0" y="122"/>
                    <a:pt x="0" y="323"/>
                  </a:cubicBezTo>
                  <a:lnTo>
                    <a:pt x="0" y="2920"/>
                  </a:lnTo>
                  <a:cubicBezTo>
                    <a:pt x="0" y="3205"/>
                    <a:pt x="190" y="3553"/>
                    <a:pt x="444" y="3680"/>
                  </a:cubicBezTo>
                  <a:lnTo>
                    <a:pt x="14505" y="11818"/>
                  </a:lnTo>
                  <a:cubicBezTo>
                    <a:pt x="14572" y="11852"/>
                    <a:pt x="14636" y="11868"/>
                    <a:pt x="14692" y="11868"/>
                  </a:cubicBezTo>
                  <a:cubicBezTo>
                    <a:pt x="14846" y="11868"/>
                    <a:pt x="14948" y="11751"/>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09" name="Google Shape;4034;p38"/>
            <p:cNvSpPr/>
            <p:nvPr/>
          </p:nvSpPr>
          <p:spPr>
            <a:xfrm>
              <a:off x="1071843" y="3164911"/>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0" name="Google Shape;4035;p38"/>
            <p:cNvSpPr/>
            <p:nvPr/>
          </p:nvSpPr>
          <p:spPr>
            <a:xfrm>
              <a:off x="1071843" y="3191800"/>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1" name="Google Shape;4036;p38"/>
            <p:cNvSpPr/>
            <p:nvPr/>
          </p:nvSpPr>
          <p:spPr>
            <a:xfrm>
              <a:off x="1071843" y="3217677"/>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2" name="Google Shape;4037;p38"/>
            <p:cNvSpPr/>
            <p:nvPr/>
          </p:nvSpPr>
          <p:spPr>
            <a:xfrm>
              <a:off x="1379128" y="3366663"/>
              <a:ext cx="23851" cy="28523"/>
            </a:xfrm>
            <a:custGeom>
              <a:avLst/>
              <a:gdLst/>
              <a:ahLst/>
              <a:cxnLst/>
              <a:rect l="l" t="t" r="r" b="b"/>
              <a:pathLst>
                <a:path w="730" h="873" extrusionOk="0">
                  <a:moveTo>
                    <a:pt x="225" y="1"/>
                  </a:moveTo>
                  <a:cubicBezTo>
                    <a:pt x="189" y="1"/>
                    <a:pt x="156" y="11"/>
                    <a:pt x="128" y="32"/>
                  </a:cubicBezTo>
                  <a:cubicBezTo>
                    <a:pt x="1" y="96"/>
                    <a:pt x="1" y="349"/>
                    <a:pt x="128" y="571"/>
                  </a:cubicBezTo>
                  <a:cubicBezTo>
                    <a:pt x="232" y="754"/>
                    <a:pt x="402" y="872"/>
                    <a:pt x="529" y="872"/>
                  </a:cubicBezTo>
                  <a:cubicBezTo>
                    <a:pt x="556" y="872"/>
                    <a:pt x="581" y="867"/>
                    <a:pt x="603" y="856"/>
                  </a:cubicBezTo>
                  <a:cubicBezTo>
                    <a:pt x="729" y="761"/>
                    <a:pt x="729" y="539"/>
                    <a:pt x="603" y="317"/>
                  </a:cubicBezTo>
                  <a:cubicBezTo>
                    <a:pt x="504" y="121"/>
                    <a:pt x="349"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3" name="Google Shape;4038;p38"/>
            <p:cNvSpPr/>
            <p:nvPr/>
          </p:nvSpPr>
          <p:spPr>
            <a:xfrm>
              <a:off x="1427777" y="3394435"/>
              <a:ext cx="21760" cy="28490"/>
            </a:xfrm>
            <a:custGeom>
              <a:avLst/>
              <a:gdLst/>
              <a:ahLst/>
              <a:cxnLst/>
              <a:rect l="l" t="t" r="r" b="b"/>
              <a:pathLst>
                <a:path w="666" h="872" extrusionOk="0">
                  <a:moveTo>
                    <a:pt x="205" y="0"/>
                  </a:moveTo>
                  <a:cubicBezTo>
                    <a:pt x="85" y="0"/>
                    <a:pt x="0" y="88"/>
                    <a:pt x="0" y="228"/>
                  </a:cubicBezTo>
                  <a:cubicBezTo>
                    <a:pt x="0" y="449"/>
                    <a:pt x="159" y="734"/>
                    <a:pt x="349" y="829"/>
                  </a:cubicBezTo>
                  <a:cubicBezTo>
                    <a:pt x="406" y="858"/>
                    <a:pt x="457" y="872"/>
                    <a:pt x="501" y="872"/>
                  </a:cubicBezTo>
                  <a:cubicBezTo>
                    <a:pt x="603" y="872"/>
                    <a:pt x="665" y="794"/>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4" name="Google Shape;4039;p38"/>
            <p:cNvSpPr/>
            <p:nvPr/>
          </p:nvSpPr>
          <p:spPr>
            <a:xfrm>
              <a:off x="1476394" y="3422370"/>
              <a:ext cx="21760" cy="28327"/>
            </a:xfrm>
            <a:custGeom>
              <a:avLst/>
              <a:gdLst/>
              <a:ahLst/>
              <a:cxnLst/>
              <a:rect l="l" t="t" r="r" b="b"/>
              <a:pathLst>
                <a:path w="666" h="867" extrusionOk="0">
                  <a:moveTo>
                    <a:pt x="180" y="0"/>
                  </a:moveTo>
                  <a:cubicBezTo>
                    <a:pt x="69" y="0"/>
                    <a:pt x="1" y="89"/>
                    <a:pt x="1" y="228"/>
                  </a:cubicBezTo>
                  <a:cubicBezTo>
                    <a:pt x="1" y="449"/>
                    <a:pt x="127" y="703"/>
                    <a:pt x="317" y="829"/>
                  </a:cubicBezTo>
                  <a:cubicBezTo>
                    <a:pt x="368" y="855"/>
                    <a:pt x="417" y="867"/>
                    <a:pt x="461" y="867"/>
                  </a:cubicBezTo>
                  <a:cubicBezTo>
                    <a:pt x="581" y="867"/>
                    <a:pt x="666" y="778"/>
                    <a:pt x="666" y="639"/>
                  </a:cubicBezTo>
                  <a:cubicBezTo>
                    <a:pt x="666" y="418"/>
                    <a:pt x="508" y="164"/>
                    <a:pt x="317" y="38"/>
                  </a:cubicBezTo>
                  <a:cubicBezTo>
                    <a:pt x="267" y="12"/>
                    <a:pt x="220" y="0"/>
                    <a:pt x="1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5" name="Google Shape;4040;p38"/>
            <p:cNvSpPr/>
            <p:nvPr/>
          </p:nvSpPr>
          <p:spPr>
            <a:xfrm>
              <a:off x="1602641" y="1602969"/>
              <a:ext cx="473915" cy="2077252"/>
            </a:xfrm>
            <a:custGeom>
              <a:avLst/>
              <a:gdLst/>
              <a:ahLst/>
              <a:cxnLst/>
              <a:rect l="l" t="t" r="r" b="b"/>
              <a:pathLst>
                <a:path w="14505" h="63578" extrusionOk="0">
                  <a:moveTo>
                    <a:pt x="14203" y="0"/>
                  </a:moveTo>
                  <a:cubicBezTo>
                    <a:pt x="14130" y="0"/>
                    <a:pt x="14050" y="26"/>
                    <a:pt x="13966" y="81"/>
                  </a:cubicBezTo>
                  <a:lnTo>
                    <a:pt x="570" y="7809"/>
                  </a:lnTo>
                  <a:cubicBezTo>
                    <a:pt x="254" y="7967"/>
                    <a:pt x="0" y="8410"/>
                    <a:pt x="0" y="8759"/>
                  </a:cubicBezTo>
                  <a:lnTo>
                    <a:pt x="0" y="63577"/>
                  </a:lnTo>
                  <a:lnTo>
                    <a:pt x="14505" y="55217"/>
                  </a:lnTo>
                  <a:lnTo>
                    <a:pt x="14505" y="398"/>
                  </a:lnTo>
                  <a:cubicBezTo>
                    <a:pt x="14505" y="151"/>
                    <a:pt x="14378" y="0"/>
                    <a:pt x="142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6" name="Google Shape;4041;p38"/>
            <p:cNvSpPr/>
            <p:nvPr/>
          </p:nvSpPr>
          <p:spPr>
            <a:xfrm>
              <a:off x="1618160" y="1629859"/>
              <a:ext cx="442876" cy="361293"/>
            </a:xfrm>
            <a:custGeom>
              <a:avLst/>
              <a:gdLst/>
              <a:ahLst/>
              <a:cxnLst/>
              <a:rect l="l" t="t" r="r" b="b"/>
              <a:pathLst>
                <a:path w="13555" h="11058" extrusionOk="0">
                  <a:moveTo>
                    <a:pt x="13299" y="0"/>
                  </a:moveTo>
                  <a:cubicBezTo>
                    <a:pt x="13243" y="0"/>
                    <a:pt x="13179" y="16"/>
                    <a:pt x="13111" y="50"/>
                  </a:cubicBezTo>
                  <a:lnTo>
                    <a:pt x="444" y="7366"/>
                  </a:lnTo>
                  <a:cubicBezTo>
                    <a:pt x="190" y="7524"/>
                    <a:pt x="0" y="7841"/>
                    <a:pt x="0" y="8126"/>
                  </a:cubicBezTo>
                  <a:lnTo>
                    <a:pt x="0" y="10754"/>
                  </a:lnTo>
                  <a:cubicBezTo>
                    <a:pt x="0" y="10940"/>
                    <a:pt x="102" y="11057"/>
                    <a:pt x="256" y="11057"/>
                  </a:cubicBezTo>
                  <a:cubicBezTo>
                    <a:pt x="313" y="11057"/>
                    <a:pt x="376" y="11041"/>
                    <a:pt x="444" y="11008"/>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7" name="Google Shape;4042;p38"/>
            <p:cNvSpPr/>
            <p:nvPr/>
          </p:nvSpPr>
          <p:spPr>
            <a:xfrm>
              <a:off x="1618160" y="176832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9"/>
                    <a:pt x="444" y="10981"/>
                  </a:cubicBezTo>
                  <a:lnTo>
                    <a:pt x="13111" y="3666"/>
                  </a:lnTo>
                  <a:cubicBezTo>
                    <a:pt x="13365" y="3539"/>
                    <a:pt x="13555" y="3191"/>
                    <a:pt x="13555" y="2938"/>
                  </a:cubicBezTo>
                  <a:lnTo>
                    <a:pt x="13555" y="309"/>
                  </a:lnTo>
                  <a:cubicBezTo>
                    <a:pt x="13555" y="107"/>
                    <a:pt x="13460" y="1"/>
                    <a:pt x="1331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8" name="Google Shape;4043;p38"/>
            <p:cNvSpPr/>
            <p:nvPr/>
          </p:nvSpPr>
          <p:spPr>
            <a:xfrm>
              <a:off x="1618160" y="190698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8"/>
                    <a:pt x="0" y="7846"/>
                    <a:pt x="0" y="8099"/>
                  </a:cubicBezTo>
                  <a:lnTo>
                    <a:pt x="0" y="10728"/>
                  </a:lnTo>
                  <a:cubicBezTo>
                    <a:pt x="0" y="10930"/>
                    <a:pt x="96" y="11036"/>
                    <a:pt x="241" y="11036"/>
                  </a:cubicBezTo>
                  <a:cubicBezTo>
                    <a:pt x="301" y="11036"/>
                    <a:pt x="370" y="11018"/>
                    <a:pt x="444" y="10981"/>
                  </a:cubicBezTo>
                  <a:lnTo>
                    <a:pt x="13111" y="3666"/>
                  </a:lnTo>
                  <a:cubicBezTo>
                    <a:pt x="13365" y="3539"/>
                    <a:pt x="13555" y="3191"/>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19" name="Google Shape;4044;p38"/>
            <p:cNvSpPr/>
            <p:nvPr/>
          </p:nvSpPr>
          <p:spPr>
            <a:xfrm>
              <a:off x="1618160" y="204515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4"/>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0" name="Google Shape;4045;p38"/>
            <p:cNvSpPr/>
            <p:nvPr/>
          </p:nvSpPr>
          <p:spPr>
            <a:xfrm>
              <a:off x="1618160" y="2183429"/>
              <a:ext cx="442876" cy="361293"/>
            </a:xfrm>
            <a:custGeom>
              <a:avLst/>
              <a:gdLst/>
              <a:ahLst/>
              <a:cxnLst/>
              <a:rect l="l" t="t" r="r" b="b"/>
              <a:pathLst>
                <a:path w="13555" h="11058" extrusionOk="0">
                  <a:moveTo>
                    <a:pt x="13299" y="0"/>
                  </a:moveTo>
                  <a:cubicBezTo>
                    <a:pt x="13243" y="0"/>
                    <a:pt x="13179" y="16"/>
                    <a:pt x="13111" y="50"/>
                  </a:cubicBezTo>
                  <a:lnTo>
                    <a:pt x="444" y="7365"/>
                  </a:lnTo>
                  <a:cubicBezTo>
                    <a:pt x="190" y="7524"/>
                    <a:pt x="0" y="7840"/>
                    <a:pt x="0" y="8126"/>
                  </a:cubicBezTo>
                  <a:lnTo>
                    <a:pt x="0" y="10754"/>
                  </a:lnTo>
                  <a:cubicBezTo>
                    <a:pt x="0" y="10939"/>
                    <a:pt x="102" y="11057"/>
                    <a:pt x="256" y="11057"/>
                  </a:cubicBezTo>
                  <a:cubicBezTo>
                    <a:pt x="313" y="11057"/>
                    <a:pt x="376" y="11041"/>
                    <a:pt x="444" y="11007"/>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1" name="Google Shape;4046;p38"/>
            <p:cNvSpPr/>
            <p:nvPr/>
          </p:nvSpPr>
          <p:spPr>
            <a:xfrm>
              <a:off x="1618160" y="232189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1"/>
                    <a:pt x="1331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2" name="Google Shape;4047;p38"/>
            <p:cNvSpPr/>
            <p:nvPr/>
          </p:nvSpPr>
          <p:spPr>
            <a:xfrm>
              <a:off x="1618160" y="246055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7"/>
                    <a:pt x="0" y="7846"/>
                    <a:pt x="0" y="8099"/>
                  </a:cubicBezTo>
                  <a:lnTo>
                    <a:pt x="0" y="10728"/>
                  </a:lnTo>
                  <a:cubicBezTo>
                    <a:pt x="0" y="10929"/>
                    <a:pt x="96" y="11036"/>
                    <a:pt x="241" y="11036"/>
                  </a:cubicBezTo>
                  <a:cubicBezTo>
                    <a:pt x="301" y="11036"/>
                    <a:pt x="370" y="11018"/>
                    <a:pt x="444" y="10981"/>
                  </a:cubicBezTo>
                  <a:lnTo>
                    <a:pt x="13111" y="3665"/>
                  </a:lnTo>
                  <a:cubicBezTo>
                    <a:pt x="13365" y="3539"/>
                    <a:pt x="13555" y="3190"/>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3" name="Google Shape;4048;p38"/>
            <p:cNvSpPr/>
            <p:nvPr/>
          </p:nvSpPr>
          <p:spPr>
            <a:xfrm>
              <a:off x="1618160" y="259872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4" name="Google Shape;4049;p38"/>
            <p:cNvSpPr/>
            <p:nvPr/>
          </p:nvSpPr>
          <p:spPr>
            <a:xfrm>
              <a:off x="1618160" y="2736999"/>
              <a:ext cx="442876" cy="361260"/>
            </a:xfrm>
            <a:custGeom>
              <a:avLst/>
              <a:gdLst/>
              <a:ahLst/>
              <a:cxnLst/>
              <a:rect l="l" t="t" r="r" b="b"/>
              <a:pathLst>
                <a:path w="13555" h="11057" extrusionOk="0">
                  <a:moveTo>
                    <a:pt x="13299" y="0"/>
                  </a:moveTo>
                  <a:cubicBezTo>
                    <a:pt x="13243" y="0"/>
                    <a:pt x="13179" y="16"/>
                    <a:pt x="13111" y="50"/>
                  </a:cubicBezTo>
                  <a:lnTo>
                    <a:pt x="444" y="7365"/>
                  </a:lnTo>
                  <a:cubicBezTo>
                    <a:pt x="190" y="7524"/>
                    <a:pt x="0" y="7840"/>
                    <a:pt x="0" y="8125"/>
                  </a:cubicBezTo>
                  <a:lnTo>
                    <a:pt x="0" y="10754"/>
                  </a:lnTo>
                  <a:cubicBezTo>
                    <a:pt x="0" y="10939"/>
                    <a:pt x="102" y="11057"/>
                    <a:pt x="256" y="11057"/>
                  </a:cubicBezTo>
                  <a:cubicBezTo>
                    <a:pt x="313" y="11057"/>
                    <a:pt x="376" y="11041"/>
                    <a:pt x="444" y="11007"/>
                  </a:cubicBezTo>
                  <a:lnTo>
                    <a:pt x="13111" y="3692"/>
                  </a:lnTo>
                  <a:cubicBezTo>
                    <a:pt x="13365" y="3533"/>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5" name="Google Shape;4050;p38"/>
            <p:cNvSpPr/>
            <p:nvPr/>
          </p:nvSpPr>
          <p:spPr>
            <a:xfrm>
              <a:off x="1618160" y="2875465"/>
              <a:ext cx="442876" cy="361064"/>
            </a:xfrm>
            <a:custGeom>
              <a:avLst/>
              <a:gdLst/>
              <a:ahLst/>
              <a:cxnLst/>
              <a:rect l="l" t="t" r="r" b="b"/>
              <a:pathLst>
                <a:path w="13555" h="11051" extrusionOk="0">
                  <a:moveTo>
                    <a:pt x="13314" y="0"/>
                  </a:moveTo>
                  <a:cubicBezTo>
                    <a:pt x="13254" y="0"/>
                    <a:pt x="13185" y="18"/>
                    <a:pt x="13111" y="55"/>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6" name="Google Shape;4051;p38"/>
            <p:cNvSpPr/>
            <p:nvPr/>
          </p:nvSpPr>
          <p:spPr>
            <a:xfrm>
              <a:off x="1618160" y="3014127"/>
              <a:ext cx="442876" cy="360574"/>
            </a:xfrm>
            <a:custGeom>
              <a:avLst/>
              <a:gdLst/>
              <a:ahLst/>
              <a:cxnLst/>
              <a:rect l="l" t="t" r="r" b="b"/>
              <a:pathLst>
                <a:path w="13555" h="11036" extrusionOk="0">
                  <a:moveTo>
                    <a:pt x="13314" y="0"/>
                  </a:moveTo>
                  <a:cubicBezTo>
                    <a:pt x="13254" y="0"/>
                    <a:pt x="13185" y="18"/>
                    <a:pt x="13111" y="55"/>
                  </a:cubicBezTo>
                  <a:lnTo>
                    <a:pt x="444" y="7371"/>
                  </a:lnTo>
                  <a:cubicBezTo>
                    <a:pt x="190" y="7497"/>
                    <a:pt x="0" y="7846"/>
                    <a:pt x="0" y="8099"/>
                  </a:cubicBezTo>
                  <a:lnTo>
                    <a:pt x="0" y="10727"/>
                  </a:lnTo>
                  <a:cubicBezTo>
                    <a:pt x="0" y="10929"/>
                    <a:pt x="96" y="11036"/>
                    <a:pt x="241" y="11036"/>
                  </a:cubicBezTo>
                  <a:cubicBezTo>
                    <a:pt x="301" y="11036"/>
                    <a:pt x="370" y="11018"/>
                    <a:pt x="444" y="10981"/>
                  </a:cubicBezTo>
                  <a:lnTo>
                    <a:pt x="13111" y="3665"/>
                  </a:lnTo>
                  <a:cubicBezTo>
                    <a:pt x="13365" y="3539"/>
                    <a:pt x="13555" y="3190"/>
                    <a:pt x="13555" y="2937"/>
                  </a:cubicBezTo>
                  <a:lnTo>
                    <a:pt x="13555" y="308"/>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7" name="Google Shape;4052;p38"/>
            <p:cNvSpPr/>
            <p:nvPr/>
          </p:nvSpPr>
          <p:spPr>
            <a:xfrm>
              <a:off x="1618160" y="315229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2"/>
                    <a:pt x="444" y="10995"/>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8" name="Google Shape;4053;p38"/>
            <p:cNvSpPr/>
            <p:nvPr/>
          </p:nvSpPr>
          <p:spPr>
            <a:xfrm>
              <a:off x="1006661" y="1168980"/>
              <a:ext cx="1091621" cy="634304"/>
            </a:xfrm>
            <a:custGeom>
              <a:avLst/>
              <a:gdLst/>
              <a:ahLst/>
              <a:cxnLst/>
              <a:rect l="l" t="t" r="r" b="b"/>
              <a:pathLst>
                <a:path w="33411" h="19414" extrusionOk="0">
                  <a:moveTo>
                    <a:pt x="16183" y="0"/>
                  </a:moveTo>
                  <a:lnTo>
                    <a:pt x="0" y="9374"/>
                  </a:lnTo>
                  <a:lnTo>
                    <a:pt x="17386" y="19413"/>
                  </a:lnTo>
                  <a:lnTo>
                    <a:pt x="33411" y="10134"/>
                  </a:lnTo>
                  <a:lnTo>
                    <a:pt x="1618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9" name="Google Shape;4054;p38"/>
            <p:cNvSpPr/>
            <p:nvPr/>
          </p:nvSpPr>
          <p:spPr>
            <a:xfrm>
              <a:off x="1180479" y="1290032"/>
              <a:ext cx="533934" cy="430460"/>
            </a:xfrm>
            <a:custGeom>
              <a:avLst/>
              <a:gdLst/>
              <a:ahLst/>
              <a:cxnLst/>
              <a:rect l="l" t="t" r="r" b="b"/>
              <a:pathLst>
                <a:path w="16342" h="13175" extrusionOk="0">
                  <a:moveTo>
                    <a:pt x="10230" y="0"/>
                  </a:moveTo>
                  <a:lnTo>
                    <a:pt x="0" y="5922"/>
                  </a:lnTo>
                  <a:lnTo>
                    <a:pt x="12510" y="13175"/>
                  </a:lnTo>
                  <a:lnTo>
                    <a:pt x="12510" y="11845"/>
                  </a:lnTo>
                  <a:lnTo>
                    <a:pt x="16342" y="3547"/>
                  </a:lnTo>
                  <a:lnTo>
                    <a:pt x="1023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0" name="Google Shape;4055;p38"/>
            <p:cNvSpPr/>
            <p:nvPr/>
          </p:nvSpPr>
          <p:spPr>
            <a:xfrm>
              <a:off x="1180479" y="1440064"/>
              <a:ext cx="74526" cy="65214"/>
            </a:xfrm>
            <a:custGeom>
              <a:avLst/>
              <a:gdLst/>
              <a:ahLst/>
              <a:cxnLst/>
              <a:rect l="l" t="t" r="r" b="b"/>
              <a:pathLst>
                <a:path w="2281" h="1996" extrusionOk="0">
                  <a:moveTo>
                    <a:pt x="0" y="0"/>
                  </a:moveTo>
                  <a:lnTo>
                    <a:pt x="0" y="1330"/>
                  </a:lnTo>
                  <a:lnTo>
                    <a:pt x="2091" y="1995"/>
                  </a:lnTo>
                  <a:lnTo>
                    <a:pt x="2281" y="855"/>
                  </a:lnTo>
                  <a:lnTo>
                    <a:pt x="1711" y="6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1" name="Google Shape;4056;p38"/>
            <p:cNvSpPr/>
            <p:nvPr/>
          </p:nvSpPr>
          <p:spPr>
            <a:xfrm>
              <a:off x="1589179" y="1405921"/>
              <a:ext cx="335285" cy="314571"/>
            </a:xfrm>
            <a:custGeom>
              <a:avLst/>
              <a:gdLst/>
              <a:ahLst/>
              <a:cxnLst/>
              <a:rect l="l" t="t" r="r" b="b"/>
              <a:pathLst>
                <a:path w="10262" h="9628" extrusionOk="0">
                  <a:moveTo>
                    <a:pt x="3833" y="0"/>
                  </a:moveTo>
                  <a:lnTo>
                    <a:pt x="1" y="8298"/>
                  </a:lnTo>
                  <a:lnTo>
                    <a:pt x="1" y="9628"/>
                  </a:lnTo>
                  <a:lnTo>
                    <a:pt x="10262" y="3737"/>
                  </a:lnTo>
                  <a:lnTo>
                    <a:pt x="8678" y="2819"/>
                  </a:lnTo>
                  <a:lnTo>
                    <a:pt x="3833"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2" name="Google Shape;4057;p38"/>
            <p:cNvSpPr/>
            <p:nvPr/>
          </p:nvSpPr>
          <p:spPr>
            <a:xfrm>
              <a:off x="1763030" y="1482473"/>
              <a:ext cx="161435" cy="110760"/>
            </a:xfrm>
            <a:custGeom>
              <a:avLst/>
              <a:gdLst/>
              <a:ahLst/>
              <a:cxnLst/>
              <a:rect l="l" t="t" r="r" b="b"/>
              <a:pathLst>
                <a:path w="4941" h="3390" extrusionOk="0">
                  <a:moveTo>
                    <a:pt x="1204" y="1"/>
                  </a:moveTo>
                  <a:lnTo>
                    <a:pt x="0" y="3389"/>
                  </a:lnTo>
                  <a:lnTo>
                    <a:pt x="4941" y="1394"/>
                  </a:lnTo>
                  <a:lnTo>
                    <a:pt x="4941" y="64"/>
                  </a:lnTo>
                  <a:lnTo>
                    <a:pt x="1204"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3" name="Google Shape;4058;p38"/>
            <p:cNvSpPr/>
            <p:nvPr/>
          </p:nvSpPr>
          <p:spPr>
            <a:xfrm>
              <a:off x="1180479" y="1247590"/>
              <a:ext cx="743985" cy="429447"/>
            </a:xfrm>
            <a:custGeom>
              <a:avLst/>
              <a:gdLst/>
              <a:ahLst/>
              <a:cxnLst/>
              <a:rect l="l" t="t" r="r" b="b"/>
              <a:pathLst>
                <a:path w="22771" h="13144" extrusionOk="0">
                  <a:moveTo>
                    <a:pt x="10230" y="1"/>
                  </a:moveTo>
                  <a:lnTo>
                    <a:pt x="0" y="5891"/>
                  </a:lnTo>
                  <a:lnTo>
                    <a:pt x="12510" y="13144"/>
                  </a:lnTo>
                  <a:lnTo>
                    <a:pt x="22771" y="7253"/>
                  </a:lnTo>
                  <a:lnTo>
                    <a:pt x="1023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4" name="Google Shape;4059;p38"/>
            <p:cNvSpPr/>
            <p:nvPr/>
          </p:nvSpPr>
          <p:spPr>
            <a:xfrm>
              <a:off x="1370862" y="1355998"/>
              <a:ext cx="182149" cy="56164"/>
            </a:xfrm>
            <a:custGeom>
              <a:avLst/>
              <a:gdLst/>
              <a:ahLst/>
              <a:cxnLst/>
              <a:rect l="l" t="t" r="r" b="b"/>
              <a:pathLst>
                <a:path w="5575" h="1719" extrusionOk="0">
                  <a:moveTo>
                    <a:pt x="2787" y="0"/>
                  </a:moveTo>
                  <a:cubicBezTo>
                    <a:pt x="2091" y="0"/>
                    <a:pt x="1394" y="151"/>
                    <a:pt x="856" y="452"/>
                  </a:cubicBezTo>
                  <a:cubicBezTo>
                    <a:pt x="254" y="800"/>
                    <a:pt x="1" y="1275"/>
                    <a:pt x="64" y="1718"/>
                  </a:cubicBezTo>
                  <a:cubicBezTo>
                    <a:pt x="127" y="1370"/>
                    <a:pt x="412" y="1053"/>
                    <a:pt x="856" y="768"/>
                  </a:cubicBezTo>
                  <a:cubicBezTo>
                    <a:pt x="1394" y="467"/>
                    <a:pt x="2091" y="317"/>
                    <a:pt x="2787" y="317"/>
                  </a:cubicBezTo>
                  <a:cubicBezTo>
                    <a:pt x="3484" y="317"/>
                    <a:pt x="4181" y="467"/>
                    <a:pt x="4719" y="768"/>
                  </a:cubicBezTo>
                  <a:cubicBezTo>
                    <a:pt x="5163" y="1053"/>
                    <a:pt x="5416" y="1370"/>
                    <a:pt x="5479" y="1718"/>
                  </a:cubicBezTo>
                  <a:cubicBezTo>
                    <a:pt x="5574" y="1275"/>
                    <a:pt x="5321" y="800"/>
                    <a:pt x="4719" y="452"/>
                  </a:cubicBezTo>
                  <a:cubicBezTo>
                    <a:pt x="4181" y="151"/>
                    <a:pt x="3484" y="0"/>
                    <a:pt x="2787"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5" name="Google Shape;4060;p38"/>
            <p:cNvSpPr/>
            <p:nvPr/>
          </p:nvSpPr>
          <p:spPr>
            <a:xfrm>
              <a:off x="1372920" y="1366322"/>
              <a:ext cx="176987" cy="92398"/>
            </a:xfrm>
            <a:custGeom>
              <a:avLst/>
              <a:gdLst/>
              <a:ahLst/>
              <a:cxnLst/>
              <a:rect l="l" t="t" r="r" b="b"/>
              <a:pathLst>
                <a:path w="5417" h="2828" extrusionOk="0">
                  <a:moveTo>
                    <a:pt x="2724" y="1"/>
                  </a:moveTo>
                  <a:cubicBezTo>
                    <a:pt x="2028" y="1"/>
                    <a:pt x="1331" y="151"/>
                    <a:pt x="793" y="452"/>
                  </a:cubicBezTo>
                  <a:cubicBezTo>
                    <a:pt x="318" y="737"/>
                    <a:pt x="64" y="1054"/>
                    <a:pt x="1" y="1402"/>
                  </a:cubicBezTo>
                  <a:cubicBezTo>
                    <a:pt x="64" y="1751"/>
                    <a:pt x="349" y="2099"/>
                    <a:pt x="793" y="2352"/>
                  </a:cubicBezTo>
                  <a:cubicBezTo>
                    <a:pt x="1331" y="2669"/>
                    <a:pt x="2028" y="2827"/>
                    <a:pt x="2724" y="2827"/>
                  </a:cubicBezTo>
                  <a:cubicBezTo>
                    <a:pt x="3421" y="2827"/>
                    <a:pt x="4118" y="2669"/>
                    <a:pt x="4656" y="2352"/>
                  </a:cubicBezTo>
                  <a:cubicBezTo>
                    <a:pt x="5100" y="2099"/>
                    <a:pt x="5353" y="1751"/>
                    <a:pt x="5416" y="1402"/>
                  </a:cubicBezTo>
                  <a:cubicBezTo>
                    <a:pt x="5353" y="1054"/>
                    <a:pt x="5100" y="737"/>
                    <a:pt x="4656" y="452"/>
                  </a:cubicBezTo>
                  <a:cubicBezTo>
                    <a:pt x="4118" y="151"/>
                    <a:pt x="3421" y="1"/>
                    <a:pt x="272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6" name="Google Shape;4061;p38"/>
            <p:cNvSpPr/>
            <p:nvPr/>
          </p:nvSpPr>
          <p:spPr>
            <a:xfrm>
              <a:off x="1307739" y="1415233"/>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7" name="Google Shape;4062;p38"/>
            <p:cNvSpPr/>
            <p:nvPr/>
          </p:nvSpPr>
          <p:spPr>
            <a:xfrm>
              <a:off x="1284998" y="1428661"/>
              <a:ext cx="142811" cy="81779"/>
            </a:xfrm>
            <a:custGeom>
              <a:avLst/>
              <a:gdLst/>
              <a:ahLst/>
              <a:cxnLst/>
              <a:rect l="l" t="t" r="r" b="b"/>
              <a:pathLst>
                <a:path w="4371" h="2503" extrusionOk="0">
                  <a:moveTo>
                    <a:pt x="380" y="1"/>
                  </a:moveTo>
                  <a:lnTo>
                    <a:pt x="0" y="223"/>
                  </a:lnTo>
                  <a:lnTo>
                    <a:pt x="3990" y="2503"/>
                  </a:lnTo>
                  <a:lnTo>
                    <a:pt x="4370"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8" name="Google Shape;4063;p38"/>
            <p:cNvSpPr/>
            <p:nvPr/>
          </p:nvSpPr>
          <p:spPr>
            <a:xfrm>
              <a:off x="1262226" y="1442122"/>
              <a:ext cx="142811" cy="81779"/>
            </a:xfrm>
            <a:custGeom>
              <a:avLst/>
              <a:gdLst/>
              <a:ahLst/>
              <a:cxnLst/>
              <a:rect l="l" t="t" r="r" b="b"/>
              <a:pathLst>
                <a:path w="4371" h="2503" extrusionOk="0">
                  <a:moveTo>
                    <a:pt x="380" y="1"/>
                  </a:moveTo>
                  <a:lnTo>
                    <a:pt x="0" y="222"/>
                  </a:lnTo>
                  <a:lnTo>
                    <a:pt x="3991" y="2503"/>
                  </a:lnTo>
                  <a:lnTo>
                    <a:pt x="4371" y="2281"/>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9" name="Google Shape;4064;p38"/>
            <p:cNvSpPr/>
            <p:nvPr/>
          </p:nvSpPr>
          <p:spPr>
            <a:xfrm>
              <a:off x="1516745" y="1290032"/>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0" name="Google Shape;4065;p38"/>
            <p:cNvSpPr/>
            <p:nvPr/>
          </p:nvSpPr>
          <p:spPr>
            <a:xfrm>
              <a:off x="1494004" y="1303493"/>
              <a:ext cx="141766" cy="81747"/>
            </a:xfrm>
            <a:custGeom>
              <a:avLst/>
              <a:gdLst/>
              <a:ahLst/>
              <a:cxnLst/>
              <a:rect l="l" t="t" r="r" b="b"/>
              <a:pathLst>
                <a:path w="4339" h="2502" extrusionOk="0">
                  <a:moveTo>
                    <a:pt x="349" y="0"/>
                  </a:moveTo>
                  <a:lnTo>
                    <a:pt x="0" y="222"/>
                  </a:lnTo>
                  <a:lnTo>
                    <a:pt x="3990" y="2502"/>
                  </a:lnTo>
                  <a:lnTo>
                    <a:pt x="4339" y="2280"/>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1" name="Google Shape;4066;p38"/>
            <p:cNvSpPr/>
            <p:nvPr/>
          </p:nvSpPr>
          <p:spPr>
            <a:xfrm>
              <a:off x="1471232" y="1316921"/>
              <a:ext cx="141799" cy="81779"/>
            </a:xfrm>
            <a:custGeom>
              <a:avLst/>
              <a:gdLst/>
              <a:ahLst/>
              <a:cxnLst/>
              <a:rect l="l" t="t" r="r" b="b"/>
              <a:pathLst>
                <a:path w="4340" h="2503" extrusionOk="0">
                  <a:moveTo>
                    <a:pt x="349" y="1"/>
                  </a:moveTo>
                  <a:lnTo>
                    <a:pt x="0" y="191"/>
                  </a:lnTo>
                  <a:lnTo>
                    <a:pt x="3991" y="2503"/>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2" name="Google Shape;4067;p38"/>
            <p:cNvSpPr/>
            <p:nvPr/>
          </p:nvSpPr>
          <p:spPr>
            <a:xfrm>
              <a:off x="1558141" y="1464634"/>
              <a:ext cx="183195" cy="56164"/>
            </a:xfrm>
            <a:custGeom>
              <a:avLst/>
              <a:gdLst/>
              <a:ahLst/>
              <a:cxnLst/>
              <a:rect l="l" t="t" r="r" b="b"/>
              <a:pathLst>
                <a:path w="5607" h="1719" extrusionOk="0">
                  <a:moveTo>
                    <a:pt x="2803" y="0"/>
                  </a:moveTo>
                  <a:cubicBezTo>
                    <a:pt x="2107" y="0"/>
                    <a:pt x="1410" y="151"/>
                    <a:pt x="887" y="452"/>
                  </a:cubicBezTo>
                  <a:cubicBezTo>
                    <a:pt x="286" y="800"/>
                    <a:pt x="1" y="1275"/>
                    <a:pt x="96" y="1719"/>
                  </a:cubicBezTo>
                  <a:cubicBezTo>
                    <a:pt x="159" y="1370"/>
                    <a:pt x="412" y="1053"/>
                    <a:pt x="887" y="768"/>
                  </a:cubicBezTo>
                  <a:cubicBezTo>
                    <a:pt x="1410" y="468"/>
                    <a:pt x="2107" y="317"/>
                    <a:pt x="2803" y="317"/>
                  </a:cubicBezTo>
                  <a:cubicBezTo>
                    <a:pt x="3500" y="317"/>
                    <a:pt x="4197" y="468"/>
                    <a:pt x="4719" y="768"/>
                  </a:cubicBezTo>
                  <a:cubicBezTo>
                    <a:pt x="5194" y="1053"/>
                    <a:pt x="5448" y="1370"/>
                    <a:pt x="5511" y="1719"/>
                  </a:cubicBezTo>
                  <a:cubicBezTo>
                    <a:pt x="5606" y="1275"/>
                    <a:pt x="5321" y="800"/>
                    <a:pt x="4719" y="452"/>
                  </a:cubicBezTo>
                  <a:cubicBezTo>
                    <a:pt x="4197" y="151"/>
                    <a:pt x="3500" y="0"/>
                    <a:pt x="280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3" name="Google Shape;4068;p38"/>
            <p:cNvSpPr/>
            <p:nvPr/>
          </p:nvSpPr>
          <p:spPr>
            <a:xfrm>
              <a:off x="1561244" y="1474991"/>
              <a:ext cx="176987" cy="91581"/>
            </a:xfrm>
            <a:custGeom>
              <a:avLst/>
              <a:gdLst/>
              <a:ahLst/>
              <a:cxnLst/>
              <a:rect l="l" t="t" r="r" b="b"/>
              <a:pathLst>
                <a:path w="5417" h="2803" extrusionOk="0">
                  <a:moveTo>
                    <a:pt x="2708" y="0"/>
                  </a:moveTo>
                  <a:cubicBezTo>
                    <a:pt x="2012" y="0"/>
                    <a:pt x="1315" y="151"/>
                    <a:pt x="792" y="451"/>
                  </a:cubicBezTo>
                  <a:cubicBezTo>
                    <a:pt x="317" y="736"/>
                    <a:pt x="64" y="1053"/>
                    <a:pt x="1" y="1402"/>
                  </a:cubicBezTo>
                  <a:cubicBezTo>
                    <a:pt x="64" y="1750"/>
                    <a:pt x="317" y="2098"/>
                    <a:pt x="792" y="2352"/>
                  </a:cubicBezTo>
                  <a:cubicBezTo>
                    <a:pt x="1315" y="2652"/>
                    <a:pt x="2012" y="2803"/>
                    <a:pt x="2708" y="2803"/>
                  </a:cubicBezTo>
                  <a:cubicBezTo>
                    <a:pt x="3405" y="2803"/>
                    <a:pt x="4102" y="2652"/>
                    <a:pt x="4624" y="2352"/>
                  </a:cubicBezTo>
                  <a:cubicBezTo>
                    <a:pt x="5099" y="2098"/>
                    <a:pt x="5353" y="1750"/>
                    <a:pt x="5416" y="1402"/>
                  </a:cubicBezTo>
                  <a:cubicBezTo>
                    <a:pt x="5353" y="1053"/>
                    <a:pt x="5099" y="736"/>
                    <a:pt x="4624" y="451"/>
                  </a:cubicBezTo>
                  <a:cubicBezTo>
                    <a:pt x="4102" y="151"/>
                    <a:pt x="3405" y="0"/>
                    <a:pt x="270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4" name="Google Shape;4069;p38"/>
            <p:cNvSpPr/>
            <p:nvPr/>
          </p:nvSpPr>
          <p:spPr>
            <a:xfrm>
              <a:off x="1496063" y="1523869"/>
              <a:ext cx="141799" cy="82825"/>
            </a:xfrm>
            <a:custGeom>
              <a:avLst/>
              <a:gdLst/>
              <a:ahLst/>
              <a:cxnLst/>
              <a:rect l="l" t="t" r="r" b="b"/>
              <a:pathLst>
                <a:path w="4340" h="2535" extrusionOk="0">
                  <a:moveTo>
                    <a:pt x="381" y="1"/>
                  </a:moveTo>
                  <a:lnTo>
                    <a:pt x="1" y="222"/>
                  </a:lnTo>
                  <a:lnTo>
                    <a:pt x="3991" y="2534"/>
                  </a:lnTo>
                  <a:lnTo>
                    <a:pt x="4339" y="2312"/>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5" name="Google Shape;4070;p38"/>
            <p:cNvSpPr/>
            <p:nvPr/>
          </p:nvSpPr>
          <p:spPr>
            <a:xfrm>
              <a:off x="1473290" y="1537330"/>
              <a:ext cx="141799" cy="81779"/>
            </a:xfrm>
            <a:custGeom>
              <a:avLst/>
              <a:gdLst/>
              <a:ahLst/>
              <a:cxnLst/>
              <a:rect l="l" t="t" r="r" b="b"/>
              <a:pathLst>
                <a:path w="4340" h="2503" extrusionOk="0">
                  <a:moveTo>
                    <a:pt x="349" y="0"/>
                  </a:moveTo>
                  <a:lnTo>
                    <a:pt x="1" y="222"/>
                  </a:lnTo>
                  <a:lnTo>
                    <a:pt x="3991" y="2502"/>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6" name="Google Shape;4071;p38"/>
            <p:cNvSpPr/>
            <p:nvPr/>
          </p:nvSpPr>
          <p:spPr>
            <a:xfrm>
              <a:off x="1450550" y="1550758"/>
              <a:ext cx="141766" cy="81779"/>
            </a:xfrm>
            <a:custGeom>
              <a:avLst/>
              <a:gdLst/>
              <a:ahLst/>
              <a:cxnLst/>
              <a:rect l="l" t="t" r="r" b="b"/>
              <a:pathLst>
                <a:path w="4339" h="2503" extrusionOk="0">
                  <a:moveTo>
                    <a:pt x="348" y="1"/>
                  </a:moveTo>
                  <a:lnTo>
                    <a:pt x="0" y="191"/>
                  </a:lnTo>
                  <a:lnTo>
                    <a:pt x="3990" y="2503"/>
                  </a:lnTo>
                  <a:lnTo>
                    <a:pt x="4339" y="2281"/>
                  </a:lnTo>
                  <a:lnTo>
                    <a:pt x="348"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7" name="Google Shape;4072;p38"/>
            <p:cNvSpPr/>
            <p:nvPr/>
          </p:nvSpPr>
          <p:spPr>
            <a:xfrm>
              <a:off x="1704056" y="1398668"/>
              <a:ext cx="142811" cy="81779"/>
            </a:xfrm>
            <a:custGeom>
              <a:avLst/>
              <a:gdLst/>
              <a:ahLst/>
              <a:cxnLst/>
              <a:rect l="l" t="t" r="r" b="b"/>
              <a:pathLst>
                <a:path w="4371" h="2503" extrusionOk="0">
                  <a:moveTo>
                    <a:pt x="380" y="1"/>
                  </a:moveTo>
                  <a:lnTo>
                    <a:pt x="0" y="222"/>
                  </a:lnTo>
                  <a:lnTo>
                    <a:pt x="3990" y="2502"/>
                  </a:lnTo>
                  <a:lnTo>
                    <a:pt x="4370"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8" name="Google Shape;4073;p38"/>
            <p:cNvSpPr/>
            <p:nvPr/>
          </p:nvSpPr>
          <p:spPr>
            <a:xfrm>
              <a:off x="1681283" y="1412129"/>
              <a:ext cx="142811" cy="81779"/>
            </a:xfrm>
            <a:custGeom>
              <a:avLst/>
              <a:gdLst/>
              <a:ahLst/>
              <a:cxnLst/>
              <a:rect l="l" t="t" r="r" b="b"/>
              <a:pathLst>
                <a:path w="4371" h="2503" extrusionOk="0">
                  <a:moveTo>
                    <a:pt x="380" y="0"/>
                  </a:moveTo>
                  <a:lnTo>
                    <a:pt x="0" y="190"/>
                  </a:lnTo>
                  <a:lnTo>
                    <a:pt x="3991" y="2502"/>
                  </a:lnTo>
                  <a:lnTo>
                    <a:pt x="4371" y="2280"/>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49" name="Google Shape;4074;p38"/>
            <p:cNvSpPr/>
            <p:nvPr/>
          </p:nvSpPr>
          <p:spPr>
            <a:xfrm>
              <a:off x="1658511" y="1424545"/>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0" name="Google Shape;4075;p38"/>
            <p:cNvSpPr/>
            <p:nvPr/>
          </p:nvSpPr>
          <p:spPr>
            <a:xfrm>
              <a:off x="2164477" y="1840498"/>
              <a:ext cx="523609" cy="2196703"/>
            </a:xfrm>
            <a:custGeom>
              <a:avLst/>
              <a:gdLst/>
              <a:ahLst/>
              <a:cxnLst/>
              <a:rect l="l" t="t" r="r" b="b"/>
              <a:pathLst>
                <a:path w="16026" h="67234" extrusionOk="0">
                  <a:moveTo>
                    <a:pt x="16025" y="0"/>
                  </a:moveTo>
                  <a:lnTo>
                    <a:pt x="1" y="9279"/>
                  </a:lnTo>
                  <a:lnTo>
                    <a:pt x="1" y="67233"/>
                  </a:lnTo>
                  <a:lnTo>
                    <a:pt x="16025" y="57954"/>
                  </a:lnTo>
                  <a:lnTo>
                    <a:pt x="16025"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1" name="Google Shape;4076;p38"/>
            <p:cNvSpPr/>
            <p:nvPr/>
          </p:nvSpPr>
          <p:spPr>
            <a:xfrm>
              <a:off x="1596433" y="1815667"/>
              <a:ext cx="568077" cy="2221534"/>
            </a:xfrm>
            <a:custGeom>
              <a:avLst/>
              <a:gdLst/>
              <a:ahLst/>
              <a:cxnLst/>
              <a:rect l="l" t="t" r="r" b="b"/>
              <a:pathLst>
                <a:path w="17387" h="67994" extrusionOk="0">
                  <a:moveTo>
                    <a:pt x="0" y="0"/>
                  </a:moveTo>
                  <a:lnTo>
                    <a:pt x="0" y="57954"/>
                  </a:lnTo>
                  <a:lnTo>
                    <a:pt x="17387" y="67993"/>
                  </a:lnTo>
                  <a:lnTo>
                    <a:pt x="17387" y="10039"/>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2" name="Google Shape;4077;p38"/>
            <p:cNvSpPr/>
            <p:nvPr/>
          </p:nvSpPr>
          <p:spPr>
            <a:xfrm>
              <a:off x="1621264" y="1920023"/>
              <a:ext cx="518415" cy="2102671"/>
            </a:xfrm>
            <a:custGeom>
              <a:avLst/>
              <a:gdLst/>
              <a:ahLst/>
              <a:cxnLst/>
              <a:rect l="l" t="t" r="r" b="b"/>
              <a:pathLst>
                <a:path w="15867" h="64356" extrusionOk="0">
                  <a:moveTo>
                    <a:pt x="293" y="1"/>
                  </a:moveTo>
                  <a:cubicBezTo>
                    <a:pt x="113" y="1"/>
                    <a:pt x="0" y="136"/>
                    <a:pt x="0" y="385"/>
                  </a:cubicBezTo>
                  <a:lnTo>
                    <a:pt x="0" y="55204"/>
                  </a:lnTo>
                  <a:lnTo>
                    <a:pt x="15867" y="64356"/>
                  </a:lnTo>
                  <a:lnTo>
                    <a:pt x="15867" y="9569"/>
                  </a:lnTo>
                  <a:cubicBezTo>
                    <a:pt x="15867" y="9220"/>
                    <a:pt x="15645" y="8777"/>
                    <a:pt x="15328" y="8619"/>
                  </a:cubicBezTo>
                  <a:lnTo>
                    <a:pt x="539" y="68"/>
                  </a:lnTo>
                  <a:cubicBezTo>
                    <a:pt x="448" y="23"/>
                    <a:pt x="365" y="1"/>
                    <a:pt x="2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3" name="Google Shape;4078;p38"/>
            <p:cNvSpPr/>
            <p:nvPr/>
          </p:nvSpPr>
          <p:spPr>
            <a:xfrm>
              <a:off x="1636783" y="1946488"/>
              <a:ext cx="487376" cy="387790"/>
            </a:xfrm>
            <a:custGeom>
              <a:avLst/>
              <a:gdLst/>
              <a:ahLst/>
              <a:cxnLst/>
              <a:rect l="l" t="t" r="r" b="b"/>
              <a:pathLst>
                <a:path w="14917" h="11869" extrusionOk="0">
                  <a:moveTo>
                    <a:pt x="244" y="0"/>
                  </a:moveTo>
                  <a:cubicBezTo>
                    <a:pt x="102" y="0"/>
                    <a:pt x="1" y="118"/>
                    <a:pt x="1" y="303"/>
                  </a:cubicBezTo>
                  <a:lnTo>
                    <a:pt x="1" y="2932"/>
                  </a:lnTo>
                  <a:cubicBezTo>
                    <a:pt x="1" y="3217"/>
                    <a:pt x="191" y="3533"/>
                    <a:pt x="412" y="3692"/>
                  </a:cubicBezTo>
                  <a:lnTo>
                    <a:pt x="14505" y="11799"/>
                  </a:lnTo>
                  <a:cubicBezTo>
                    <a:pt x="14572" y="11847"/>
                    <a:pt x="14637" y="11869"/>
                    <a:pt x="14694" y="11869"/>
                  </a:cubicBezTo>
                  <a:cubicBezTo>
                    <a:pt x="14824" y="11869"/>
                    <a:pt x="14917" y="11754"/>
                    <a:pt x="14917" y="11577"/>
                  </a:cubicBezTo>
                  <a:lnTo>
                    <a:pt x="14917" y="8949"/>
                  </a:lnTo>
                  <a:cubicBezTo>
                    <a:pt x="14917" y="8664"/>
                    <a:pt x="14727" y="8315"/>
                    <a:pt x="14505" y="8189"/>
                  </a:cubicBezTo>
                  <a:lnTo>
                    <a:pt x="412" y="50"/>
                  </a:lnTo>
                  <a:cubicBezTo>
                    <a:pt x="353" y="16"/>
                    <a:pt x="296" y="0"/>
                    <a:pt x="24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4" name="Google Shape;4079;p38"/>
            <p:cNvSpPr/>
            <p:nvPr/>
          </p:nvSpPr>
          <p:spPr>
            <a:xfrm>
              <a:off x="1660569" y="1983277"/>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5" name="Google Shape;4080;p38"/>
            <p:cNvSpPr/>
            <p:nvPr/>
          </p:nvSpPr>
          <p:spPr>
            <a:xfrm>
              <a:off x="1660569" y="2010166"/>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6" name="Google Shape;4081;p38"/>
            <p:cNvSpPr/>
            <p:nvPr/>
          </p:nvSpPr>
          <p:spPr>
            <a:xfrm>
              <a:off x="1660569" y="203604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7" name="Google Shape;4082;p38"/>
            <p:cNvSpPr/>
            <p:nvPr/>
          </p:nvSpPr>
          <p:spPr>
            <a:xfrm>
              <a:off x="1968932" y="2184866"/>
              <a:ext cx="22773" cy="28327"/>
            </a:xfrm>
            <a:custGeom>
              <a:avLst/>
              <a:gdLst/>
              <a:ahLst/>
              <a:cxnLst/>
              <a:rect l="l" t="t" r="r" b="b"/>
              <a:pathLst>
                <a:path w="697" h="867" extrusionOk="0">
                  <a:moveTo>
                    <a:pt x="205" y="0"/>
                  </a:moveTo>
                  <a:cubicBezTo>
                    <a:pt x="85" y="0"/>
                    <a:pt x="0" y="89"/>
                    <a:pt x="0" y="228"/>
                  </a:cubicBezTo>
                  <a:cubicBezTo>
                    <a:pt x="0" y="449"/>
                    <a:pt x="159" y="703"/>
                    <a:pt x="349" y="829"/>
                  </a:cubicBezTo>
                  <a:cubicBezTo>
                    <a:pt x="400" y="855"/>
                    <a:pt x="448" y="867"/>
                    <a:pt x="492" y="867"/>
                  </a:cubicBezTo>
                  <a:cubicBezTo>
                    <a:pt x="612" y="867"/>
                    <a:pt x="697" y="778"/>
                    <a:pt x="697" y="639"/>
                  </a:cubicBezTo>
                  <a:cubicBezTo>
                    <a:pt x="697" y="418"/>
                    <a:pt x="539" y="164"/>
                    <a:pt x="349" y="38"/>
                  </a:cubicBezTo>
                  <a:cubicBezTo>
                    <a:pt x="298" y="12"/>
                    <a:pt x="249" y="0"/>
                    <a:pt x="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8" name="Google Shape;4083;p38"/>
            <p:cNvSpPr/>
            <p:nvPr/>
          </p:nvSpPr>
          <p:spPr>
            <a:xfrm>
              <a:off x="2016536" y="2212442"/>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59" name="Google Shape;4084;p38"/>
            <p:cNvSpPr/>
            <p:nvPr/>
          </p:nvSpPr>
          <p:spPr>
            <a:xfrm>
              <a:off x="2064107" y="224037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0" name="Google Shape;4085;p38"/>
            <p:cNvSpPr/>
            <p:nvPr/>
          </p:nvSpPr>
          <p:spPr>
            <a:xfrm>
              <a:off x="1636783" y="2084954"/>
              <a:ext cx="487376" cy="387496"/>
            </a:xfrm>
            <a:custGeom>
              <a:avLst/>
              <a:gdLst/>
              <a:ahLst/>
              <a:cxnLst/>
              <a:rect l="l" t="t" r="r" b="b"/>
              <a:pathLst>
                <a:path w="14917" h="11860" extrusionOk="0">
                  <a:moveTo>
                    <a:pt x="230" y="0"/>
                  </a:moveTo>
                  <a:cubicBezTo>
                    <a:pt x="96" y="0"/>
                    <a:pt x="1" y="107"/>
                    <a:pt x="1" y="309"/>
                  </a:cubicBezTo>
                  <a:lnTo>
                    <a:pt x="1" y="2937"/>
                  </a:lnTo>
                  <a:cubicBezTo>
                    <a:pt x="1" y="3222"/>
                    <a:pt x="191" y="3539"/>
                    <a:pt x="412" y="3697"/>
                  </a:cubicBezTo>
                  <a:lnTo>
                    <a:pt x="14505" y="11805"/>
                  </a:lnTo>
                  <a:cubicBezTo>
                    <a:pt x="14570" y="11842"/>
                    <a:pt x="14632" y="11860"/>
                    <a:pt x="14687" y="11860"/>
                  </a:cubicBezTo>
                  <a:cubicBezTo>
                    <a:pt x="14821" y="11860"/>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1" name="Google Shape;4086;p38"/>
            <p:cNvSpPr/>
            <p:nvPr/>
          </p:nvSpPr>
          <p:spPr>
            <a:xfrm>
              <a:off x="1660569" y="2121939"/>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2" name="Google Shape;4087;p38"/>
            <p:cNvSpPr/>
            <p:nvPr/>
          </p:nvSpPr>
          <p:spPr>
            <a:xfrm>
              <a:off x="1660569" y="2147783"/>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3" name="Google Shape;4088;p38"/>
            <p:cNvSpPr/>
            <p:nvPr/>
          </p:nvSpPr>
          <p:spPr>
            <a:xfrm>
              <a:off x="1660569" y="21747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4" name="Google Shape;4089;p38"/>
            <p:cNvSpPr/>
            <p:nvPr/>
          </p:nvSpPr>
          <p:spPr>
            <a:xfrm>
              <a:off x="1967886" y="2323169"/>
              <a:ext cx="23818" cy="28490"/>
            </a:xfrm>
            <a:custGeom>
              <a:avLst/>
              <a:gdLst/>
              <a:ahLst/>
              <a:cxnLst/>
              <a:rect l="l" t="t" r="r" b="b"/>
              <a:pathLst>
                <a:path w="729" h="872" extrusionOk="0">
                  <a:moveTo>
                    <a:pt x="201" y="0"/>
                  </a:moveTo>
                  <a:cubicBezTo>
                    <a:pt x="174" y="0"/>
                    <a:pt x="149" y="6"/>
                    <a:pt x="127" y="17"/>
                  </a:cubicBezTo>
                  <a:cubicBezTo>
                    <a:pt x="1" y="112"/>
                    <a:pt x="1" y="333"/>
                    <a:pt x="127" y="587"/>
                  </a:cubicBezTo>
                  <a:cubicBezTo>
                    <a:pt x="225" y="757"/>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5" name="Google Shape;4090;p38"/>
            <p:cNvSpPr/>
            <p:nvPr/>
          </p:nvSpPr>
          <p:spPr>
            <a:xfrm>
              <a:off x="2017549" y="2351267"/>
              <a:ext cx="21760" cy="28131"/>
            </a:xfrm>
            <a:custGeom>
              <a:avLst/>
              <a:gdLst/>
              <a:ahLst/>
              <a:cxnLst/>
              <a:rect l="l" t="t" r="r" b="b"/>
              <a:pathLst>
                <a:path w="666" h="861" extrusionOk="0">
                  <a:moveTo>
                    <a:pt x="179" y="1"/>
                  </a:moveTo>
                  <a:cubicBezTo>
                    <a:pt x="78" y="1"/>
                    <a:pt x="1" y="78"/>
                    <a:pt x="1" y="233"/>
                  </a:cubicBezTo>
                  <a:cubicBezTo>
                    <a:pt x="1" y="455"/>
                    <a:pt x="159" y="708"/>
                    <a:pt x="317" y="803"/>
                  </a:cubicBezTo>
                  <a:cubicBezTo>
                    <a:pt x="376" y="842"/>
                    <a:pt x="431" y="860"/>
                    <a:pt x="479" y="860"/>
                  </a:cubicBezTo>
                  <a:cubicBezTo>
                    <a:pt x="589" y="860"/>
                    <a:pt x="666" y="767"/>
                    <a:pt x="666" y="613"/>
                  </a:cubicBezTo>
                  <a:cubicBezTo>
                    <a:pt x="666" y="423"/>
                    <a:pt x="507" y="138"/>
                    <a:pt x="317" y="43"/>
                  </a:cubicBezTo>
                  <a:cubicBezTo>
                    <a:pt x="270" y="15"/>
                    <a:pt x="222" y="1"/>
                    <a:pt x="17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6" name="Google Shape;4091;p38"/>
            <p:cNvSpPr/>
            <p:nvPr/>
          </p:nvSpPr>
          <p:spPr>
            <a:xfrm>
              <a:off x="2064107" y="237851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7" name="Google Shape;4092;p38"/>
            <p:cNvSpPr/>
            <p:nvPr/>
          </p:nvSpPr>
          <p:spPr>
            <a:xfrm>
              <a:off x="1636783" y="2223583"/>
              <a:ext cx="487376" cy="387529"/>
            </a:xfrm>
            <a:custGeom>
              <a:avLst/>
              <a:gdLst/>
              <a:ahLst/>
              <a:cxnLst/>
              <a:rect l="l" t="t" r="r" b="b"/>
              <a:pathLst>
                <a:path w="14917" h="11861" extrusionOk="0">
                  <a:moveTo>
                    <a:pt x="230" y="1"/>
                  </a:moveTo>
                  <a:cubicBezTo>
                    <a:pt x="96" y="1"/>
                    <a:pt x="1" y="108"/>
                    <a:pt x="1" y="309"/>
                  </a:cubicBezTo>
                  <a:lnTo>
                    <a:pt x="1" y="2938"/>
                  </a:lnTo>
                  <a:cubicBezTo>
                    <a:pt x="1" y="3191"/>
                    <a:pt x="191" y="3540"/>
                    <a:pt x="412" y="3666"/>
                  </a:cubicBezTo>
                  <a:lnTo>
                    <a:pt x="14505" y="11805"/>
                  </a:lnTo>
                  <a:cubicBezTo>
                    <a:pt x="14570" y="11842"/>
                    <a:pt x="14632" y="11860"/>
                    <a:pt x="14687" y="11860"/>
                  </a:cubicBezTo>
                  <a:cubicBezTo>
                    <a:pt x="14821" y="11860"/>
                    <a:pt x="14917" y="11754"/>
                    <a:pt x="14917" y="11552"/>
                  </a:cubicBezTo>
                  <a:lnTo>
                    <a:pt x="14917" y="8923"/>
                  </a:lnTo>
                  <a:cubicBezTo>
                    <a:pt x="14917" y="8670"/>
                    <a:pt x="14727" y="8322"/>
                    <a:pt x="14505" y="8195"/>
                  </a:cubicBezTo>
                  <a:lnTo>
                    <a:pt x="412" y="56"/>
                  </a:lnTo>
                  <a:cubicBezTo>
                    <a:pt x="348" y="19"/>
                    <a:pt x="286"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8" name="Google Shape;4093;p38"/>
            <p:cNvSpPr/>
            <p:nvPr/>
          </p:nvSpPr>
          <p:spPr>
            <a:xfrm>
              <a:off x="1660569" y="2260568"/>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69" name="Google Shape;4094;p38"/>
            <p:cNvSpPr/>
            <p:nvPr/>
          </p:nvSpPr>
          <p:spPr>
            <a:xfrm>
              <a:off x="1660569" y="228644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0" name="Google Shape;4095;p38"/>
            <p:cNvSpPr/>
            <p:nvPr/>
          </p:nvSpPr>
          <p:spPr>
            <a:xfrm>
              <a:off x="1660569" y="231333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1" name="Google Shape;4096;p38"/>
            <p:cNvSpPr/>
            <p:nvPr/>
          </p:nvSpPr>
          <p:spPr>
            <a:xfrm>
              <a:off x="1967886" y="2461798"/>
              <a:ext cx="23818" cy="28000"/>
            </a:xfrm>
            <a:custGeom>
              <a:avLst/>
              <a:gdLst/>
              <a:ahLst/>
              <a:cxnLst/>
              <a:rect l="l" t="t" r="r" b="b"/>
              <a:pathLst>
                <a:path w="729" h="857" extrusionOk="0">
                  <a:moveTo>
                    <a:pt x="201" y="1"/>
                  </a:moveTo>
                  <a:cubicBezTo>
                    <a:pt x="174" y="1"/>
                    <a:pt x="149" y="6"/>
                    <a:pt x="127" y="17"/>
                  </a:cubicBezTo>
                  <a:cubicBezTo>
                    <a:pt x="1" y="81"/>
                    <a:pt x="1" y="334"/>
                    <a:pt x="127" y="556"/>
                  </a:cubicBezTo>
                  <a:cubicBezTo>
                    <a:pt x="232" y="739"/>
                    <a:pt x="401" y="857"/>
                    <a:pt x="528" y="857"/>
                  </a:cubicBezTo>
                  <a:cubicBezTo>
                    <a:pt x="555" y="857"/>
                    <a:pt x="580" y="85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2" name="Google Shape;4097;p38"/>
            <p:cNvSpPr/>
            <p:nvPr/>
          </p:nvSpPr>
          <p:spPr>
            <a:xfrm>
              <a:off x="2016536" y="2489243"/>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8" y="761"/>
                    <a:pt x="728" y="539"/>
                    <a:pt x="602" y="286"/>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3" name="Google Shape;4098;p38"/>
            <p:cNvSpPr/>
            <p:nvPr/>
          </p:nvSpPr>
          <p:spPr>
            <a:xfrm>
              <a:off x="2064107" y="2517178"/>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07"/>
                    <a:pt x="603" y="286"/>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4" name="Google Shape;4099;p38"/>
            <p:cNvSpPr/>
            <p:nvPr/>
          </p:nvSpPr>
          <p:spPr>
            <a:xfrm>
              <a:off x="1636783" y="2361788"/>
              <a:ext cx="487376" cy="387790"/>
            </a:xfrm>
            <a:custGeom>
              <a:avLst/>
              <a:gdLst/>
              <a:ahLst/>
              <a:cxnLst/>
              <a:rect l="l" t="t" r="r" b="b"/>
              <a:pathLst>
                <a:path w="14917" h="11869" extrusionOk="0">
                  <a:moveTo>
                    <a:pt x="227" y="1"/>
                  </a:moveTo>
                  <a:cubicBezTo>
                    <a:pt x="94" y="1"/>
                    <a:pt x="1" y="123"/>
                    <a:pt x="1" y="323"/>
                  </a:cubicBezTo>
                  <a:lnTo>
                    <a:pt x="1" y="2920"/>
                  </a:lnTo>
                  <a:cubicBezTo>
                    <a:pt x="1" y="3205"/>
                    <a:pt x="191" y="3553"/>
                    <a:pt x="412" y="3680"/>
                  </a:cubicBezTo>
                  <a:lnTo>
                    <a:pt x="14505" y="11819"/>
                  </a:lnTo>
                  <a:cubicBezTo>
                    <a:pt x="14564" y="11853"/>
                    <a:pt x="14621" y="11869"/>
                    <a:pt x="14673" y="11869"/>
                  </a:cubicBezTo>
                  <a:cubicBezTo>
                    <a:pt x="14815" y="11869"/>
                    <a:pt x="14917" y="11751"/>
                    <a:pt x="14917" y="11565"/>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5" name="Google Shape;4100;p38"/>
            <p:cNvSpPr/>
            <p:nvPr/>
          </p:nvSpPr>
          <p:spPr>
            <a:xfrm>
              <a:off x="1660569" y="239818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6" name="Google Shape;4101;p38"/>
            <p:cNvSpPr/>
            <p:nvPr/>
          </p:nvSpPr>
          <p:spPr>
            <a:xfrm>
              <a:off x="1660569" y="2425107"/>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7" name="Google Shape;4102;p38"/>
            <p:cNvSpPr/>
            <p:nvPr/>
          </p:nvSpPr>
          <p:spPr>
            <a:xfrm>
              <a:off x="1660569" y="24509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8" name="Google Shape;4103;p38"/>
            <p:cNvSpPr/>
            <p:nvPr/>
          </p:nvSpPr>
          <p:spPr>
            <a:xfrm>
              <a:off x="1968932" y="2600166"/>
              <a:ext cx="22773" cy="28131"/>
            </a:xfrm>
            <a:custGeom>
              <a:avLst/>
              <a:gdLst/>
              <a:ahLst/>
              <a:cxnLst/>
              <a:rect l="l" t="t" r="r" b="b"/>
              <a:pathLst>
                <a:path w="697" h="861" extrusionOk="0">
                  <a:moveTo>
                    <a:pt x="187" y="1"/>
                  </a:moveTo>
                  <a:cubicBezTo>
                    <a:pt x="77" y="1"/>
                    <a:pt x="0" y="94"/>
                    <a:pt x="0" y="248"/>
                  </a:cubicBezTo>
                  <a:cubicBezTo>
                    <a:pt x="0" y="438"/>
                    <a:pt x="159" y="723"/>
                    <a:pt x="349" y="818"/>
                  </a:cubicBezTo>
                  <a:cubicBezTo>
                    <a:pt x="406" y="846"/>
                    <a:pt x="460" y="860"/>
                    <a:pt x="508" y="860"/>
                  </a:cubicBezTo>
                  <a:cubicBezTo>
                    <a:pt x="619" y="860"/>
                    <a:pt x="697" y="783"/>
                    <a:pt x="697" y="628"/>
                  </a:cubicBezTo>
                  <a:cubicBezTo>
                    <a:pt x="697" y="406"/>
                    <a:pt x="539" y="153"/>
                    <a:pt x="349" y="57"/>
                  </a:cubicBezTo>
                  <a:cubicBezTo>
                    <a:pt x="291"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 name="Google Shape;4104;p38"/>
            <p:cNvSpPr/>
            <p:nvPr/>
          </p:nvSpPr>
          <p:spPr>
            <a:xfrm>
              <a:off x="2016536" y="2627873"/>
              <a:ext cx="23818" cy="28523"/>
            </a:xfrm>
            <a:custGeom>
              <a:avLst/>
              <a:gdLst/>
              <a:ahLst/>
              <a:cxnLst/>
              <a:rect l="l" t="t" r="r" b="b"/>
              <a:pathLst>
                <a:path w="729" h="873" extrusionOk="0">
                  <a:moveTo>
                    <a:pt x="227" y="1"/>
                  </a:moveTo>
                  <a:cubicBezTo>
                    <a:pt x="190" y="1"/>
                    <a:pt x="156" y="11"/>
                    <a:pt x="127" y="33"/>
                  </a:cubicBezTo>
                  <a:cubicBezTo>
                    <a:pt x="0" y="96"/>
                    <a:pt x="0" y="350"/>
                    <a:pt x="127" y="571"/>
                  </a:cubicBezTo>
                  <a:cubicBezTo>
                    <a:pt x="231" y="754"/>
                    <a:pt x="401" y="873"/>
                    <a:pt x="528" y="873"/>
                  </a:cubicBezTo>
                  <a:cubicBezTo>
                    <a:pt x="555" y="873"/>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0" name="Google Shape;4105;p38"/>
            <p:cNvSpPr/>
            <p:nvPr/>
          </p:nvSpPr>
          <p:spPr>
            <a:xfrm>
              <a:off x="2065152" y="2655644"/>
              <a:ext cx="21760" cy="28327"/>
            </a:xfrm>
            <a:custGeom>
              <a:avLst/>
              <a:gdLst/>
              <a:ahLst/>
              <a:cxnLst/>
              <a:rect l="l" t="t" r="r" b="b"/>
              <a:pathLst>
                <a:path w="666" h="867" extrusionOk="0">
                  <a:moveTo>
                    <a:pt x="205" y="1"/>
                  </a:moveTo>
                  <a:cubicBezTo>
                    <a:pt x="85" y="1"/>
                    <a:pt x="1" y="89"/>
                    <a:pt x="1" y="228"/>
                  </a:cubicBezTo>
                  <a:cubicBezTo>
                    <a:pt x="1" y="450"/>
                    <a:pt x="159" y="703"/>
                    <a:pt x="349" y="830"/>
                  </a:cubicBezTo>
                  <a:cubicBezTo>
                    <a:pt x="400" y="855"/>
                    <a:pt x="446" y="867"/>
                    <a:pt x="487" y="867"/>
                  </a:cubicBezTo>
                  <a:cubicBezTo>
                    <a:pt x="598" y="867"/>
                    <a:pt x="666" y="779"/>
                    <a:pt x="666" y="640"/>
                  </a:cubicBezTo>
                  <a:cubicBezTo>
                    <a:pt x="666" y="418"/>
                    <a:pt x="539" y="165"/>
                    <a:pt x="349" y="38"/>
                  </a:cubicBezTo>
                  <a:cubicBezTo>
                    <a:pt x="298" y="12"/>
                    <a:pt x="249" y="1"/>
                    <a:pt x="2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1" name="Google Shape;4106;p38"/>
            <p:cNvSpPr/>
            <p:nvPr/>
          </p:nvSpPr>
          <p:spPr>
            <a:xfrm>
              <a:off x="1636783" y="2500025"/>
              <a:ext cx="487376" cy="387790"/>
            </a:xfrm>
            <a:custGeom>
              <a:avLst/>
              <a:gdLst/>
              <a:ahLst/>
              <a:cxnLst/>
              <a:rect l="l" t="t" r="r" b="b"/>
              <a:pathLst>
                <a:path w="14917" h="11869" extrusionOk="0">
                  <a:moveTo>
                    <a:pt x="244" y="1"/>
                  </a:moveTo>
                  <a:cubicBezTo>
                    <a:pt x="102" y="1"/>
                    <a:pt x="1" y="119"/>
                    <a:pt x="1" y="304"/>
                  </a:cubicBezTo>
                  <a:lnTo>
                    <a:pt x="1" y="2932"/>
                  </a:lnTo>
                  <a:cubicBezTo>
                    <a:pt x="1" y="3218"/>
                    <a:pt x="191" y="3534"/>
                    <a:pt x="412" y="3693"/>
                  </a:cubicBezTo>
                  <a:lnTo>
                    <a:pt x="14505" y="11800"/>
                  </a:lnTo>
                  <a:cubicBezTo>
                    <a:pt x="14571" y="11847"/>
                    <a:pt x="14634" y="11869"/>
                    <a:pt x="14690" y="11869"/>
                  </a:cubicBezTo>
                  <a:cubicBezTo>
                    <a:pt x="14823" y="11869"/>
                    <a:pt x="14917" y="11747"/>
                    <a:pt x="14917" y="11546"/>
                  </a:cubicBezTo>
                  <a:lnTo>
                    <a:pt x="14917" y="8950"/>
                  </a:lnTo>
                  <a:cubicBezTo>
                    <a:pt x="14917" y="8665"/>
                    <a:pt x="14727" y="8316"/>
                    <a:pt x="14505" y="8190"/>
                  </a:cubicBezTo>
                  <a:lnTo>
                    <a:pt x="412" y="51"/>
                  </a:lnTo>
                  <a:cubicBezTo>
                    <a:pt x="353" y="17"/>
                    <a:pt x="296" y="1"/>
                    <a:pt x="24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2" name="Google Shape;4107;p38"/>
            <p:cNvSpPr/>
            <p:nvPr/>
          </p:nvSpPr>
          <p:spPr>
            <a:xfrm>
              <a:off x="1660569" y="2536847"/>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3" name="Google Shape;4108;p38"/>
            <p:cNvSpPr/>
            <p:nvPr/>
          </p:nvSpPr>
          <p:spPr>
            <a:xfrm>
              <a:off x="1660569" y="2563737"/>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4" name="Google Shape;4109;p38"/>
            <p:cNvSpPr/>
            <p:nvPr/>
          </p:nvSpPr>
          <p:spPr>
            <a:xfrm>
              <a:off x="1660569" y="258961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5" name="Google Shape;4110;p38"/>
            <p:cNvSpPr/>
            <p:nvPr/>
          </p:nvSpPr>
          <p:spPr>
            <a:xfrm>
              <a:off x="1967886" y="2738077"/>
              <a:ext cx="23818" cy="28523"/>
            </a:xfrm>
            <a:custGeom>
              <a:avLst/>
              <a:gdLst/>
              <a:ahLst/>
              <a:cxnLst/>
              <a:rect l="l" t="t" r="r" b="b"/>
              <a:pathLst>
                <a:path w="729" h="873"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6" name="Google Shape;4111;p38"/>
            <p:cNvSpPr/>
            <p:nvPr/>
          </p:nvSpPr>
          <p:spPr>
            <a:xfrm>
              <a:off x="2017549" y="2766371"/>
              <a:ext cx="21760" cy="28327"/>
            </a:xfrm>
            <a:custGeom>
              <a:avLst/>
              <a:gdLst/>
              <a:ahLst/>
              <a:cxnLst/>
              <a:rect l="l" t="t" r="r" b="b"/>
              <a:pathLst>
                <a:path w="666" h="867" extrusionOk="0">
                  <a:moveTo>
                    <a:pt x="193" y="0"/>
                  </a:moveTo>
                  <a:cubicBezTo>
                    <a:pt x="86" y="0"/>
                    <a:pt x="1" y="88"/>
                    <a:pt x="1" y="228"/>
                  </a:cubicBezTo>
                  <a:cubicBezTo>
                    <a:pt x="1" y="449"/>
                    <a:pt x="159" y="703"/>
                    <a:pt x="317" y="829"/>
                  </a:cubicBezTo>
                  <a:cubicBezTo>
                    <a:pt x="368" y="855"/>
                    <a:pt x="417" y="867"/>
                    <a:pt x="461" y="867"/>
                  </a:cubicBezTo>
                  <a:cubicBezTo>
                    <a:pt x="581" y="867"/>
                    <a:pt x="666" y="778"/>
                    <a:pt x="666" y="639"/>
                  </a:cubicBezTo>
                  <a:cubicBezTo>
                    <a:pt x="666" y="418"/>
                    <a:pt x="507" y="164"/>
                    <a:pt x="317" y="38"/>
                  </a:cubicBezTo>
                  <a:cubicBezTo>
                    <a:pt x="275" y="12"/>
                    <a:pt x="233" y="0"/>
                    <a:pt x="19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7" name="Google Shape;4112;p38"/>
            <p:cNvSpPr/>
            <p:nvPr/>
          </p:nvSpPr>
          <p:spPr>
            <a:xfrm>
              <a:off x="2064107" y="279394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8" name="Google Shape;4113;p38"/>
            <p:cNvSpPr/>
            <p:nvPr/>
          </p:nvSpPr>
          <p:spPr>
            <a:xfrm>
              <a:off x="1636783" y="2638524"/>
              <a:ext cx="487376" cy="387496"/>
            </a:xfrm>
            <a:custGeom>
              <a:avLst/>
              <a:gdLst/>
              <a:ahLst/>
              <a:cxnLst/>
              <a:rect l="l" t="t" r="r" b="b"/>
              <a:pathLst>
                <a:path w="14917" h="11860" extrusionOk="0">
                  <a:moveTo>
                    <a:pt x="230" y="0"/>
                  </a:moveTo>
                  <a:cubicBezTo>
                    <a:pt x="96" y="0"/>
                    <a:pt x="1" y="107"/>
                    <a:pt x="1" y="309"/>
                  </a:cubicBezTo>
                  <a:lnTo>
                    <a:pt x="1" y="2937"/>
                  </a:lnTo>
                  <a:cubicBezTo>
                    <a:pt x="1" y="3190"/>
                    <a:pt x="191" y="3539"/>
                    <a:pt x="412" y="3666"/>
                  </a:cubicBezTo>
                  <a:lnTo>
                    <a:pt x="14505" y="11804"/>
                  </a:lnTo>
                  <a:cubicBezTo>
                    <a:pt x="14570" y="11841"/>
                    <a:pt x="14632" y="11859"/>
                    <a:pt x="14687" y="11859"/>
                  </a:cubicBezTo>
                  <a:cubicBezTo>
                    <a:pt x="14821" y="11859"/>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9" name="Google Shape;4114;p38"/>
            <p:cNvSpPr/>
            <p:nvPr/>
          </p:nvSpPr>
          <p:spPr>
            <a:xfrm>
              <a:off x="1660569" y="267547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0" name="Google Shape;4115;p38"/>
            <p:cNvSpPr/>
            <p:nvPr/>
          </p:nvSpPr>
          <p:spPr>
            <a:xfrm>
              <a:off x="1660569" y="270135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1" name="Google Shape;4116;p38"/>
            <p:cNvSpPr/>
            <p:nvPr/>
          </p:nvSpPr>
          <p:spPr>
            <a:xfrm>
              <a:off x="1660569" y="272827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2" name="Google Shape;4117;p38"/>
            <p:cNvSpPr/>
            <p:nvPr/>
          </p:nvSpPr>
          <p:spPr>
            <a:xfrm>
              <a:off x="1967886" y="2876739"/>
              <a:ext cx="23818" cy="28490"/>
            </a:xfrm>
            <a:custGeom>
              <a:avLst/>
              <a:gdLst/>
              <a:ahLst/>
              <a:cxnLst/>
              <a:rect l="l" t="t" r="r" b="b"/>
              <a:pathLst>
                <a:path w="729" h="872" extrusionOk="0">
                  <a:moveTo>
                    <a:pt x="201" y="0"/>
                  </a:moveTo>
                  <a:cubicBezTo>
                    <a:pt x="174" y="0"/>
                    <a:pt x="149" y="5"/>
                    <a:pt x="127" y="16"/>
                  </a:cubicBezTo>
                  <a:cubicBezTo>
                    <a:pt x="1" y="111"/>
                    <a:pt x="1" y="333"/>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3" name="Google Shape;4118;p38"/>
            <p:cNvSpPr/>
            <p:nvPr/>
          </p:nvSpPr>
          <p:spPr>
            <a:xfrm>
              <a:off x="2017549" y="2904837"/>
              <a:ext cx="21760" cy="28098"/>
            </a:xfrm>
            <a:custGeom>
              <a:avLst/>
              <a:gdLst/>
              <a:ahLst/>
              <a:cxnLst/>
              <a:rect l="l" t="t" r="r" b="b"/>
              <a:pathLst>
                <a:path w="666" h="860" extrusionOk="0">
                  <a:moveTo>
                    <a:pt x="179" y="0"/>
                  </a:moveTo>
                  <a:cubicBezTo>
                    <a:pt x="78" y="0"/>
                    <a:pt x="1" y="78"/>
                    <a:pt x="1" y="233"/>
                  </a:cubicBezTo>
                  <a:cubicBezTo>
                    <a:pt x="1" y="455"/>
                    <a:pt x="159" y="708"/>
                    <a:pt x="317" y="803"/>
                  </a:cubicBezTo>
                  <a:cubicBezTo>
                    <a:pt x="376" y="842"/>
                    <a:pt x="431" y="860"/>
                    <a:pt x="479" y="860"/>
                  </a:cubicBezTo>
                  <a:cubicBezTo>
                    <a:pt x="589" y="860"/>
                    <a:pt x="666" y="767"/>
                    <a:pt x="666" y="613"/>
                  </a:cubicBezTo>
                  <a:cubicBezTo>
                    <a:pt x="666" y="392"/>
                    <a:pt x="507" y="138"/>
                    <a:pt x="317" y="43"/>
                  </a:cubicBezTo>
                  <a:cubicBezTo>
                    <a:pt x="270" y="15"/>
                    <a:pt x="222" y="0"/>
                    <a:pt x="17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4" name="Google Shape;4119;p38"/>
            <p:cNvSpPr/>
            <p:nvPr/>
          </p:nvSpPr>
          <p:spPr>
            <a:xfrm>
              <a:off x="2064107" y="293208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5" name="Google Shape;4120;p38"/>
            <p:cNvSpPr/>
            <p:nvPr/>
          </p:nvSpPr>
          <p:spPr>
            <a:xfrm>
              <a:off x="1636783" y="2776696"/>
              <a:ext cx="487376" cy="387986"/>
            </a:xfrm>
            <a:custGeom>
              <a:avLst/>
              <a:gdLst/>
              <a:ahLst/>
              <a:cxnLst/>
              <a:rect l="l" t="t" r="r" b="b"/>
              <a:pathLst>
                <a:path w="14917" h="11875"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8"/>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6" name="Google Shape;4121;p38"/>
            <p:cNvSpPr/>
            <p:nvPr/>
          </p:nvSpPr>
          <p:spPr>
            <a:xfrm>
              <a:off x="1660569" y="2814139"/>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7" name="Google Shape;4122;p38"/>
            <p:cNvSpPr/>
            <p:nvPr/>
          </p:nvSpPr>
          <p:spPr>
            <a:xfrm>
              <a:off x="1660569" y="284001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8" name="Google Shape;4123;p38"/>
            <p:cNvSpPr/>
            <p:nvPr/>
          </p:nvSpPr>
          <p:spPr>
            <a:xfrm>
              <a:off x="1660569" y="2866905"/>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9" name="Google Shape;4124;p38"/>
            <p:cNvSpPr/>
            <p:nvPr/>
          </p:nvSpPr>
          <p:spPr>
            <a:xfrm>
              <a:off x="1967886" y="3015303"/>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0" name="Google Shape;4125;p38"/>
            <p:cNvSpPr/>
            <p:nvPr/>
          </p:nvSpPr>
          <p:spPr>
            <a:xfrm>
              <a:off x="2016536" y="3042813"/>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8" y="760"/>
                    <a:pt x="728" y="539"/>
                    <a:pt x="602" y="285"/>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1" name="Google Shape;4126;p38"/>
            <p:cNvSpPr/>
            <p:nvPr/>
          </p:nvSpPr>
          <p:spPr>
            <a:xfrm>
              <a:off x="2065152" y="3070585"/>
              <a:ext cx="21760" cy="28490"/>
            </a:xfrm>
            <a:custGeom>
              <a:avLst/>
              <a:gdLst/>
              <a:ahLst/>
              <a:cxnLst/>
              <a:rect l="l" t="t" r="r" b="b"/>
              <a:pathLst>
                <a:path w="666" h="872" extrusionOk="0">
                  <a:moveTo>
                    <a:pt x="209" y="0"/>
                  </a:moveTo>
                  <a:cubicBezTo>
                    <a:pt x="87" y="0"/>
                    <a:pt x="1" y="95"/>
                    <a:pt x="1" y="259"/>
                  </a:cubicBezTo>
                  <a:cubicBezTo>
                    <a:pt x="1" y="449"/>
                    <a:pt x="159" y="734"/>
                    <a:pt x="349" y="829"/>
                  </a:cubicBezTo>
                  <a:cubicBezTo>
                    <a:pt x="406" y="857"/>
                    <a:pt x="457" y="872"/>
                    <a:pt x="501" y="872"/>
                  </a:cubicBezTo>
                  <a:cubicBezTo>
                    <a:pt x="603" y="872"/>
                    <a:pt x="666" y="794"/>
                    <a:pt x="666" y="639"/>
                  </a:cubicBezTo>
                  <a:cubicBezTo>
                    <a:pt x="666" y="417"/>
                    <a:pt x="539" y="164"/>
                    <a:pt x="349" y="37"/>
                  </a:cubicBezTo>
                  <a:cubicBezTo>
                    <a:pt x="299" y="12"/>
                    <a:pt x="252" y="0"/>
                    <a:pt x="20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2" name="Google Shape;4127;p38"/>
            <p:cNvSpPr/>
            <p:nvPr/>
          </p:nvSpPr>
          <p:spPr>
            <a:xfrm>
              <a:off x="1636783" y="2915325"/>
              <a:ext cx="487376" cy="387823"/>
            </a:xfrm>
            <a:custGeom>
              <a:avLst/>
              <a:gdLst/>
              <a:ahLst/>
              <a:cxnLst/>
              <a:rect l="l" t="t" r="r" b="b"/>
              <a:pathLst>
                <a:path w="14917" h="11870" extrusionOk="0">
                  <a:moveTo>
                    <a:pt x="224" y="1"/>
                  </a:moveTo>
                  <a:cubicBezTo>
                    <a:pt x="93" y="1"/>
                    <a:pt x="1" y="116"/>
                    <a:pt x="1" y="292"/>
                  </a:cubicBezTo>
                  <a:lnTo>
                    <a:pt x="1" y="2921"/>
                  </a:lnTo>
                  <a:cubicBezTo>
                    <a:pt x="1" y="3206"/>
                    <a:pt x="191" y="3554"/>
                    <a:pt x="412" y="3681"/>
                  </a:cubicBezTo>
                  <a:lnTo>
                    <a:pt x="14505" y="11820"/>
                  </a:lnTo>
                  <a:cubicBezTo>
                    <a:pt x="14564" y="11854"/>
                    <a:pt x="14621" y="11869"/>
                    <a:pt x="14673" y="11869"/>
                  </a:cubicBezTo>
                  <a:cubicBezTo>
                    <a:pt x="14815" y="11869"/>
                    <a:pt x="14917" y="11752"/>
                    <a:pt x="14917" y="11566"/>
                  </a:cubicBezTo>
                  <a:lnTo>
                    <a:pt x="14917" y="8938"/>
                  </a:lnTo>
                  <a:cubicBezTo>
                    <a:pt x="14917" y="8653"/>
                    <a:pt x="14727" y="8336"/>
                    <a:pt x="14505" y="8178"/>
                  </a:cubicBezTo>
                  <a:lnTo>
                    <a:pt x="412" y="71"/>
                  </a:lnTo>
                  <a:cubicBezTo>
                    <a:pt x="345" y="22"/>
                    <a:pt x="281" y="1"/>
                    <a:pt x="22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3" name="Google Shape;4128;p38"/>
            <p:cNvSpPr/>
            <p:nvPr/>
          </p:nvSpPr>
          <p:spPr>
            <a:xfrm>
              <a:off x="1660569" y="295175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4" name="Google Shape;4129;p38"/>
            <p:cNvSpPr/>
            <p:nvPr/>
          </p:nvSpPr>
          <p:spPr>
            <a:xfrm>
              <a:off x="1660569" y="297864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5" name="Google Shape;4130;p38"/>
            <p:cNvSpPr/>
            <p:nvPr/>
          </p:nvSpPr>
          <p:spPr>
            <a:xfrm>
              <a:off x="1660569" y="300452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6" name="Google Shape;4131;p38"/>
            <p:cNvSpPr/>
            <p:nvPr/>
          </p:nvSpPr>
          <p:spPr>
            <a:xfrm>
              <a:off x="1968932" y="3153737"/>
              <a:ext cx="22773" cy="28131"/>
            </a:xfrm>
            <a:custGeom>
              <a:avLst/>
              <a:gdLst/>
              <a:ahLst/>
              <a:cxnLst/>
              <a:rect l="l" t="t" r="r" b="b"/>
              <a:pathLst>
                <a:path w="697" h="861" extrusionOk="0">
                  <a:moveTo>
                    <a:pt x="187" y="1"/>
                  </a:moveTo>
                  <a:cubicBezTo>
                    <a:pt x="77" y="1"/>
                    <a:pt x="0" y="93"/>
                    <a:pt x="0" y="247"/>
                  </a:cubicBezTo>
                  <a:cubicBezTo>
                    <a:pt x="0" y="437"/>
                    <a:pt x="159" y="722"/>
                    <a:pt x="349" y="817"/>
                  </a:cubicBezTo>
                  <a:cubicBezTo>
                    <a:pt x="406" y="846"/>
                    <a:pt x="460" y="860"/>
                    <a:pt x="508" y="860"/>
                  </a:cubicBezTo>
                  <a:cubicBezTo>
                    <a:pt x="619" y="860"/>
                    <a:pt x="697" y="783"/>
                    <a:pt x="697" y="627"/>
                  </a:cubicBezTo>
                  <a:cubicBezTo>
                    <a:pt x="697" y="406"/>
                    <a:pt x="539" y="152"/>
                    <a:pt x="349" y="57"/>
                  </a:cubicBezTo>
                  <a:cubicBezTo>
                    <a:pt x="291"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7" name="Google Shape;4132;p38"/>
            <p:cNvSpPr/>
            <p:nvPr/>
          </p:nvSpPr>
          <p:spPr>
            <a:xfrm>
              <a:off x="2016536" y="3181443"/>
              <a:ext cx="23818" cy="28523"/>
            </a:xfrm>
            <a:custGeom>
              <a:avLst/>
              <a:gdLst/>
              <a:ahLst/>
              <a:cxnLst/>
              <a:rect l="l" t="t" r="r" b="b"/>
              <a:pathLst>
                <a:path w="729" h="873" extrusionOk="0">
                  <a:moveTo>
                    <a:pt x="227" y="1"/>
                  </a:moveTo>
                  <a:cubicBezTo>
                    <a:pt x="190" y="1"/>
                    <a:pt x="156" y="11"/>
                    <a:pt x="127" y="33"/>
                  </a:cubicBezTo>
                  <a:cubicBezTo>
                    <a:pt x="0" y="96"/>
                    <a:pt x="0" y="349"/>
                    <a:pt x="127" y="571"/>
                  </a:cubicBezTo>
                  <a:cubicBezTo>
                    <a:pt x="231" y="754"/>
                    <a:pt x="401" y="872"/>
                    <a:pt x="528" y="872"/>
                  </a:cubicBezTo>
                  <a:cubicBezTo>
                    <a:pt x="555" y="872"/>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8" name="Google Shape;4133;p38"/>
            <p:cNvSpPr/>
            <p:nvPr/>
          </p:nvSpPr>
          <p:spPr>
            <a:xfrm>
              <a:off x="2065152" y="3209051"/>
              <a:ext cx="21760" cy="28490"/>
            </a:xfrm>
            <a:custGeom>
              <a:avLst/>
              <a:gdLst/>
              <a:ahLst/>
              <a:cxnLst/>
              <a:rect l="l" t="t" r="r" b="b"/>
              <a:pathLst>
                <a:path w="666" h="872" extrusionOk="0">
                  <a:moveTo>
                    <a:pt x="190" y="0"/>
                  </a:moveTo>
                  <a:cubicBezTo>
                    <a:pt x="78" y="0"/>
                    <a:pt x="1" y="78"/>
                    <a:pt x="1" y="233"/>
                  </a:cubicBezTo>
                  <a:cubicBezTo>
                    <a:pt x="1" y="455"/>
                    <a:pt x="159" y="708"/>
                    <a:pt x="349" y="835"/>
                  </a:cubicBezTo>
                  <a:cubicBezTo>
                    <a:pt x="400" y="860"/>
                    <a:pt x="446" y="872"/>
                    <a:pt x="487" y="872"/>
                  </a:cubicBezTo>
                  <a:cubicBezTo>
                    <a:pt x="598" y="872"/>
                    <a:pt x="666" y="784"/>
                    <a:pt x="666" y="645"/>
                  </a:cubicBezTo>
                  <a:cubicBezTo>
                    <a:pt x="666" y="423"/>
                    <a:pt x="539" y="169"/>
                    <a:pt x="349" y="43"/>
                  </a:cubicBezTo>
                  <a:cubicBezTo>
                    <a:pt x="292" y="14"/>
                    <a:pt x="238" y="0"/>
                    <a:pt x="19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9" name="Google Shape;4134;p38"/>
            <p:cNvSpPr/>
            <p:nvPr/>
          </p:nvSpPr>
          <p:spPr>
            <a:xfrm>
              <a:off x="1636783" y="3053595"/>
              <a:ext cx="487376" cy="387790"/>
            </a:xfrm>
            <a:custGeom>
              <a:avLst/>
              <a:gdLst/>
              <a:ahLst/>
              <a:cxnLst/>
              <a:rect l="l" t="t" r="r" b="b"/>
              <a:pathLst>
                <a:path w="14917" h="11869" extrusionOk="0">
                  <a:moveTo>
                    <a:pt x="244" y="1"/>
                  </a:moveTo>
                  <a:cubicBezTo>
                    <a:pt x="102" y="1"/>
                    <a:pt x="1" y="118"/>
                    <a:pt x="1" y="304"/>
                  </a:cubicBezTo>
                  <a:lnTo>
                    <a:pt x="1" y="2932"/>
                  </a:lnTo>
                  <a:cubicBezTo>
                    <a:pt x="1" y="3217"/>
                    <a:pt x="191" y="3534"/>
                    <a:pt x="412" y="3692"/>
                  </a:cubicBezTo>
                  <a:lnTo>
                    <a:pt x="14505" y="11800"/>
                  </a:lnTo>
                  <a:cubicBezTo>
                    <a:pt x="14571" y="11847"/>
                    <a:pt x="14634" y="11869"/>
                    <a:pt x="14690" y="11869"/>
                  </a:cubicBezTo>
                  <a:cubicBezTo>
                    <a:pt x="14823" y="11869"/>
                    <a:pt x="14917" y="11747"/>
                    <a:pt x="14917" y="11546"/>
                  </a:cubicBezTo>
                  <a:lnTo>
                    <a:pt x="14917" y="8949"/>
                  </a:lnTo>
                  <a:cubicBezTo>
                    <a:pt x="14917" y="8664"/>
                    <a:pt x="14727" y="8316"/>
                    <a:pt x="14505" y="8189"/>
                  </a:cubicBezTo>
                  <a:lnTo>
                    <a:pt x="412" y="50"/>
                  </a:lnTo>
                  <a:cubicBezTo>
                    <a:pt x="353" y="17"/>
                    <a:pt x="296" y="1"/>
                    <a:pt x="24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0" name="Google Shape;4135;p38"/>
            <p:cNvSpPr/>
            <p:nvPr/>
          </p:nvSpPr>
          <p:spPr>
            <a:xfrm>
              <a:off x="1660569" y="3090417"/>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1" name="Google Shape;4136;p38"/>
            <p:cNvSpPr/>
            <p:nvPr/>
          </p:nvSpPr>
          <p:spPr>
            <a:xfrm>
              <a:off x="1660569" y="3117307"/>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2" name="Google Shape;4137;p38"/>
            <p:cNvSpPr/>
            <p:nvPr/>
          </p:nvSpPr>
          <p:spPr>
            <a:xfrm>
              <a:off x="1660569" y="314318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3" name="Google Shape;4138;p38"/>
            <p:cNvSpPr/>
            <p:nvPr/>
          </p:nvSpPr>
          <p:spPr>
            <a:xfrm>
              <a:off x="1967886" y="3291647"/>
              <a:ext cx="23818" cy="28490"/>
            </a:xfrm>
            <a:custGeom>
              <a:avLst/>
              <a:gdLst/>
              <a:ahLst/>
              <a:cxnLst/>
              <a:rect l="l" t="t" r="r" b="b"/>
              <a:pathLst>
                <a:path w="729" h="872"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4" name="Google Shape;4139;p38"/>
            <p:cNvSpPr/>
            <p:nvPr/>
          </p:nvSpPr>
          <p:spPr>
            <a:xfrm>
              <a:off x="2017549" y="3319746"/>
              <a:ext cx="21760" cy="28490"/>
            </a:xfrm>
            <a:custGeom>
              <a:avLst/>
              <a:gdLst/>
              <a:ahLst/>
              <a:cxnLst/>
              <a:rect l="l" t="t" r="r" b="b"/>
              <a:pathLst>
                <a:path w="666" h="872" extrusionOk="0">
                  <a:moveTo>
                    <a:pt x="179" y="1"/>
                  </a:moveTo>
                  <a:cubicBezTo>
                    <a:pt x="78" y="1"/>
                    <a:pt x="1" y="78"/>
                    <a:pt x="1" y="233"/>
                  </a:cubicBezTo>
                  <a:cubicBezTo>
                    <a:pt x="1" y="455"/>
                    <a:pt x="159" y="708"/>
                    <a:pt x="317" y="835"/>
                  </a:cubicBezTo>
                  <a:cubicBezTo>
                    <a:pt x="367" y="860"/>
                    <a:pt x="415" y="872"/>
                    <a:pt x="458" y="872"/>
                  </a:cubicBezTo>
                  <a:cubicBezTo>
                    <a:pt x="579" y="872"/>
                    <a:pt x="666" y="777"/>
                    <a:pt x="666" y="613"/>
                  </a:cubicBezTo>
                  <a:cubicBezTo>
                    <a:pt x="666" y="423"/>
                    <a:pt x="507" y="170"/>
                    <a:pt x="317" y="43"/>
                  </a:cubicBezTo>
                  <a:cubicBezTo>
                    <a:pt x="270" y="15"/>
                    <a:pt x="222" y="1"/>
                    <a:pt x="17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5" name="Google Shape;4140;p38"/>
            <p:cNvSpPr/>
            <p:nvPr/>
          </p:nvSpPr>
          <p:spPr>
            <a:xfrm>
              <a:off x="2064107" y="3347517"/>
              <a:ext cx="23851" cy="28098"/>
            </a:xfrm>
            <a:custGeom>
              <a:avLst/>
              <a:gdLst/>
              <a:ahLst/>
              <a:cxnLst/>
              <a:rect l="l" t="t" r="r" b="b"/>
              <a:pathLst>
                <a:path w="730" h="860" extrusionOk="0">
                  <a:moveTo>
                    <a:pt x="201" y="0"/>
                  </a:moveTo>
                  <a:cubicBezTo>
                    <a:pt x="175" y="0"/>
                    <a:pt x="150" y="6"/>
                    <a:pt x="128" y="17"/>
                  </a:cubicBezTo>
                  <a:cubicBezTo>
                    <a:pt x="1" y="80"/>
                    <a:pt x="1" y="333"/>
                    <a:pt x="128" y="555"/>
                  </a:cubicBezTo>
                  <a:cubicBezTo>
                    <a:pt x="229" y="758"/>
                    <a:pt x="391" y="859"/>
                    <a:pt x="517" y="859"/>
                  </a:cubicBezTo>
                  <a:cubicBezTo>
                    <a:pt x="548" y="859"/>
                    <a:pt x="577" y="853"/>
                    <a:pt x="603" y="840"/>
                  </a:cubicBezTo>
                  <a:cubicBezTo>
                    <a:pt x="729" y="777"/>
                    <a:pt x="729" y="523"/>
                    <a:pt x="603" y="302"/>
                  </a:cubicBezTo>
                  <a:cubicBezTo>
                    <a:pt x="498" y="119"/>
                    <a:pt x="329" y="0"/>
                    <a:pt x="20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6" name="Google Shape;4141;p38"/>
            <p:cNvSpPr/>
            <p:nvPr/>
          </p:nvSpPr>
          <p:spPr>
            <a:xfrm>
              <a:off x="1636783" y="3192094"/>
              <a:ext cx="487376" cy="387496"/>
            </a:xfrm>
            <a:custGeom>
              <a:avLst/>
              <a:gdLst/>
              <a:ahLst/>
              <a:cxnLst/>
              <a:rect l="l" t="t" r="r" b="b"/>
              <a:pathLst>
                <a:path w="14917" h="11860" extrusionOk="0">
                  <a:moveTo>
                    <a:pt x="230" y="0"/>
                  </a:moveTo>
                  <a:cubicBezTo>
                    <a:pt x="96" y="0"/>
                    <a:pt x="1" y="107"/>
                    <a:pt x="1" y="308"/>
                  </a:cubicBezTo>
                  <a:lnTo>
                    <a:pt x="1" y="2937"/>
                  </a:lnTo>
                  <a:cubicBezTo>
                    <a:pt x="1" y="3190"/>
                    <a:pt x="191" y="3539"/>
                    <a:pt x="412" y="3665"/>
                  </a:cubicBezTo>
                  <a:lnTo>
                    <a:pt x="14505" y="11804"/>
                  </a:lnTo>
                  <a:cubicBezTo>
                    <a:pt x="14570" y="11841"/>
                    <a:pt x="14632" y="11859"/>
                    <a:pt x="14687" y="11859"/>
                  </a:cubicBezTo>
                  <a:cubicBezTo>
                    <a:pt x="14821" y="11859"/>
                    <a:pt x="14917" y="11753"/>
                    <a:pt x="14917" y="11551"/>
                  </a:cubicBezTo>
                  <a:lnTo>
                    <a:pt x="14917" y="8922"/>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7" name="Google Shape;4142;p38"/>
            <p:cNvSpPr/>
            <p:nvPr/>
          </p:nvSpPr>
          <p:spPr>
            <a:xfrm>
              <a:off x="1660569" y="322904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8" name="Google Shape;4143;p38"/>
            <p:cNvSpPr/>
            <p:nvPr/>
          </p:nvSpPr>
          <p:spPr>
            <a:xfrm>
              <a:off x="1660569" y="325492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19" name="Google Shape;4144;p38"/>
            <p:cNvSpPr/>
            <p:nvPr/>
          </p:nvSpPr>
          <p:spPr>
            <a:xfrm>
              <a:off x="1660569" y="3281813"/>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0" name="Google Shape;4145;p38"/>
            <p:cNvSpPr/>
            <p:nvPr/>
          </p:nvSpPr>
          <p:spPr>
            <a:xfrm>
              <a:off x="1967886" y="3430277"/>
              <a:ext cx="23818" cy="28523"/>
            </a:xfrm>
            <a:custGeom>
              <a:avLst/>
              <a:gdLst/>
              <a:ahLst/>
              <a:cxnLst/>
              <a:rect l="l" t="t" r="r" b="b"/>
              <a:pathLst>
                <a:path w="729" h="873" extrusionOk="0">
                  <a:moveTo>
                    <a:pt x="201" y="1"/>
                  </a:moveTo>
                  <a:cubicBezTo>
                    <a:pt x="174" y="1"/>
                    <a:pt x="149" y="6"/>
                    <a:pt x="127" y="17"/>
                  </a:cubicBezTo>
                  <a:cubicBezTo>
                    <a:pt x="1" y="112"/>
                    <a:pt x="1" y="334"/>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1" name="Google Shape;4146;p38"/>
            <p:cNvSpPr/>
            <p:nvPr/>
          </p:nvSpPr>
          <p:spPr>
            <a:xfrm>
              <a:off x="2017549" y="3457950"/>
              <a:ext cx="21760" cy="28556"/>
            </a:xfrm>
            <a:custGeom>
              <a:avLst/>
              <a:gdLst/>
              <a:ahLst/>
              <a:cxnLst/>
              <a:rect l="l" t="t" r="r" b="b"/>
              <a:pathLst>
                <a:path w="666" h="874" extrusionOk="0">
                  <a:moveTo>
                    <a:pt x="177" y="0"/>
                  </a:moveTo>
                  <a:cubicBezTo>
                    <a:pt x="77" y="0"/>
                    <a:pt x="1" y="93"/>
                    <a:pt x="1" y="247"/>
                  </a:cubicBezTo>
                  <a:cubicBezTo>
                    <a:pt x="1" y="469"/>
                    <a:pt x="159" y="722"/>
                    <a:pt x="317" y="817"/>
                  </a:cubicBezTo>
                  <a:cubicBezTo>
                    <a:pt x="376" y="856"/>
                    <a:pt x="431" y="874"/>
                    <a:pt x="479" y="874"/>
                  </a:cubicBezTo>
                  <a:cubicBezTo>
                    <a:pt x="589" y="874"/>
                    <a:pt x="666" y="781"/>
                    <a:pt x="666" y="627"/>
                  </a:cubicBezTo>
                  <a:cubicBezTo>
                    <a:pt x="666" y="405"/>
                    <a:pt x="507" y="152"/>
                    <a:pt x="317" y="57"/>
                  </a:cubicBezTo>
                  <a:cubicBezTo>
                    <a:pt x="269" y="18"/>
                    <a:pt x="221" y="0"/>
                    <a:pt x="17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2" name="Google Shape;4147;p38"/>
            <p:cNvSpPr/>
            <p:nvPr/>
          </p:nvSpPr>
          <p:spPr>
            <a:xfrm>
              <a:off x="2064107" y="3485657"/>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3" name="Google Shape;4148;p38"/>
            <p:cNvSpPr/>
            <p:nvPr/>
          </p:nvSpPr>
          <p:spPr>
            <a:xfrm>
              <a:off x="1636783" y="3330266"/>
              <a:ext cx="487376" cy="387953"/>
            </a:xfrm>
            <a:custGeom>
              <a:avLst/>
              <a:gdLst/>
              <a:ahLst/>
              <a:cxnLst/>
              <a:rect l="l" t="t" r="r" b="b"/>
              <a:pathLst>
                <a:path w="14917" h="11874"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7"/>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4" name="Google Shape;4149;p38"/>
            <p:cNvSpPr/>
            <p:nvPr/>
          </p:nvSpPr>
          <p:spPr>
            <a:xfrm>
              <a:off x="1660569" y="3367709"/>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5" name="Google Shape;4150;p38"/>
            <p:cNvSpPr/>
            <p:nvPr/>
          </p:nvSpPr>
          <p:spPr>
            <a:xfrm>
              <a:off x="1660569" y="3393585"/>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6" name="Google Shape;4151;p38"/>
            <p:cNvSpPr/>
            <p:nvPr/>
          </p:nvSpPr>
          <p:spPr>
            <a:xfrm>
              <a:off x="1660569" y="342047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7" name="Google Shape;4152;p38"/>
            <p:cNvSpPr/>
            <p:nvPr/>
          </p:nvSpPr>
          <p:spPr>
            <a:xfrm>
              <a:off x="1967886" y="3568841"/>
              <a:ext cx="23818" cy="28098"/>
            </a:xfrm>
            <a:custGeom>
              <a:avLst/>
              <a:gdLst/>
              <a:ahLst/>
              <a:cxnLst/>
              <a:rect l="l" t="t" r="r" b="b"/>
              <a:pathLst>
                <a:path w="729" h="860" extrusionOk="0">
                  <a:moveTo>
                    <a:pt x="213" y="1"/>
                  </a:moveTo>
                  <a:cubicBezTo>
                    <a:pt x="182" y="1"/>
                    <a:pt x="153" y="7"/>
                    <a:pt x="127" y="20"/>
                  </a:cubicBezTo>
                  <a:cubicBezTo>
                    <a:pt x="1" y="83"/>
                    <a:pt x="1" y="337"/>
                    <a:pt x="127" y="558"/>
                  </a:cubicBezTo>
                  <a:cubicBezTo>
                    <a:pt x="232" y="741"/>
                    <a:pt x="401" y="860"/>
                    <a:pt x="528" y="860"/>
                  </a:cubicBezTo>
                  <a:cubicBezTo>
                    <a:pt x="555" y="860"/>
                    <a:pt x="580" y="854"/>
                    <a:pt x="602" y="843"/>
                  </a:cubicBezTo>
                  <a:cubicBezTo>
                    <a:pt x="729" y="780"/>
                    <a:pt x="729" y="527"/>
                    <a:pt x="602" y="305"/>
                  </a:cubicBezTo>
                  <a:cubicBezTo>
                    <a:pt x="501" y="102"/>
                    <a:pt x="339" y="1"/>
                    <a:pt x="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8" name="Google Shape;4153;p38"/>
            <p:cNvSpPr/>
            <p:nvPr/>
          </p:nvSpPr>
          <p:spPr>
            <a:xfrm>
              <a:off x="2016536" y="359638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8" y="760"/>
                    <a:pt x="728" y="539"/>
                    <a:pt x="602" y="285"/>
                  </a:cubicBezTo>
                  <a:cubicBezTo>
                    <a:pt x="504" y="114"/>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29" name="Google Shape;4154;p38"/>
            <p:cNvSpPr/>
            <p:nvPr/>
          </p:nvSpPr>
          <p:spPr>
            <a:xfrm>
              <a:off x="2065152" y="3624123"/>
              <a:ext cx="21760" cy="28523"/>
            </a:xfrm>
            <a:custGeom>
              <a:avLst/>
              <a:gdLst/>
              <a:ahLst/>
              <a:cxnLst/>
              <a:rect l="l" t="t" r="r" b="b"/>
              <a:pathLst>
                <a:path w="666" h="873" extrusionOk="0">
                  <a:moveTo>
                    <a:pt x="205" y="1"/>
                  </a:moveTo>
                  <a:cubicBezTo>
                    <a:pt x="85" y="1"/>
                    <a:pt x="1" y="89"/>
                    <a:pt x="1" y="228"/>
                  </a:cubicBezTo>
                  <a:cubicBezTo>
                    <a:pt x="1" y="450"/>
                    <a:pt x="159" y="735"/>
                    <a:pt x="349" y="830"/>
                  </a:cubicBezTo>
                  <a:cubicBezTo>
                    <a:pt x="406" y="858"/>
                    <a:pt x="457" y="873"/>
                    <a:pt x="501" y="873"/>
                  </a:cubicBezTo>
                  <a:cubicBezTo>
                    <a:pt x="603" y="873"/>
                    <a:pt x="666" y="795"/>
                    <a:pt x="666" y="640"/>
                  </a:cubicBezTo>
                  <a:cubicBezTo>
                    <a:pt x="666" y="418"/>
                    <a:pt x="539" y="165"/>
                    <a:pt x="349" y="38"/>
                  </a:cubicBezTo>
                  <a:cubicBezTo>
                    <a:pt x="298" y="13"/>
                    <a:pt x="249" y="1"/>
                    <a:pt x="2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0" name="Google Shape;4155;p38"/>
            <p:cNvSpPr/>
            <p:nvPr/>
          </p:nvSpPr>
          <p:spPr>
            <a:xfrm>
              <a:off x="1636783" y="3468896"/>
              <a:ext cx="487376" cy="387823"/>
            </a:xfrm>
            <a:custGeom>
              <a:avLst/>
              <a:gdLst/>
              <a:ahLst/>
              <a:cxnLst/>
              <a:rect l="l" t="t" r="r" b="b"/>
              <a:pathLst>
                <a:path w="14917" h="11870" extrusionOk="0">
                  <a:moveTo>
                    <a:pt x="224" y="1"/>
                  </a:moveTo>
                  <a:cubicBezTo>
                    <a:pt x="93" y="1"/>
                    <a:pt x="1" y="116"/>
                    <a:pt x="1" y="292"/>
                  </a:cubicBezTo>
                  <a:lnTo>
                    <a:pt x="1" y="2921"/>
                  </a:lnTo>
                  <a:cubicBezTo>
                    <a:pt x="1" y="3206"/>
                    <a:pt x="191" y="3522"/>
                    <a:pt x="412" y="3681"/>
                  </a:cubicBezTo>
                  <a:lnTo>
                    <a:pt x="14505" y="11820"/>
                  </a:lnTo>
                  <a:cubicBezTo>
                    <a:pt x="14564" y="11853"/>
                    <a:pt x="14621" y="11869"/>
                    <a:pt x="14673" y="11869"/>
                  </a:cubicBezTo>
                  <a:cubicBezTo>
                    <a:pt x="14815" y="11869"/>
                    <a:pt x="14917" y="11752"/>
                    <a:pt x="14917" y="11566"/>
                  </a:cubicBezTo>
                  <a:lnTo>
                    <a:pt x="14917" y="8938"/>
                  </a:lnTo>
                  <a:cubicBezTo>
                    <a:pt x="14917" y="8653"/>
                    <a:pt x="14727" y="8336"/>
                    <a:pt x="14505" y="8178"/>
                  </a:cubicBezTo>
                  <a:lnTo>
                    <a:pt x="412" y="70"/>
                  </a:lnTo>
                  <a:cubicBezTo>
                    <a:pt x="345" y="22"/>
                    <a:pt x="281" y="1"/>
                    <a:pt x="22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1" name="Google Shape;4156;p38"/>
            <p:cNvSpPr/>
            <p:nvPr/>
          </p:nvSpPr>
          <p:spPr>
            <a:xfrm>
              <a:off x="1660569" y="3505325"/>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2" name="Google Shape;4157;p38"/>
            <p:cNvSpPr/>
            <p:nvPr/>
          </p:nvSpPr>
          <p:spPr>
            <a:xfrm>
              <a:off x="1660569" y="353221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3" name="Google Shape;4158;p38"/>
            <p:cNvSpPr/>
            <p:nvPr/>
          </p:nvSpPr>
          <p:spPr>
            <a:xfrm>
              <a:off x="1660569" y="355809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4" name="Google Shape;4159;p38"/>
            <p:cNvSpPr/>
            <p:nvPr/>
          </p:nvSpPr>
          <p:spPr>
            <a:xfrm>
              <a:off x="1968932" y="3706915"/>
              <a:ext cx="22773" cy="28523"/>
            </a:xfrm>
            <a:custGeom>
              <a:avLst/>
              <a:gdLst/>
              <a:ahLst/>
              <a:cxnLst/>
              <a:rect l="l" t="t" r="r" b="b"/>
              <a:pathLst>
                <a:path w="697" h="873" extrusionOk="0">
                  <a:moveTo>
                    <a:pt x="208" y="1"/>
                  </a:moveTo>
                  <a:cubicBezTo>
                    <a:pt x="87" y="1"/>
                    <a:pt x="0" y="95"/>
                    <a:pt x="0" y="259"/>
                  </a:cubicBezTo>
                  <a:cubicBezTo>
                    <a:pt x="0" y="449"/>
                    <a:pt x="159" y="734"/>
                    <a:pt x="349" y="829"/>
                  </a:cubicBezTo>
                  <a:cubicBezTo>
                    <a:pt x="406" y="858"/>
                    <a:pt x="460" y="872"/>
                    <a:pt x="508" y="872"/>
                  </a:cubicBezTo>
                  <a:cubicBezTo>
                    <a:pt x="619" y="872"/>
                    <a:pt x="697" y="794"/>
                    <a:pt x="697" y="639"/>
                  </a:cubicBezTo>
                  <a:cubicBezTo>
                    <a:pt x="697" y="418"/>
                    <a:pt x="539" y="164"/>
                    <a:pt x="349" y="38"/>
                  </a:cubicBezTo>
                  <a:cubicBezTo>
                    <a:pt x="299" y="13"/>
                    <a:pt x="251"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5" name="Google Shape;4160;p38"/>
            <p:cNvSpPr/>
            <p:nvPr/>
          </p:nvSpPr>
          <p:spPr>
            <a:xfrm>
              <a:off x="2016536" y="373449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6" name="Google Shape;4161;p38"/>
            <p:cNvSpPr/>
            <p:nvPr/>
          </p:nvSpPr>
          <p:spPr>
            <a:xfrm>
              <a:off x="2065152" y="3762785"/>
              <a:ext cx="21760" cy="28327"/>
            </a:xfrm>
            <a:custGeom>
              <a:avLst/>
              <a:gdLst/>
              <a:ahLst/>
              <a:cxnLst/>
              <a:rect l="l" t="t" r="r" b="b"/>
              <a:pathLst>
                <a:path w="666" h="867" extrusionOk="0">
                  <a:moveTo>
                    <a:pt x="205" y="0"/>
                  </a:moveTo>
                  <a:cubicBezTo>
                    <a:pt x="85" y="0"/>
                    <a:pt x="1" y="89"/>
                    <a:pt x="1" y="228"/>
                  </a:cubicBezTo>
                  <a:cubicBezTo>
                    <a:pt x="1" y="449"/>
                    <a:pt x="159" y="703"/>
                    <a:pt x="349" y="829"/>
                  </a:cubicBezTo>
                  <a:cubicBezTo>
                    <a:pt x="400" y="855"/>
                    <a:pt x="446" y="867"/>
                    <a:pt x="487" y="867"/>
                  </a:cubicBezTo>
                  <a:cubicBezTo>
                    <a:pt x="598" y="867"/>
                    <a:pt x="666" y="778"/>
                    <a:pt x="666" y="639"/>
                  </a:cubicBezTo>
                  <a:cubicBezTo>
                    <a:pt x="666" y="418"/>
                    <a:pt x="539" y="133"/>
                    <a:pt x="349" y="38"/>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7" name="Google Shape;4162;p38"/>
            <p:cNvSpPr/>
            <p:nvPr/>
          </p:nvSpPr>
          <p:spPr>
            <a:xfrm>
              <a:off x="2192412" y="1943384"/>
              <a:ext cx="472902" cy="2077252"/>
            </a:xfrm>
            <a:custGeom>
              <a:avLst/>
              <a:gdLst/>
              <a:ahLst/>
              <a:cxnLst/>
              <a:rect l="l" t="t" r="r" b="b"/>
              <a:pathLst>
                <a:path w="14474" h="63578" extrusionOk="0">
                  <a:moveTo>
                    <a:pt x="14185" y="0"/>
                  </a:moveTo>
                  <a:cubicBezTo>
                    <a:pt x="14112" y="0"/>
                    <a:pt x="14028" y="26"/>
                    <a:pt x="13935" y="81"/>
                  </a:cubicBezTo>
                  <a:lnTo>
                    <a:pt x="539" y="7809"/>
                  </a:lnTo>
                  <a:cubicBezTo>
                    <a:pt x="254" y="7967"/>
                    <a:pt x="1" y="8410"/>
                    <a:pt x="1" y="8759"/>
                  </a:cubicBezTo>
                  <a:lnTo>
                    <a:pt x="1" y="63578"/>
                  </a:lnTo>
                  <a:lnTo>
                    <a:pt x="14474" y="55217"/>
                  </a:lnTo>
                  <a:lnTo>
                    <a:pt x="14474" y="398"/>
                  </a:lnTo>
                  <a:cubicBezTo>
                    <a:pt x="14474" y="152"/>
                    <a:pt x="14362" y="0"/>
                    <a:pt x="1418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8" name="Google Shape;4163;p38"/>
            <p:cNvSpPr/>
            <p:nvPr/>
          </p:nvSpPr>
          <p:spPr>
            <a:xfrm>
              <a:off x="2207931" y="197027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39" name="Google Shape;4164;p38"/>
            <p:cNvSpPr/>
            <p:nvPr/>
          </p:nvSpPr>
          <p:spPr>
            <a:xfrm>
              <a:off x="2207931" y="2108739"/>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1"/>
                    <a:pt x="238" y="11051"/>
                  </a:cubicBezTo>
                  <a:cubicBezTo>
                    <a:pt x="299" y="11051"/>
                    <a:pt x="369" y="11029"/>
                    <a:pt x="444" y="10982"/>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0" name="Google Shape;4165;p38"/>
            <p:cNvSpPr/>
            <p:nvPr/>
          </p:nvSpPr>
          <p:spPr>
            <a:xfrm>
              <a:off x="2207931" y="224694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2"/>
                    <a:pt x="1" y="7860"/>
                    <a:pt x="1" y="8113"/>
                  </a:cubicBezTo>
                  <a:lnTo>
                    <a:pt x="1" y="10742"/>
                  </a:lnTo>
                  <a:cubicBezTo>
                    <a:pt x="1" y="10944"/>
                    <a:pt x="96" y="11050"/>
                    <a:pt x="242" y="11050"/>
                  </a:cubicBezTo>
                  <a:cubicBezTo>
                    <a:pt x="302" y="11050"/>
                    <a:pt x="370" y="11032"/>
                    <a:pt x="444" y="10995"/>
                  </a:cubicBezTo>
                  <a:lnTo>
                    <a:pt x="13112" y="3680"/>
                  </a:lnTo>
                  <a:cubicBezTo>
                    <a:pt x="13334" y="3553"/>
                    <a:pt x="13524" y="3205"/>
                    <a:pt x="13524" y="2951"/>
                  </a:cubicBezTo>
                  <a:lnTo>
                    <a:pt x="13524" y="323"/>
                  </a:lnTo>
                  <a:cubicBezTo>
                    <a:pt x="13524" y="123"/>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1" name="Google Shape;4166;p38"/>
            <p:cNvSpPr/>
            <p:nvPr/>
          </p:nvSpPr>
          <p:spPr>
            <a:xfrm>
              <a:off x="2207931" y="2385573"/>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6"/>
                    <a:pt x="257" y="11046"/>
                  </a:cubicBezTo>
                  <a:cubicBezTo>
                    <a:pt x="313" y="11046"/>
                    <a:pt x="376" y="11030"/>
                    <a:pt x="444" y="10996"/>
                  </a:cubicBezTo>
                  <a:lnTo>
                    <a:pt x="13112" y="3680"/>
                  </a:lnTo>
                  <a:cubicBezTo>
                    <a:pt x="13334" y="3554"/>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2" name="Google Shape;4167;p38"/>
            <p:cNvSpPr/>
            <p:nvPr/>
          </p:nvSpPr>
          <p:spPr>
            <a:xfrm>
              <a:off x="2207931" y="252384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3" name="Google Shape;4168;p38"/>
            <p:cNvSpPr/>
            <p:nvPr/>
          </p:nvSpPr>
          <p:spPr>
            <a:xfrm>
              <a:off x="2207931" y="2662310"/>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0"/>
                    <a:pt x="238" y="11050"/>
                  </a:cubicBezTo>
                  <a:cubicBezTo>
                    <a:pt x="299" y="11050"/>
                    <a:pt x="369" y="11028"/>
                    <a:pt x="444" y="10981"/>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4" name="Google Shape;4169;p38"/>
            <p:cNvSpPr/>
            <p:nvPr/>
          </p:nvSpPr>
          <p:spPr>
            <a:xfrm>
              <a:off x="2207931" y="280051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1"/>
                    <a:pt x="1" y="7860"/>
                    <a:pt x="1" y="8113"/>
                  </a:cubicBezTo>
                  <a:lnTo>
                    <a:pt x="1" y="10742"/>
                  </a:lnTo>
                  <a:cubicBezTo>
                    <a:pt x="1" y="10944"/>
                    <a:pt x="96" y="11050"/>
                    <a:pt x="242" y="11050"/>
                  </a:cubicBezTo>
                  <a:cubicBezTo>
                    <a:pt x="302" y="11050"/>
                    <a:pt x="370" y="11032"/>
                    <a:pt x="444" y="10995"/>
                  </a:cubicBezTo>
                  <a:lnTo>
                    <a:pt x="13112" y="3680"/>
                  </a:lnTo>
                  <a:cubicBezTo>
                    <a:pt x="13334" y="3553"/>
                    <a:pt x="13524" y="3204"/>
                    <a:pt x="13524" y="2951"/>
                  </a:cubicBezTo>
                  <a:lnTo>
                    <a:pt x="13524" y="323"/>
                  </a:lnTo>
                  <a:cubicBezTo>
                    <a:pt x="13524" y="122"/>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5" name="Google Shape;4170;p38"/>
            <p:cNvSpPr/>
            <p:nvPr/>
          </p:nvSpPr>
          <p:spPr>
            <a:xfrm>
              <a:off x="2207931" y="2939144"/>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5"/>
                    <a:pt x="257" y="11045"/>
                  </a:cubicBezTo>
                  <a:cubicBezTo>
                    <a:pt x="313" y="11045"/>
                    <a:pt x="376" y="11030"/>
                    <a:pt x="444" y="10996"/>
                  </a:cubicBezTo>
                  <a:lnTo>
                    <a:pt x="13112" y="3680"/>
                  </a:lnTo>
                  <a:cubicBezTo>
                    <a:pt x="13334" y="3522"/>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6" name="Google Shape;4171;p38"/>
            <p:cNvSpPr/>
            <p:nvPr/>
          </p:nvSpPr>
          <p:spPr>
            <a:xfrm>
              <a:off x="2207931" y="3077414"/>
              <a:ext cx="441863" cy="360900"/>
            </a:xfrm>
            <a:custGeom>
              <a:avLst/>
              <a:gdLst/>
              <a:ahLst/>
              <a:cxnLst/>
              <a:rect l="l" t="t" r="r" b="b"/>
              <a:pathLst>
                <a:path w="13524" h="11046" extrusionOk="0">
                  <a:moveTo>
                    <a:pt x="13280" y="0"/>
                  </a:moveTo>
                  <a:cubicBezTo>
                    <a:pt x="13228" y="0"/>
                    <a:pt x="13171" y="16"/>
                    <a:pt x="13112" y="50"/>
                  </a:cubicBezTo>
                  <a:lnTo>
                    <a:pt x="444" y="7365"/>
                  </a:lnTo>
                  <a:cubicBezTo>
                    <a:pt x="191" y="7492"/>
                    <a:pt x="1" y="7840"/>
                    <a:pt x="1" y="8125"/>
                  </a:cubicBezTo>
                  <a:lnTo>
                    <a:pt x="1" y="10754"/>
                  </a:lnTo>
                  <a:cubicBezTo>
                    <a:pt x="1" y="10930"/>
                    <a:pt x="93" y="11045"/>
                    <a:pt x="235" y="11045"/>
                  </a:cubicBezTo>
                  <a:cubicBezTo>
                    <a:pt x="296" y="11045"/>
                    <a:pt x="367" y="11024"/>
                    <a:pt x="444" y="10976"/>
                  </a:cubicBezTo>
                  <a:lnTo>
                    <a:pt x="13112" y="3692"/>
                  </a:lnTo>
                  <a:cubicBezTo>
                    <a:pt x="13334" y="3533"/>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7" name="Google Shape;4172;p38"/>
            <p:cNvSpPr/>
            <p:nvPr/>
          </p:nvSpPr>
          <p:spPr>
            <a:xfrm>
              <a:off x="2207931" y="3215880"/>
              <a:ext cx="441863" cy="360606"/>
            </a:xfrm>
            <a:custGeom>
              <a:avLst/>
              <a:gdLst/>
              <a:ahLst/>
              <a:cxnLst/>
              <a:rect l="l" t="t" r="r" b="b"/>
              <a:pathLst>
                <a:path w="13524" h="11037" extrusionOk="0">
                  <a:moveTo>
                    <a:pt x="13294" y="0"/>
                  </a:moveTo>
                  <a:cubicBezTo>
                    <a:pt x="13239" y="0"/>
                    <a:pt x="13177" y="19"/>
                    <a:pt x="13112" y="55"/>
                  </a:cubicBezTo>
                  <a:lnTo>
                    <a:pt x="444" y="7371"/>
                  </a:lnTo>
                  <a:cubicBezTo>
                    <a:pt x="191" y="7498"/>
                    <a:pt x="1" y="7846"/>
                    <a:pt x="1" y="8099"/>
                  </a:cubicBezTo>
                  <a:lnTo>
                    <a:pt x="1" y="10728"/>
                  </a:lnTo>
                  <a:cubicBezTo>
                    <a:pt x="1" y="10930"/>
                    <a:pt x="96" y="11036"/>
                    <a:pt x="242" y="11036"/>
                  </a:cubicBezTo>
                  <a:cubicBezTo>
                    <a:pt x="302" y="11036"/>
                    <a:pt x="370" y="11018"/>
                    <a:pt x="444" y="10981"/>
                  </a:cubicBezTo>
                  <a:lnTo>
                    <a:pt x="13112" y="3666"/>
                  </a:lnTo>
                  <a:cubicBezTo>
                    <a:pt x="13334" y="3539"/>
                    <a:pt x="13524" y="3191"/>
                    <a:pt x="13524" y="2937"/>
                  </a:cubicBezTo>
                  <a:lnTo>
                    <a:pt x="13524" y="309"/>
                  </a:lnTo>
                  <a:cubicBezTo>
                    <a:pt x="13524"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8" name="Google Shape;4173;p38"/>
            <p:cNvSpPr/>
            <p:nvPr/>
          </p:nvSpPr>
          <p:spPr>
            <a:xfrm>
              <a:off x="2207931" y="3354084"/>
              <a:ext cx="441863" cy="361031"/>
            </a:xfrm>
            <a:custGeom>
              <a:avLst/>
              <a:gdLst/>
              <a:ahLst/>
              <a:cxnLst/>
              <a:rect l="l" t="t" r="r" b="b"/>
              <a:pathLst>
                <a:path w="13524" h="11050" extrusionOk="0">
                  <a:moveTo>
                    <a:pt x="13297" y="0"/>
                  </a:moveTo>
                  <a:cubicBezTo>
                    <a:pt x="13241" y="0"/>
                    <a:pt x="13178" y="22"/>
                    <a:pt x="13112" y="69"/>
                  </a:cubicBezTo>
                  <a:lnTo>
                    <a:pt x="444" y="7385"/>
                  </a:lnTo>
                  <a:cubicBezTo>
                    <a:pt x="191" y="7511"/>
                    <a:pt x="1" y="7860"/>
                    <a:pt x="1" y="8113"/>
                  </a:cubicBezTo>
                  <a:lnTo>
                    <a:pt x="1" y="10742"/>
                  </a:lnTo>
                  <a:cubicBezTo>
                    <a:pt x="1" y="10943"/>
                    <a:pt x="96" y="11050"/>
                    <a:pt x="242" y="11050"/>
                  </a:cubicBezTo>
                  <a:cubicBezTo>
                    <a:pt x="302" y="11050"/>
                    <a:pt x="370" y="11032"/>
                    <a:pt x="444" y="10995"/>
                  </a:cubicBezTo>
                  <a:lnTo>
                    <a:pt x="13112" y="3679"/>
                  </a:lnTo>
                  <a:cubicBezTo>
                    <a:pt x="13334" y="3553"/>
                    <a:pt x="13524" y="3204"/>
                    <a:pt x="13524" y="2951"/>
                  </a:cubicBezTo>
                  <a:lnTo>
                    <a:pt x="13524" y="322"/>
                  </a:lnTo>
                  <a:cubicBezTo>
                    <a:pt x="13524" y="122"/>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49" name="Google Shape;4174;p38"/>
            <p:cNvSpPr/>
            <p:nvPr/>
          </p:nvSpPr>
          <p:spPr>
            <a:xfrm>
              <a:off x="2207931" y="3492681"/>
              <a:ext cx="441863" cy="360933"/>
            </a:xfrm>
            <a:custGeom>
              <a:avLst/>
              <a:gdLst/>
              <a:ahLst/>
              <a:cxnLst/>
              <a:rect l="l" t="t" r="r" b="b"/>
              <a:pathLst>
                <a:path w="13524" h="11047" extrusionOk="0">
                  <a:moveTo>
                    <a:pt x="13300" y="1"/>
                  </a:moveTo>
                  <a:cubicBezTo>
                    <a:pt x="13243" y="1"/>
                    <a:pt x="13179" y="23"/>
                    <a:pt x="13112" y="71"/>
                  </a:cubicBezTo>
                  <a:lnTo>
                    <a:pt x="444" y="7355"/>
                  </a:lnTo>
                  <a:cubicBezTo>
                    <a:pt x="191" y="7513"/>
                    <a:pt x="1" y="7830"/>
                    <a:pt x="1" y="8115"/>
                  </a:cubicBezTo>
                  <a:lnTo>
                    <a:pt x="1" y="10743"/>
                  </a:lnTo>
                  <a:cubicBezTo>
                    <a:pt x="1" y="10929"/>
                    <a:pt x="103" y="11046"/>
                    <a:pt x="257" y="11046"/>
                  </a:cubicBezTo>
                  <a:cubicBezTo>
                    <a:pt x="313" y="11046"/>
                    <a:pt x="376" y="11030"/>
                    <a:pt x="444" y="10997"/>
                  </a:cubicBezTo>
                  <a:lnTo>
                    <a:pt x="13112" y="3681"/>
                  </a:lnTo>
                  <a:cubicBezTo>
                    <a:pt x="13334" y="3554"/>
                    <a:pt x="13524" y="3206"/>
                    <a:pt x="13524" y="2921"/>
                  </a:cubicBezTo>
                  <a:lnTo>
                    <a:pt x="13524" y="292"/>
                  </a:lnTo>
                  <a:cubicBezTo>
                    <a:pt x="13524" y="116"/>
                    <a:pt x="13431" y="1"/>
                    <a:pt x="133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0" name="Google Shape;4175;p38"/>
            <p:cNvSpPr/>
            <p:nvPr/>
          </p:nvSpPr>
          <p:spPr>
            <a:xfrm>
              <a:off x="1596433" y="1509395"/>
              <a:ext cx="1091654" cy="634304"/>
            </a:xfrm>
            <a:custGeom>
              <a:avLst/>
              <a:gdLst/>
              <a:ahLst/>
              <a:cxnLst/>
              <a:rect l="l" t="t" r="r" b="b"/>
              <a:pathLst>
                <a:path w="33412" h="19414" extrusionOk="0">
                  <a:moveTo>
                    <a:pt x="16152" y="0"/>
                  </a:moveTo>
                  <a:lnTo>
                    <a:pt x="0" y="9374"/>
                  </a:lnTo>
                  <a:lnTo>
                    <a:pt x="17387" y="19413"/>
                  </a:lnTo>
                  <a:lnTo>
                    <a:pt x="33411" y="10134"/>
                  </a:lnTo>
                  <a:lnTo>
                    <a:pt x="161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1" name="Google Shape;4176;p38"/>
            <p:cNvSpPr/>
            <p:nvPr/>
          </p:nvSpPr>
          <p:spPr>
            <a:xfrm>
              <a:off x="1770250" y="1630447"/>
              <a:ext cx="533967" cy="430460"/>
            </a:xfrm>
            <a:custGeom>
              <a:avLst/>
              <a:gdLst/>
              <a:ahLst/>
              <a:cxnLst/>
              <a:rect l="l" t="t" r="r" b="b"/>
              <a:pathLst>
                <a:path w="16343" h="13175" extrusionOk="0">
                  <a:moveTo>
                    <a:pt x="10230" y="0"/>
                  </a:moveTo>
                  <a:lnTo>
                    <a:pt x="1" y="5891"/>
                  </a:lnTo>
                  <a:lnTo>
                    <a:pt x="12510" y="13175"/>
                  </a:lnTo>
                  <a:lnTo>
                    <a:pt x="12510" y="11845"/>
                  </a:lnTo>
                  <a:lnTo>
                    <a:pt x="16342" y="3547"/>
                  </a:lnTo>
                  <a:lnTo>
                    <a:pt x="1023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2" name="Google Shape;4177;p38"/>
            <p:cNvSpPr/>
            <p:nvPr/>
          </p:nvSpPr>
          <p:spPr>
            <a:xfrm>
              <a:off x="1770250" y="1780479"/>
              <a:ext cx="74526" cy="65214"/>
            </a:xfrm>
            <a:custGeom>
              <a:avLst/>
              <a:gdLst/>
              <a:ahLst/>
              <a:cxnLst/>
              <a:rect l="l" t="t" r="r" b="b"/>
              <a:pathLst>
                <a:path w="2281" h="1996" extrusionOk="0">
                  <a:moveTo>
                    <a:pt x="1" y="0"/>
                  </a:moveTo>
                  <a:lnTo>
                    <a:pt x="1" y="1299"/>
                  </a:lnTo>
                  <a:lnTo>
                    <a:pt x="2091" y="1996"/>
                  </a:lnTo>
                  <a:lnTo>
                    <a:pt x="2281" y="855"/>
                  </a:lnTo>
                  <a:lnTo>
                    <a:pt x="1711" y="6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3" name="Google Shape;4178;p38"/>
            <p:cNvSpPr/>
            <p:nvPr/>
          </p:nvSpPr>
          <p:spPr>
            <a:xfrm>
              <a:off x="2178983" y="1746336"/>
              <a:ext cx="335253" cy="314571"/>
            </a:xfrm>
            <a:custGeom>
              <a:avLst/>
              <a:gdLst/>
              <a:ahLst/>
              <a:cxnLst/>
              <a:rect l="l" t="t" r="r" b="b"/>
              <a:pathLst>
                <a:path w="10261" h="9628" extrusionOk="0">
                  <a:moveTo>
                    <a:pt x="3832" y="0"/>
                  </a:moveTo>
                  <a:lnTo>
                    <a:pt x="0" y="8298"/>
                  </a:lnTo>
                  <a:lnTo>
                    <a:pt x="0" y="9628"/>
                  </a:lnTo>
                  <a:lnTo>
                    <a:pt x="10261" y="3737"/>
                  </a:lnTo>
                  <a:lnTo>
                    <a:pt x="8677" y="2819"/>
                  </a:lnTo>
                  <a:lnTo>
                    <a:pt x="383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4" name="Google Shape;4179;p38"/>
            <p:cNvSpPr/>
            <p:nvPr/>
          </p:nvSpPr>
          <p:spPr>
            <a:xfrm>
              <a:off x="2352801" y="1821875"/>
              <a:ext cx="161435" cy="111773"/>
            </a:xfrm>
            <a:custGeom>
              <a:avLst/>
              <a:gdLst/>
              <a:ahLst/>
              <a:cxnLst/>
              <a:rect l="l" t="t" r="r" b="b"/>
              <a:pathLst>
                <a:path w="4941" h="3421" extrusionOk="0">
                  <a:moveTo>
                    <a:pt x="1172" y="0"/>
                  </a:moveTo>
                  <a:lnTo>
                    <a:pt x="1" y="3420"/>
                  </a:lnTo>
                  <a:lnTo>
                    <a:pt x="4941" y="1425"/>
                  </a:lnTo>
                  <a:lnTo>
                    <a:pt x="4941" y="95"/>
                  </a:lnTo>
                  <a:lnTo>
                    <a:pt x="117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5" name="Google Shape;4180;p38"/>
            <p:cNvSpPr/>
            <p:nvPr/>
          </p:nvSpPr>
          <p:spPr>
            <a:xfrm>
              <a:off x="1770250" y="1586992"/>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6" name="Google Shape;4181;p38"/>
            <p:cNvSpPr/>
            <p:nvPr/>
          </p:nvSpPr>
          <p:spPr>
            <a:xfrm>
              <a:off x="1959620" y="1695628"/>
              <a:ext cx="183162" cy="56948"/>
            </a:xfrm>
            <a:custGeom>
              <a:avLst/>
              <a:gdLst/>
              <a:ahLst/>
              <a:cxnLst/>
              <a:rect l="l" t="t" r="r" b="b"/>
              <a:pathLst>
                <a:path w="5606" h="1743" extrusionOk="0">
                  <a:moveTo>
                    <a:pt x="2803" y="1"/>
                  </a:moveTo>
                  <a:cubicBezTo>
                    <a:pt x="2106" y="1"/>
                    <a:pt x="1410" y="159"/>
                    <a:pt x="887" y="476"/>
                  </a:cubicBezTo>
                  <a:cubicBezTo>
                    <a:pt x="285" y="824"/>
                    <a:pt x="0" y="1299"/>
                    <a:pt x="95" y="1742"/>
                  </a:cubicBezTo>
                  <a:cubicBezTo>
                    <a:pt x="159" y="1394"/>
                    <a:pt x="412" y="1077"/>
                    <a:pt x="887" y="792"/>
                  </a:cubicBezTo>
                  <a:cubicBezTo>
                    <a:pt x="1410" y="491"/>
                    <a:pt x="2106" y="341"/>
                    <a:pt x="2803" y="341"/>
                  </a:cubicBezTo>
                  <a:cubicBezTo>
                    <a:pt x="3500" y="341"/>
                    <a:pt x="4196" y="491"/>
                    <a:pt x="4719" y="792"/>
                  </a:cubicBezTo>
                  <a:cubicBezTo>
                    <a:pt x="5194" y="1077"/>
                    <a:pt x="5447" y="1394"/>
                    <a:pt x="5511" y="1742"/>
                  </a:cubicBezTo>
                  <a:cubicBezTo>
                    <a:pt x="5606" y="1299"/>
                    <a:pt x="5321" y="824"/>
                    <a:pt x="4719" y="476"/>
                  </a:cubicBezTo>
                  <a:cubicBezTo>
                    <a:pt x="4196" y="159"/>
                    <a:pt x="3500" y="1"/>
                    <a:pt x="2803"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7" name="Google Shape;4182;p38"/>
            <p:cNvSpPr/>
            <p:nvPr/>
          </p:nvSpPr>
          <p:spPr>
            <a:xfrm>
              <a:off x="1962724" y="1706737"/>
              <a:ext cx="176954" cy="91614"/>
            </a:xfrm>
            <a:custGeom>
              <a:avLst/>
              <a:gdLst/>
              <a:ahLst/>
              <a:cxnLst/>
              <a:rect l="l" t="t" r="r" b="b"/>
              <a:pathLst>
                <a:path w="5416" h="2804" extrusionOk="0">
                  <a:moveTo>
                    <a:pt x="2708" y="1"/>
                  </a:moveTo>
                  <a:cubicBezTo>
                    <a:pt x="2011" y="1"/>
                    <a:pt x="1315" y="151"/>
                    <a:pt x="792" y="452"/>
                  </a:cubicBezTo>
                  <a:cubicBezTo>
                    <a:pt x="317" y="737"/>
                    <a:pt x="64" y="1054"/>
                    <a:pt x="0" y="1402"/>
                  </a:cubicBezTo>
                  <a:cubicBezTo>
                    <a:pt x="64" y="1751"/>
                    <a:pt x="317" y="2099"/>
                    <a:pt x="792" y="2352"/>
                  </a:cubicBezTo>
                  <a:cubicBezTo>
                    <a:pt x="1315" y="2653"/>
                    <a:pt x="2011" y="2804"/>
                    <a:pt x="2708" y="2804"/>
                  </a:cubicBezTo>
                  <a:cubicBezTo>
                    <a:pt x="3405" y="2804"/>
                    <a:pt x="4101" y="2653"/>
                    <a:pt x="4624" y="2352"/>
                  </a:cubicBezTo>
                  <a:cubicBezTo>
                    <a:pt x="5099" y="2099"/>
                    <a:pt x="5352" y="1751"/>
                    <a:pt x="5416" y="1402"/>
                  </a:cubicBezTo>
                  <a:cubicBezTo>
                    <a:pt x="5352" y="1054"/>
                    <a:pt x="5099" y="737"/>
                    <a:pt x="4624" y="452"/>
                  </a:cubicBezTo>
                  <a:cubicBezTo>
                    <a:pt x="4101" y="151"/>
                    <a:pt x="3405" y="1"/>
                    <a:pt x="27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8" name="Google Shape;4183;p38"/>
            <p:cNvSpPr/>
            <p:nvPr/>
          </p:nvSpPr>
          <p:spPr>
            <a:xfrm>
              <a:off x="1897543" y="1755648"/>
              <a:ext cx="141766" cy="82792"/>
            </a:xfrm>
            <a:custGeom>
              <a:avLst/>
              <a:gdLst/>
              <a:ahLst/>
              <a:cxnLst/>
              <a:rect l="l" t="t" r="r" b="b"/>
              <a:pathLst>
                <a:path w="4339" h="2534" extrusionOk="0">
                  <a:moveTo>
                    <a:pt x="348" y="0"/>
                  </a:moveTo>
                  <a:lnTo>
                    <a:pt x="0" y="222"/>
                  </a:lnTo>
                  <a:lnTo>
                    <a:pt x="3990" y="2534"/>
                  </a:lnTo>
                  <a:lnTo>
                    <a:pt x="4339" y="2312"/>
                  </a:lnTo>
                  <a:lnTo>
                    <a:pt x="348"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59" name="Google Shape;4184;p38"/>
            <p:cNvSpPr/>
            <p:nvPr/>
          </p:nvSpPr>
          <p:spPr>
            <a:xfrm>
              <a:off x="1874770" y="1769109"/>
              <a:ext cx="141799" cy="81747"/>
            </a:xfrm>
            <a:custGeom>
              <a:avLst/>
              <a:gdLst/>
              <a:ahLst/>
              <a:cxnLst/>
              <a:rect l="l" t="t" r="r" b="b"/>
              <a:pathLst>
                <a:path w="4340" h="2502" extrusionOk="0">
                  <a:moveTo>
                    <a:pt x="349" y="0"/>
                  </a:moveTo>
                  <a:lnTo>
                    <a:pt x="0" y="222"/>
                  </a:lnTo>
                  <a:lnTo>
                    <a:pt x="3991" y="2502"/>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0" name="Google Shape;4185;p38"/>
            <p:cNvSpPr/>
            <p:nvPr/>
          </p:nvSpPr>
          <p:spPr>
            <a:xfrm>
              <a:off x="1851997" y="1782537"/>
              <a:ext cx="141799" cy="81779"/>
            </a:xfrm>
            <a:custGeom>
              <a:avLst/>
              <a:gdLst/>
              <a:ahLst/>
              <a:cxnLst/>
              <a:rect l="l" t="t" r="r" b="b"/>
              <a:pathLst>
                <a:path w="4340" h="2503" extrusionOk="0">
                  <a:moveTo>
                    <a:pt x="349" y="1"/>
                  </a:moveTo>
                  <a:lnTo>
                    <a:pt x="1" y="191"/>
                  </a:lnTo>
                  <a:lnTo>
                    <a:pt x="3991" y="2503"/>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1" name="Google Shape;4186;p38"/>
            <p:cNvSpPr/>
            <p:nvPr/>
          </p:nvSpPr>
          <p:spPr>
            <a:xfrm>
              <a:off x="2105503" y="1630447"/>
              <a:ext cx="142811" cy="81779"/>
            </a:xfrm>
            <a:custGeom>
              <a:avLst/>
              <a:gdLst/>
              <a:ahLst/>
              <a:cxnLst/>
              <a:rect l="l" t="t" r="r" b="b"/>
              <a:pathLst>
                <a:path w="4371" h="2503"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2" name="Google Shape;4187;p38"/>
            <p:cNvSpPr/>
            <p:nvPr/>
          </p:nvSpPr>
          <p:spPr>
            <a:xfrm>
              <a:off x="2082730" y="1643908"/>
              <a:ext cx="142844" cy="81747"/>
            </a:xfrm>
            <a:custGeom>
              <a:avLst/>
              <a:gdLst/>
              <a:ahLst/>
              <a:cxnLst/>
              <a:rect l="l" t="t" r="r" b="b"/>
              <a:pathLst>
                <a:path w="4372" h="2502" extrusionOk="0">
                  <a:moveTo>
                    <a:pt x="381" y="0"/>
                  </a:moveTo>
                  <a:lnTo>
                    <a:pt x="1" y="190"/>
                  </a:lnTo>
                  <a:lnTo>
                    <a:pt x="3991" y="2502"/>
                  </a:lnTo>
                  <a:lnTo>
                    <a:pt x="4371" y="2280"/>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3" name="Google Shape;4188;p38"/>
            <p:cNvSpPr/>
            <p:nvPr/>
          </p:nvSpPr>
          <p:spPr>
            <a:xfrm>
              <a:off x="2059990" y="1656323"/>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4" name="Google Shape;4189;p38"/>
            <p:cNvSpPr/>
            <p:nvPr/>
          </p:nvSpPr>
          <p:spPr>
            <a:xfrm>
              <a:off x="2147945" y="1804264"/>
              <a:ext cx="182117" cy="56948"/>
            </a:xfrm>
            <a:custGeom>
              <a:avLst/>
              <a:gdLst/>
              <a:ahLst/>
              <a:cxnLst/>
              <a:rect l="l" t="t" r="r" b="b"/>
              <a:pathLst>
                <a:path w="5574" h="1743" extrusionOk="0">
                  <a:moveTo>
                    <a:pt x="2787" y="1"/>
                  </a:moveTo>
                  <a:cubicBezTo>
                    <a:pt x="2090" y="1"/>
                    <a:pt x="1393" y="159"/>
                    <a:pt x="855" y="476"/>
                  </a:cubicBezTo>
                  <a:cubicBezTo>
                    <a:pt x="253" y="824"/>
                    <a:pt x="0" y="1299"/>
                    <a:pt x="95" y="1743"/>
                  </a:cubicBezTo>
                  <a:cubicBezTo>
                    <a:pt x="158" y="1394"/>
                    <a:pt x="412" y="1078"/>
                    <a:pt x="855" y="793"/>
                  </a:cubicBezTo>
                  <a:cubicBezTo>
                    <a:pt x="1393" y="492"/>
                    <a:pt x="2090" y="341"/>
                    <a:pt x="2787" y="341"/>
                  </a:cubicBezTo>
                  <a:cubicBezTo>
                    <a:pt x="3484" y="341"/>
                    <a:pt x="4180" y="492"/>
                    <a:pt x="4719" y="793"/>
                  </a:cubicBezTo>
                  <a:cubicBezTo>
                    <a:pt x="5162" y="1078"/>
                    <a:pt x="5447" y="1394"/>
                    <a:pt x="5510" y="1743"/>
                  </a:cubicBezTo>
                  <a:cubicBezTo>
                    <a:pt x="5574" y="1299"/>
                    <a:pt x="5320" y="824"/>
                    <a:pt x="4719" y="476"/>
                  </a:cubicBezTo>
                  <a:cubicBezTo>
                    <a:pt x="4180" y="159"/>
                    <a:pt x="3484" y="1"/>
                    <a:pt x="278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5" name="Google Shape;4190;p38"/>
            <p:cNvSpPr/>
            <p:nvPr/>
          </p:nvSpPr>
          <p:spPr>
            <a:xfrm>
              <a:off x="2151048" y="1815406"/>
              <a:ext cx="176954" cy="91581"/>
            </a:xfrm>
            <a:custGeom>
              <a:avLst/>
              <a:gdLst/>
              <a:ahLst/>
              <a:cxnLst/>
              <a:rect l="l" t="t" r="r" b="b"/>
              <a:pathLst>
                <a:path w="5416" h="2803" extrusionOk="0">
                  <a:moveTo>
                    <a:pt x="2692" y="0"/>
                  </a:moveTo>
                  <a:cubicBezTo>
                    <a:pt x="1995" y="0"/>
                    <a:pt x="1298" y="151"/>
                    <a:pt x="760" y="452"/>
                  </a:cubicBezTo>
                  <a:cubicBezTo>
                    <a:pt x="317" y="737"/>
                    <a:pt x="63" y="1053"/>
                    <a:pt x="0" y="1402"/>
                  </a:cubicBezTo>
                  <a:cubicBezTo>
                    <a:pt x="63" y="1750"/>
                    <a:pt x="317" y="2098"/>
                    <a:pt x="760" y="2352"/>
                  </a:cubicBezTo>
                  <a:cubicBezTo>
                    <a:pt x="1298" y="2652"/>
                    <a:pt x="1995" y="2803"/>
                    <a:pt x="2692" y="2803"/>
                  </a:cubicBezTo>
                  <a:cubicBezTo>
                    <a:pt x="3389" y="2803"/>
                    <a:pt x="4085" y="2652"/>
                    <a:pt x="4624" y="2352"/>
                  </a:cubicBezTo>
                  <a:cubicBezTo>
                    <a:pt x="5067" y="2098"/>
                    <a:pt x="5352" y="1750"/>
                    <a:pt x="5415" y="1402"/>
                  </a:cubicBezTo>
                  <a:cubicBezTo>
                    <a:pt x="5352" y="1053"/>
                    <a:pt x="5067" y="737"/>
                    <a:pt x="4624" y="452"/>
                  </a:cubicBezTo>
                  <a:cubicBezTo>
                    <a:pt x="4085" y="151"/>
                    <a:pt x="3389" y="0"/>
                    <a:pt x="269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6" name="Google Shape;4191;p38"/>
            <p:cNvSpPr/>
            <p:nvPr/>
          </p:nvSpPr>
          <p:spPr>
            <a:xfrm>
              <a:off x="2084821" y="1864284"/>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7" name="Google Shape;4192;p38"/>
            <p:cNvSpPr/>
            <p:nvPr/>
          </p:nvSpPr>
          <p:spPr>
            <a:xfrm>
              <a:off x="2062049" y="1877745"/>
              <a:ext cx="142811" cy="81779"/>
            </a:xfrm>
            <a:custGeom>
              <a:avLst/>
              <a:gdLst/>
              <a:ahLst/>
              <a:cxnLst/>
              <a:rect l="l" t="t" r="r" b="b"/>
              <a:pathLst>
                <a:path w="4371" h="2503" extrusionOk="0">
                  <a:moveTo>
                    <a:pt x="381" y="0"/>
                  </a:moveTo>
                  <a:lnTo>
                    <a:pt x="0" y="222"/>
                  </a:lnTo>
                  <a:lnTo>
                    <a:pt x="3991" y="2502"/>
                  </a:lnTo>
                  <a:lnTo>
                    <a:pt x="4371" y="2280"/>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8" name="Google Shape;4193;p38"/>
            <p:cNvSpPr/>
            <p:nvPr/>
          </p:nvSpPr>
          <p:spPr>
            <a:xfrm>
              <a:off x="2039276" y="1891173"/>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69" name="Google Shape;4194;p38"/>
            <p:cNvSpPr/>
            <p:nvPr/>
          </p:nvSpPr>
          <p:spPr>
            <a:xfrm>
              <a:off x="2293827" y="1739083"/>
              <a:ext cx="142811" cy="81779"/>
            </a:xfrm>
            <a:custGeom>
              <a:avLst/>
              <a:gdLst/>
              <a:ahLst/>
              <a:cxnLst/>
              <a:rect l="l" t="t" r="r" b="b"/>
              <a:pathLst>
                <a:path w="4371" h="2503" extrusionOk="0">
                  <a:moveTo>
                    <a:pt x="380" y="1"/>
                  </a:moveTo>
                  <a:lnTo>
                    <a:pt x="0" y="191"/>
                  </a:lnTo>
                  <a:lnTo>
                    <a:pt x="3991" y="2502"/>
                  </a:lnTo>
                  <a:lnTo>
                    <a:pt x="4371" y="2281"/>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0" name="Google Shape;4195;p38"/>
            <p:cNvSpPr/>
            <p:nvPr/>
          </p:nvSpPr>
          <p:spPr>
            <a:xfrm>
              <a:off x="2271055" y="1752544"/>
              <a:ext cx="142811" cy="81779"/>
            </a:xfrm>
            <a:custGeom>
              <a:avLst/>
              <a:gdLst/>
              <a:ahLst/>
              <a:cxnLst/>
              <a:rect l="l" t="t" r="r" b="b"/>
              <a:pathLst>
                <a:path w="4371" h="2503" extrusionOk="0">
                  <a:moveTo>
                    <a:pt x="381" y="0"/>
                  </a:moveTo>
                  <a:lnTo>
                    <a:pt x="1" y="190"/>
                  </a:lnTo>
                  <a:lnTo>
                    <a:pt x="3991" y="2502"/>
                  </a:lnTo>
                  <a:lnTo>
                    <a:pt x="4371" y="2281"/>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1" name="Google Shape;4196;p38"/>
            <p:cNvSpPr/>
            <p:nvPr/>
          </p:nvSpPr>
          <p:spPr>
            <a:xfrm>
              <a:off x="2248282" y="1764959"/>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2" name="Google Shape;4197;p38"/>
            <p:cNvSpPr/>
            <p:nvPr/>
          </p:nvSpPr>
          <p:spPr>
            <a:xfrm>
              <a:off x="1025285" y="1818771"/>
              <a:ext cx="523577" cy="2196703"/>
            </a:xfrm>
            <a:custGeom>
              <a:avLst/>
              <a:gdLst/>
              <a:ahLst/>
              <a:cxnLst/>
              <a:rect l="l" t="t" r="r" b="b"/>
              <a:pathLst>
                <a:path w="16025" h="67234" extrusionOk="0">
                  <a:moveTo>
                    <a:pt x="16025" y="0"/>
                  </a:moveTo>
                  <a:lnTo>
                    <a:pt x="0" y="9247"/>
                  </a:lnTo>
                  <a:lnTo>
                    <a:pt x="0" y="67233"/>
                  </a:lnTo>
                  <a:lnTo>
                    <a:pt x="16025" y="57954"/>
                  </a:lnTo>
                  <a:lnTo>
                    <a:pt x="16025"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3" name="Google Shape;4198;p38"/>
            <p:cNvSpPr/>
            <p:nvPr/>
          </p:nvSpPr>
          <p:spPr>
            <a:xfrm>
              <a:off x="457208" y="1792894"/>
              <a:ext cx="568109" cy="2222579"/>
            </a:xfrm>
            <a:custGeom>
              <a:avLst/>
              <a:gdLst/>
              <a:ahLst/>
              <a:cxnLst/>
              <a:rect l="l" t="t" r="r" b="b"/>
              <a:pathLst>
                <a:path w="17388" h="68026" extrusionOk="0">
                  <a:moveTo>
                    <a:pt x="1" y="0"/>
                  </a:moveTo>
                  <a:lnTo>
                    <a:pt x="1" y="57986"/>
                  </a:lnTo>
                  <a:lnTo>
                    <a:pt x="17387" y="68025"/>
                  </a:lnTo>
                  <a:lnTo>
                    <a:pt x="17387" y="10039"/>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4" name="Google Shape;4199;p38"/>
            <p:cNvSpPr/>
            <p:nvPr/>
          </p:nvSpPr>
          <p:spPr>
            <a:xfrm>
              <a:off x="482039" y="1897838"/>
              <a:ext cx="519460" cy="2103129"/>
            </a:xfrm>
            <a:custGeom>
              <a:avLst/>
              <a:gdLst/>
              <a:ahLst/>
              <a:cxnLst/>
              <a:rect l="l" t="t" r="r" b="b"/>
              <a:pathLst>
                <a:path w="15899" h="64370" extrusionOk="0">
                  <a:moveTo>
                    <a:pt x="303" y="1"/>
                  </a:moveTo>
                  <a:cubicBezTo>
                    <a:pt x="128" y="1"/>
                    <a:pt x="1" y="152"/>
                    <a:pt x="1" y="399"/>
                  </a:cubicBezTo>
                  <a:lnTo>
                    <a:pt x="1" y="55186"/>
                  </a:lnTo>
                  <a:lnTo>
                    <a:pt x="15899" y="64370"/>
                  </a:lnTo>
                  <a:lnTo>
                    <a:pt x="15899" y="9551"/>
                  </a:lnTo>
                  <a:cubicBezTo>
                    <a:pt x="15899" y="9203"/>
                    <a:pt x="15645" y="8791"/>
                    <a:pt x="15329" y="8601"/>
                  </a:cubicBezTo>
                  <a:lnTo>
                    <a:pt x="539" y="82"/>
                  </a:lnTo>
                  <a:cubicBezTo>
                    <a:pt x="456" y="26"/>
                    <a:pt x="375" y="1"/>
                    <a:pt x="30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5" name="Google Shape;4200;p38"/>
            <p:cNvSpPr/>
            <p:nvPr/>
          </p:nvSpPr>
          <p:spPr>
            <a:xfrm>
              <a:off x="497559" y="1924564"/>
              <a:ext cx="488421" cy="387496"/>
            </a:xfrm>
            <a:custGeom>
              <a:avLst/>
              <a:gdLst/>
              <a:ahLst/>
              <a:cxnLst/>
              <a:rect l="l" t="t" r="r" b="b"/>
              <a:pathLst>
                <a:path w="14949" h="11860" extrusionOk="0">
                  <a:moveTo>
                    <a:pt x="242" y="1"/>
                  </a:moveTo>
                  <a:cubicBezTo>
                    <a:pt x="96" y="1"/>
                    <a:pt x="1" y="107"/>
                    <a:pt x="1" y="309"/>
                  </a:cubicBezTo>
                  <a:lnTo>
                    <a:pt x="1" y="2938"/>
                  </a:lnTo>
                  <a:cubicBezTo>
                    <a:pt x="1" y="3223"/>
                    <a:pt x="191" y="3539"/>
                    <a:pt x="444" y="3698"/>
                  </a:cubicBezTo>
                  <a:lnTo>
                    <a:pt x="14505" y="11805"/>
                  </a:lnTo>
                  <a:cubicBezTo>
                    <a:pt x="14579" y="11842"/>
                    <a:pt x="14648" y="11860"/>
                    <a:pt x="14708" y="11860"/>
                  </a:cubicBezTo>
                  <a:cubicBezTo>
                    <a:pt x="14853" y="11860"/>
                    <a:pt x="14949" y="11753"/>
                    <a:pt x="14949" y="11552"/>
                  </a:cubicBezTo>
                  <a:lnTo>
                    <a:pt x="14949" y="8923"/>
                  </a:lnTo>
                  <a:cubicBezTo>
                    <a:pt x="14949" y="8670"/>
                    <a:pt x="14759" y="8321"/>
                    <a:pt x="14505" y="8195"/>
                  </a:cubicBezTo>
                  <a:lnTo>
                    <a:pt x="444" y="56"/>
                  </a:lnTo>
                  <a:cubicBezTo>
                    <a:pt x="370" y="19"/>
                    <a:pt x="302" y="1"/>
                    <a:pt x="24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6" name="Google Shape;4201;p38"/>
            <p:cNvSpPr/>
            <p:nvPr/>
          </p:nvSpPr>
          <p:spPr>
            <a:xfrm>
              <a:off x="521377" y="196155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7" name="Google Shape;4202;p38"/>
            <p:cNvSpPr/>
            <p:nvPr/>
          </p:nvSpPr>
          <p:spPr>
            <a:xfrm>
              <a:off x="521377" y="1987426"/>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8" name="Google Shape;4203;p38"/>
            <p:cNvSpPr/>
            <p:nvPr/>
          </p:nvSpPr>
          <p:spPr>
            <a:xfrm>
              <a:off x="521377" y="2014316"/>
              <a:ext cx="164539" cy="102461"/>
            </a:xfrm>
            <a:custGeom>
              <a:avLst/>
              <a:gdLst/>
              <a:ahLst/>
              <a:cxnLst/>
              <a:rect l="l" t="t" r="r" b="b"/>
              <a:pathLst>
                <a:path w="5036" h="3136" extrusionOk="0">
                  <a:moveTo>
                    <a:pt x="0" y="1"/>
                  </a:moveTo>
                  <a:lnTo>
                    <a:pt x="0" y="222"/>
                  </a:lnTo>
                  <a:lnTo>
                    <a:pt x="5036" y="3136"/>
                  </a:lnTo>
                  <a:lnTo>
                    <a:pt x="5036" y="2882"/>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79" name="Google Shape;4204;p38"/>
            <p:cNvSpPr/>
            <p:nvPr/>
          </p:nvSpPr>
          <p:spPr>
            <a:xfrm>
              <a:off x="829707" y="2162780"/>
              <a:ext cx="23851" cy="28490"/>
            </a:xfrm>
            <a:custGeom>
              <a:avLst/>
              <a:gdLst/>
              <a:ahLst/>
              <a:cxnLst/>
              <a:rect l="l" t="t" r="r" b="b"/>
              <a:pathLst>
                <a:path w="730" h="872" extrusionOk="0">
                  <a:moveTo>
                    <a:pt x="201" y="1"/>
                  </a:moveTo>
                  <a:cubicBezTo>
                    <a:pt x="174" y="1"/>
                    <a:pt x="149" y="6"/>
                    <a:pt x="127" y="17"/>
                  </a:cubicBezTo>
                  <a:cubicBezTo>
                    <a:pt x="1" y="112"/>
                    <a:pt x="1" y="334"/>
                    <a:pt x="127" y="555"/>
                  </a:cubicBezTo>
                  <a:cubicBezTo>
                    <a:pt x="225" y="752"/>
                    <a:pt x="381" y="872"/>
                    <a:pt x="505" y="872"/>
                  </a:cubicBezTo>
                  <a:cubicBezTo>
                    <a:pt x="540" y="872"/>
                    <a:pt x="574"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0" name="Google Shape;4205;p38"/>
            <p:cNvSpPr/>
            <p:nvPr/>
          </p:nvSpPr>
          <p:spPr>
            <a:xfrm>
              <a:off x="877311" y="2190715"/>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1" name="Google Shape;4206;p38"/>
            <p:cNvSpPr/>
            <p:nvPr/>
          </p:nvSpPr>
          <p:spPr>
            <a:xfrm>
              <a:off x="926973" y="2218356"/>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2" name="Google Shape;4207;p38"/>
            <p:cNvSpPr/>
            <p:nvPr/>
          </p:nvSpPr>
          <p:spPr>
            <a:xfrm>
              <a:off x="497559" y="2063227"/>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1"/>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3" name="Google Shape;4208;p38"/>
            <p:cNvSpPr/>
            <p:nvPr/>
          </p:nvSpPr>
          <p:spPr>
            <a:xfrm>
              <a:off x="521377" y="2100212"/>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4" name="Google Shape;4209;p38"/>
            <p:cNvSpPr/>
            <p:nvPr/>
          </p:nvSpPr>
          <p:spPr>
            <a:xfrm>
              <a:off x="521377" y="2126056"/>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5" name="Google Shape;4210;p38"/>
            <p:cNvSpPr/>
            <p:nvPr/>
          </p:nvSpPr>
          <p:spPr>
            <a:xfrm>
              <a:off x="521377" y="215297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6" name="Google Shape;4211;p38"/>
            <p:cNvSpPr/>
            <p:nvPr/>
          </p:nvSpPr>
          <p:spPr>
            <a:xfrm>
              <a:off x="830753" y="230114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6"/>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7" name="Google Shape;4212;p38"/>
            <p:cNvSpPr/>
            <p:nvPr/>
          </p:nvSpPr>
          <p:spPr>
            <a:xfrm>
              <a:off x="878357" y="2329083"/>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8" name="Google Shape;4213;p38"/>
            <p:cNvSpPr/>
            <p:nvPr/>
          </p:nvSpPr>
          <p:spPr>
            <a:xfrm>
              <a:off x="924915" y="2356789"/>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89" name="Google Shape;4214;p38"/>
            <p:cNvSpPr/>
            <p:nvPr/>
          </p:nvSpPr>
          <p:spPr>
            <a:xfrm>
              <a:off x="497559" y="2201399"/>
              <a:ext cx="488421" cy="387790"/>
            </a:xfrm>
            <a:custGeom>
              <a:avLst/>
              <a:gdLst/>
              <a:ahLst/>
              <a:cxnLst/>
              <a:rect l="l" t="t" r="r" b="b"/>
              <a:pathLst>
                <a:path w="14949" h="11869" extrusionOk="0">
                  <a:moveTo>
                    <a:pt x="235" y="0"/>
                  </a:moveTo>
                  <a:cubicBezTo>
                    <a:pt x="93" y="0"/>
                    <a:pt x="1" y="115"/>
                    <a:pt x="1" y="292"/>
                  </a:cubicBezTo>
                  <a:lnTo>
                    <a:pt x="1" y="2920"/>
                  </a:lnTo>
                  <a:cubicBezTo>
                    <a:pt x="1" y="3205"/>
                    <a:pt x="191" y="3554"/>
                    <a:pt x="444" y="3680"/>
                  </a:cubicBezTo>
                  <a:lnTo>
                    <a:pt x="14505" y="11819"/>
                  </a:lnTo>
                  <a:cubicBezTo>
                    <a:pt x="14573" y="11853"/>
                    <a:pt x="14637" y="11869"/>
                    <a:pt x="14693" y="11869"/>
                  </a:cubicBezTo>
                  <a:cubicBezTo>
                    <a:pt x="14847" y="11869"/>
                    <a:pt x="14949" y="11751"/>
                    <a:pt x="14949" y="11566"/>
                  </a:cubicBezTo>
                  <a:lnTo>
                    <a:pt x="14949" y="8937"/>
                  </a:lnTo>
                  <a:cubicBezTo>
                    <a:pt x="14949" y="8652"/>
                    <a:pt x="14759" y="8336"/>
                    <a:pt x="14505" y="8177"/>
                  </a:cubicBezTo>
                  <a:lnTo>
                    <a:pt x="444" y="70"/>
                  </a:lnTo>
                  <a:cubicBezTo>
                    <a:pt x="367" y="22"/>
                    <a:pt x="296" y="0"/>
                    <a:pt x="23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0" name="Google Shape;4215;p38"/>
            <p:cNvSpPr/>
            <p:nvPr/>
          </p:nvSpPr>
          <p:spPr>
            <a:xfrm>
              <a:off x="521377" y="2237828"/>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1" name="Google Shape;4216;p38"/>
            <p:cNvSpPr/>
            <p:nvPr/>
          </p:nvSpPr>
          <p:spPr>
            <a:xfrm>
              <a:off x="521377" y="226471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2" name="Google Shape;4217;p38"/>
            <p:cNvSpPr/>
            <p:nvPr/>
          </p:nvSpPr>
          <p:spPr>
            <a:xfrm>
              <a:off x="521377" y="2290594"/>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3" name="Google Shape;4218;p38"/>
            <p:cNvSpPr/>
            <p:nvPr/>
          </p:nvSpPr>
          <p:spPr>
            <a:xfrm>
              <a:off x="830753" y="2439810"/>
              <a:ext cx="21760" cy="28098"/>
            </a:xfrm>
            <a:custGeom>
              <a:avLst/>
              <a:gdLst/>
              <a:ahLst/>
              <a:cxnLst/>
              <a:rect l="l" t="t" r="r" b="b"/>
              <a:pathLst>
                <a:path w="666" h="860" extrusionOk="0">
                  <a:moveTo>
                    <a:pt x="162" y="0"/>
                  </a:moveTo>
                  <a:cubicBezTo>
                    <a:pt x="61" y="0"/>
                    <a:pt x="0" y="93"/>
                    <a:pt x="0" y="247"/>
                  </a:cubicBezTo>
                  <a:cubicBezTo>
                    <a:pt x="0" y="437"/>
                    <a:pt x="127" y="722"/>
                    <a:pt x="317" y="817"/>
                  </a:cubicBezTo>
                  <a:cubicBezTo>
                    <a:pt x="374" y="845"/>
                    <a:pt x="428" y="860"/>
                    <a:pt x="476" y="860"/>
                  </a:cubicBezTo>
                  <a:cubicBezTo>
                    <a:pt x="588" y="860"/>
                    <a:pt x="665" y="782"/>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4" name="Google Shape;4219;p38"/>
            <p:cNvSpPr/>
            <p:nvPr/>
          </p:nvSpPr>
          <p:spPr>
            <a:xfrm>
              <a:off x="877311" y="2467516"/>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2" y="754"/>
                    <a:pt x="401" y="872"/>
                    <a:pt x="528" y="872"/>
                  </a:cubicBezTo>
                  <a:cubicBezTo>
                    <a:pt x="555" y="872"/>
                    <a:pt x="580" y="867"/>
                    <a:pt x="602" y="856"/>
                  </a:cubicBezTo>
                  <a:cubicBezTo>
                    <a:pt x="729" y="761"/>
                    <a:pt x="729" y="507"/>
                    <a:pt x="602" y="286"/>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5" name="Google Shape;4220;p38"/>
            <p:cNvSpPr/>
            <p:nvPr/>
          </p:nvSpPr>
          <p:spPr>
            <a:xfrm>
              <a:off x="924915" y="2494928"/>
              <a:ext cx="24864" cy="28490"/>
            </a:xfrm>
            <a:custGeom>
              <a:avLst/>
              <a:gdLst/>
              <a:ahLst/>
              <a:cxnLst/>
              <a:rect l="l" t="t" r="r" b="b"/>
              <a:pathLst>
                <a:path w="761" h="872" extrusionOk="0">
                  <a:moveTo>
                    <a:pt x="230" y="0"/>
                  </a:moveTo>
                  <a:cubicBezTo>
                    <a:pt x="205" y="0"/>
                    <a:pt x="181" y="6"/>
                    <a:pt x="159" y="17"/>
                  </a:cubicBezTo>
                  <a:cubicBezTo>
                    <a:pt x="0" y="112"/>
                    <a:pt x="0" y="333"/>
                    <a:pt x="159" y="587"/>
                  </a:cubicBezTo>
                  <a:cubicBezTo>
                    <a:pt x="256" y="757"/>
                    <a:pt x="391" y="872"/>
                    <a:pt x="521" y="872"/>
                  </a:cubicBezTo>
                  <a:cubicBezTo>
                    <a:pt x="559" y="872"/>
                    <a:pt x="597" y="862"/>
                    <a:pt x="634" y="840"/>
                  </a:cubicBezTo>
                  <a:cubicBezTo>
                    <a:pt x="760" y="777"/>
                    <a:pt x="760" y="523"/>
                    <a:pt x="634" y="302"/>
                  </a:cubicBezTo>
                  <a:cubicBezTo>
                    <a:pt x="503" y="119"/>
                    <a:pt x="350" y="0"/>
                    <a:pt x="2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6" name="Google Shape;4221;p38"/>
            <p:cNvSpPr/>
            <p:nvPr/>
          </p:nvSpPr>
          <p:spPr>
            <a:xfrm>
              <a:off x="497559" y="2339669"/>
              <a:ext cx="488421" cy="387790"/>
            </a:xfrm>
            <a:custGeom>
              <a:avLst/>
              <a:gdLst/>
              <a:ahLst/>
              <a:cxnLst/>
              <a:rect l="l" t="t" r="r" b="b"/>
              <a:pathLst>
                <a:path w="14949" h="11869" extrusionOk="0">
                  <a:moveTo>
                    <a:pt x="257" y="0"/>
                  </a:moveTo>
                  <a:cubicBezTo>
                    <a:pt x="103" y="0"/>
                    <a:pt x="1" y="118"/>
                    <a:pt x="1" y="303"/>
                  </a:cubicBezTo>
                  <a:lnTo>
                    <a:pt x="1" y="2932"/>
                  </a:lnTo>
                  <a:cubicBezTo>
                    <a:pt x="1" y="3217"/>
                    <a:pt x="191" y="3534"/>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6"/>
                    <a:pt x="14505" y="8189"/>
                  </a:cubicBezTo>
                  <a:lnTo>
                    <a:pt x="444" y="50"/>
                  </a:lnTo>
                  <a:cubicBezTo>
                    <a:pt x="376" y="16"/>
                    <a:pt x="313" y="0"/>
                    <a:pt x="25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7" name="Google Shape;4222;p38"/>
            <p:cNvSpPr/>
            <p:nvPr/>
          </p:nvSpPr>
          <p:spPr>
            <a:xfrm>
              <a:off x="521377" y="237645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8" name="Google Shape;4223;p38"/>
            <p:cNvSpPr/>
            <p:nvPr/>
          </p:nvSpPr>
          <p:spPr>
            <a:xfrm>
              <a:off x="521377" y="240338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99" name="Google Shape;4224;p38"/>
            <p:cNvSpPr/>
            <p:nvPr/>
          </p:nvSpPr>
          <p:spPr>
            <a:xfrm>
              <a:off x="521377" y="2429224"/>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0" name="Google Shape;4225;p38"/>
            <p:cNvSpPr/>
            <p:nvPr/>
          </p:nvSpPr>
          <p:spPr>
            <a:xfrm>
              <a:off x="830753" y="2578047"/>
              <a:ext cx="21760" cy="28327"/>
            </a:xfrm>
            <a:custGeom>
              <a:avLst/>
              <a:gdLst/>
              <a:ahLst/>
              <a:cxnLst/>
              <a:rect l="l" t="t" r="r" b="b"/>
              <a:pathLst>
                <a:path w="666" h="867" extrusionOk="0">
                  <a:moveTo>
                    <a:pt x="179" y="1"/>
                  </a:moveTo>
                  <a:cubicBezTo>
                    <a:pt x="68" y="1"/>
                    <a:pt x="0" y="89"/>
                    <a:pt x="0" y="228"/>
                  </a:cubicBezTo>
                  <a:cubicBezTo>
                    <a:pt x="0" y="449"/>
                    <a:pt x="127" y="703"/>
                    <a:pt x="317" y="830"/>
                  </a:cubicBezTo>
                  <a:cubicBezTo>
                    <a:pt x="368" y="855"/>
                    <a:pt x="417" y="867"/>
                    <a:pt x="460" y="867"/>
                  </a:cubicBezTo>
                  <a:cubicBezTo>
                    <a:pt x="581" y="867"/>
                    <a:pt x="665" y="779"/>
                    <a:pt x="665" y="639"/>
                  </a:cubicBezTo>
                  <a:cubicBezTo>
                    <a:pt x="665" y="418"/>
                    <a:pt x="507" y="164"/>
                    <a:pt x="317" y="38"/>
                  </a:cubicBezTo>
                  <a:cubicBezTo>
                    <a:pt x="266" y="12"/>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1" name="Google Shape;4226;p38"/>
            <p:cNvSpPr/>
            <p:nvPr/>
          </p:nvSpPr>
          <p:spPr>
            <a:xfrm>
              <a:off x="877311" y="260562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2" name="Google Shape;4227;p38"/>
            <p:cNvSpPr/>
            <p:nvPr/>
          </p:nvSpPr>
          <p:spPr>
            <a:xfrm>
              <a:off x="926973" y="2633754"/>
              <a:ext cx="21760" cy="28098"/>
            </a:xfrm>
            <a:custGeom>
              <a:avLst/>
              <a:gdLst/>
              <a:ahLst/>
              <a:cxnLst/>
              <a:rect l="l" t="t" r="r" b="b"/>
              <a:pathLst>
                <a:path w="666" h="860" extrusionOk="0">
                  <a:moveTo>
                    <a:pt x="165" y="0"/>
                  </a:moveTo>
                  <a:cubicBezTo>
                    <a:pt x="63" y="0"/>
                    <a:pt x="1" y="78"/>
                    <a:pt x="1" y="233"/>
                  </a:cubicBezTo>
                  <a:cubicBezTo>
                    <a:pt x="1" y="455"/>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3" name="Google Shape;4228;p38"/>
            <p:cNvSpPr/>
            <p:nvPr/>
          </p:nvSpPr>
          <p:spPr>
            <a:xfrm>
              <a:off x="497559" y="2478135"/>
              <a:ext cx="488421" cy="387496"/>
            </a:xfrm>
            <a:custGeom>
              <a:avLst/>
              <a:gdLst/>
              <a:ahLst/>
              <a:cxnLst/>
              <a:rect l="l" t="t" r="r" b="b"/>
              <a:pathLst>
                <a:path w="14949" h="11860" extrusionOk="0">
                  <a:moveTo>
                    <a:pt x="242" y="1"/>
                  </a:moveTo>
                  <a:cubicBezTo>
                    <a:pt x="96" y="1"/>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70"/>
                    <a:pt x="14759" y="8321"/>
                    <a:pt x="14505" y="8194"/>
                  </a:cubicBezTo>
                  <a:lnTo>
                    <a:pt x="444" y="56"/>
                  </a:lnTo>
                  <a:cubicBezTo>
                    <a:pt x="370" y="19"/>
                    <a:pt x="302" y="1"/>
                    <a:pt x="24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4" name="Google Shape;4229;p38"/>
            <p:cNvSpPr/>
            <p:nvPr/>
          </p:nvSpPr>
          <p:spPr>
            <a:xfrm>
              <a:off x="521377" y="251512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5" name="Google Shape;4230;p38"/>
            <p:cNvSpPr/>
            <p:nvPr/>
          </p:nvSpPr>
          <p:spPr>
            <a:xfrm>
              <a:off x="521377" y="2540997"/>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6" name="Google Shape;4231;p38"/>
            <p:cNvSpPr/>
            <p:nvPr/>
          </p:nvSpPr>
          <p:spPr>
            <a:xfrm>
              <a:off x="521377" y="256788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7" name="Google Shape;4232;p38"/>
            <p:cNvSpPr/>
            <p:nvPr/>
          </p:nvSpPr>
          <p:spPr>
            <a:xfrm>
              <a:off x="830753" y="271651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8" name="Google Shape;4233;p38"/>
            <p:cNvSpPr/>
            <p:nvPr/>
          </p:nvSpPr>
          <p:spPr>
            <a:xfrm>
              <a:off x="878357" y="2744448"/>
              <a:ext cx="21760" cy="28131"/>
            </a:xfrm>
            <a:custGeom>
              <a:avLst/>
              <a:gdLst/>
              <a:ahLst/>
              <a:cxnLst/>
              <a:rect l="l" t="t" r="r" b="b"/>
              <a:pathLst>
                <a:path w="666" h="861" extrusionOk="0">
                  <a:moveTo>
                    <a:pt x="189" y="1"/>
                  </a:moveTo>
                  <a:cubicBezTo>
                    <a:pt x="78" y="1"/>
                    <a:pt x="0" y="78"/>
                    <a:pt x="0" y="233"/>
                  </a:cubicBezTo>
                  <a:cubicBezTo>
                    <a:pt x="0" y="455"/>
                    <a:pt x="158" y="709"/>
                    <a:pt x="348" y="804"/>
                  </a:cubicBezTo>
                  <a:cubicBezTo>
                    <a:pt x="407" y="842"/>
                    <a:pt x="459" y="860"/>
                    <a:pt x="503" y="860"/>
                  </a:cubicBezTo>
                  <a:cubicBezTo>
                    <a:pt x="604" y="860"/>
                    <a:pt x="665" y="767"/>
                    <a:pt x="665" y="614"/>
                  </a:cubicBezTo>
                  <a:cubicBezTo>
                    <a:pt x="665" y="392"/>
                    <a:pt x="538" y="138"/>
                    <a:pt x="348" y="43"/>
                  </a:cubicBezTo>
                  <a:cubicBezTo>
                    <a:pt x="291" y="15"/>
                    <a:pt x="237" y="1"/>
                    <a:pt x="18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09" name="Google Shape;4234;p38"/>
            <p:cNvSpPr/>
            <p:nvPr/>
          </p:nvSpPr>
          <p:spPr>
            <a:xfrm>
              <a:off x="924915" y="2771730"/>
              <a:ext cx="24864" cy="28490"/>
            </a:xfrm>
            <a:custGeom>
              <a:avLst/>
              <a:gdLst/>
              <a:ahLst/>
              <a:cxnLst/>
              <a:rect l="l" t="t" r="r" b="b"/>
              <a:pathLst>
                <a:path w="761" h="872" extrusionOk="0">
                  <a:moveTo>
                    <a:pt x="253" y="0"/>
                  </a:moveTo>
                  <a:cubicBezTo>
                    <a:pt x="219" y="0"/>
                    <a:pt x="187" y="10"/>
                    <a:pt x="159" y="32"/>
                  </a:cubicBezTo>
                  <a:cubicBezTo>
                    <a:pt x="0" y="95"/>
                    <a:pt x="0" y="349"/>
                    <a:pt x="159" y="570"/>
                  </a:cubicBezTo>
                  <a:cubicBezTo>
                    <a:pt x="263" y="753"/>
                    <a:pt x="411" y="872"/>
                    <a:pt x="548" y="872"/>
                  </a:cubicBezTo>
                  <a:cubicBezTo>
                    <a:pt x="577" y="872"/>
                    <a:pt x="606" y="866"/>
                    <a:pt x="634" y="855"/>
                  </a:cubicBezTo>
                  <a:cubicBezTo>
                    <a:pt x="760" y="760"/>
                    <a:pt x="760" y="539"/>
                    <a:pt x="634" y="317"/>
                  </a:cubicBezTo>
                  <a:cubicBezTo>
                    <a:pt x="511" y="121"/>
                    <a:pt x="369" y="0"/>
                    <a:pt x="25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0" name="Google Shape;4235;p38"/>
            <p:cNvSpPr/>
            <p:nvPr/>
          </p:nvSpPr>
          <p:spPr>
            <a:xfrm>
              <a:off x="497559" y="2616339"/>
              <a:ext cx="488421" cy="387953"/>
            </a:xfrm>
            <a:custGeom>
              <a:avLst/>
              <a:gdLst/>
              <a:ahLst/>
              <a:cxnLst/>
              <a:rect l="l" t="t" r="r" b="b"/>
              <a:pathLst>
                <a:path w="14949" h="11874" extrusionOk="0">
                  <a:moveTo>
                    <a:pt x="238" y="0"/>
                  </a:moveTo>
                  <a:cubicBezTo>
                    <a:pt x="95" y="0"/>
                    <a:pt x="1" y="122"/>
                    <a:pt x="1" y="323"/>
                  </a:cubicBezTo>
                  <a:lnTo>
                    <a:pt x="1" y="2951"/>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1" name="Google Shape;4236;p38"/>
            <p:cNvSpPr/>
            <p:nvPr/>
          </p:nvSpPr>
          <p:spPr>
            <a:xfrm>
              <a:off x="521377" y="2653749"/>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2" name="Google Shape;4237;p38"/>
            <p:cNvSpPr/>
            <p:nvPr/>
          </p:nvSpPr>
          <p:spPr>
            <a:xfrm>
              <a:off x="521377" y="267962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3" name="Google Shape;4238;p38"/>
            <p:cNvSpPr/>
            <p:nvPr/>
          </p:nvSpPr>
          <p:spPr>
            <a:xfrm>
              <a:off x="521377" y="270654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4" name="Google Shape;4239;p38"/>
            <p:cNvSpPr/>
            <p:nvPr/>
          </p:nvSpPr>
          <p:spPr>
            <a:xfrm>
              <a:off x="830753" y="285471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5" name="Google Shape;4240;p38"/>
            <p:cNvSpPr/>
            <p:nvPr/>
          </p:nvSpPr>
          <p:spPr>
            <a:xfrm>
              <a:off x="878357" y="288265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6" name="Google Shape;4241;p38"/>
            <p:cNvSpPr/>
            <p:nvPr/>
          </p:nvSpPr>
          <p:spPr>
            <a:xfrm>
              <a:off x="924915" y="2910359"/>
              <a:ext cx="24864" cy="28523"/>
            </a:xfrm>
            <a:custGeom>
              <a:avLst/>
              <a:gdLst/>
              <a:ahLst/>
              <a:cxnLst/>
              <a:rect l="l" t="t" r="r" b="b"/>
              <a:pathLst>
                <a:path w="761" h="873" extrusionOk="0">
                  <a:moveTo>
                    <a:pt x="255" y="1"/>
                  </a:moveTo>
                  <a:cubicBezTo>
                    <a:pt x="220" y="1"/>
                    <a:pt x="188" y="11"/>
                    <a:pt x="159" y="32"/>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7" name="Google Shape;4242;p38"/>
            <p:cNvSpPr/>
            <p:nvPr/>
          </p:nvSpPr>
          <p:spPr>
            <a:xfrm>
              <a:off x="497559" y="2754936"/>
              <a:ext cx="488421" cy="387823"/>
            </a:xfrm>
            <a:custGeom>
              <a:avLst/>
              <a:gdLst/>
              <a:ahLst/>
              <a:cxnLst/>
              <a:rect l="l" t="t" r="r" b="b"/>
              <a:pathLst>
                <a:path w="14949" h="11870" extrusionOk="0">
                  <a:moveTo>
                    <a:pt x="235" y="1"/>
                  </a:moveTo>
                  <a:cubicBezTo>
                    <a:pt x="93" y="1"/>
                    <a:pt x="1" y="116"/>
                    <a:pt x="1" y="293"/>
                  </a:cubicBezTo>
                  <a:lnTo>
                    <a:pt x="1" y="2921"/>
                  </a:lnTo>
                  <a:cubicBezTo>
                    <a:pt x="1" y="3206"/>
                    <a:pt x="191" y="3554"/>
                    <a:pt x="444" y="3681"/>
                  </a:cubicBezTo>
                  <a:lnTo>
                    <a:pt x="14505" y="11820"/>
                  </a:lnTo>
                  <a:cubicBezTo>
                    <a:pt x="14573" y="11854"/>
                    <a:pt x="14637" y="11870"/>
                    <a:pt x="14693" y="11870"/>
                  </a:cubicBezTo>
                  <a:cubicBezTo>
                    <a:pt x="14847" y="11870"/>
                    <a:pt x="14949" y="11752"/>
                    <a:pt x="14949" y="11567"/>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8" name="Google Shape;4243;p38"/>
            <p:cNvSpPr/>
            <p:nvPr/>
          </p:nvSpPr>
          <p:spPr>
            <a:xfrm>
              <a:off x="521377" y="2791366"/>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9" name="Google Shape;4244;p38"/>
            <p:cNvSpPr/>
            <p:nvPr/>
          </p:nvSpPr>
          <p:spPr>
            <a:xfrm>
              <a:off x="521377" y="281828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0" name="Google Shape;4245;p38"/>
            <p:cNvSpPr/>
            <p:nvPr/>
          </p:nvSpPr>
          <p:spPr>
            <a:xfrm>
              <a:off x="521377" y="2844165"/>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1" name="Google Shape;4246;p38"/>
            <p:cNvSpPr/>
            <p:nvPr/>
          </p:nvSpPr>
          <p:spPr>
            <a:xfrm>
              <a:off x="830753" y="299334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2" name="Google Shape;4247;p38"/>
            <p:cNvSpPr/>
            <p:nvPr/>
          </p:nvSpPr>
          <p:spPr>
            <a:xfrm>
              <a:off x="877311" y="3020563"/>
              <a:ext cx="23818" cy="28490"/>
            </a:xfrm>
            <a:custGeom>
              <a:avLst/>
              <a:gdLst/>
              <a:ahLst/>
              <a:cxnLst/>
              <a:rect l="l" t="t" r="r" b="b"/>
              <a:pathLst>
                <a:path w="729" h="872" extrusionOk="0">
                  <a:moveTo>
                    <a:pt x="201" y="0"/>
                  </a:moveTo>
                  <a:cubicBezTo>
                    <a:pt x="174" y="0"/>
                    <a:pt x="149" y="5"/>
                    <a:pt x="127" y="16"/>
                  </a:cubicBezTo>
                  <a:cubicBezTo>
                    <a:pt x="0" y="111"/>
                    <a:pt x="0" y="365"/>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3" name="Google Shape;4248;p38"/>
            <p:cNvSpPr/>
            <p:nvPr/>
          </p:nvSpPr>
          <p:spPr>
            <a:xfrm>
              <a:off x="924915" y="3048498"/>
              <a:ext cx="24864" cy="28490"/>
            </a:xfrm>
            <a:custGeom>
              <a:avLst/>
              <a:gdLst/>
              <a:ahLst/>
              <a:cxnLst/>
              <a:rect l="l" t="t" r="r" b="b"/>
              <a:pathLst>
                <a:path w="761" h="872" extrusionOk="0">
                  <a:moveTo>
                    <a:pt x="230" y="0"/>
                  </a:moveTo>
                  <a:cubicBezTo>
                    <a:pt x="205" y="0"/>
                    <a:pt x="181" y="5"/>
                    <a:pt x="159" y="16"/>
                  </a:cubicBezTo>
                  <a:cubicBezTo>
                    <a:pt x="0" y="111"/>
                    <a:pt x="0" y="333"/>
                    <a:pt x="159" y="586"/>
                  </a:cubicBezTo>
                  <a:cubicBezTo>
                    <a:pt x="256" y="757"/>
                    <a:pt x="391" y="872"/>
                    <a:pt x="521" y="872"/>
                  </a:cubicBezTo>
                  <a:cubicBezTo>
                    <a:pt x="559" y="872"/>
                    <a:pt x="597" y="862"/>
                    <a:pt x="634" y="840"/>
                  </a:cubicBezTo>
                  <a:cubicBezTo>
                    <a:pt x="760" y="777"/>
                    <a:pt x="760" y="523"/>
                    <a:pt x="634" y="301"/>
                  </a:cubicBezTo>
                  <a:cubicBezTo>
                    <a:pt x="503" y="118"/>
                    <a:pt x="350" y="0"/>
                    <a:pt x="2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4" name="Google Shape;4249;p38"/>
            <p:cNvSpPr/>
            <p:nvPr/>
          </p:nvSpPr>
          <p:spPr>
            <a:xfrm>
              <a:off x="497559" y="2893239"/>
              <a:ext cx="488421" cy="387757"/>
            </a:xfrm>
            <a:custGeom>
              <a:avLst/>
              <a:gdLst/>
              <a:ahLst/>
              <a:cxnLst/>
              <a:rect l="l" t="t" r="r" b="b"/>
              <a:pathLst>
                <a:path w="14949" h="11868" extrusionOk="0">
                  <a:moveTo>
                    <a:pt x="257" y="0"/>
                  </a:moveTo>
                  <a:cubicBezTo>
                    <a:pt x="103" y="0"/>
                    <a:pt x="1" y="118"/>
                    <a:pt x="1" y="303"/>
                  </a:cubicBezTo>
                  <a:lnTo>
                    <a:pt x="1" y="2932"/>
                  </a:lnTo>
                  <a:cubicBezTo>
                    <a:pt x="1" y="3217"/>
                    <a:pt x="191" y="3533"/>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5"/>
                    <a:pt x="14505" y="8189"/>
                  </a:cubicBezTo>
                  <a:lnTo>
                    <a:pt x="444" y="50"/>
                  </a:lnTo>
                  <a:cubicBezTo>
                    <a:pt x="376" y="16"/>
                    <a:pt x="313" y="0"/>
                    <a:pt x="25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5" name="Google Shape;4250;p38"/>
            <p:cNvSpPr/>
            <p:nvPr/>
          </p:nvSpPr>
          <p:spPr>
            <a:xfrm>
              <a:off x="521377" y="293002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6" name="Google Shape;4251;p38"/>
            <p:cNvSpPr/>
            <p:nvPr/>
          </p:nvSpPr>
          <p:spPr>
            <a:xfrm>
              <a:off x="521377" y="2956917"/>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7" name="Google Shape;4252;p38"/>
            <p:cNvSpPr/>
            <p:nvPr/>
          </p:nvSpPr>
          <p:spPr>
            <a:xfrm>
              <a:off x="521377" y="298279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8" name="Google Shape;4253;p38"/>
            <p:cNvSpPr/>
            <p:nvPr/>
          </p:nvSpPr>
          <p:spPr>
            <a:xfrm>
              <a:off x="830753" y="3131617"/>
              <a:ext cx="21760" cy="28327"/>
            </a:xfrm>
            <a:custGeom>
              <a:avLst/>
              <a:gdLst/>
              <a:ahLst/>
              <a:cxnLst/>
              <a:rect l="l" t="t" r="r" b="b"/>
              <a:pathLst>
                <a:path w="666" h="867" extrusionOk="0">
                  <a:moveTo>
                    <a:pt x="179" y="0"/>
                  </a:moveTo>
                  <a:cubicBezTo>
                    <a:pt x="68" y="0"/>
                    <a:pt x="0" y="89"/>
                    <a:pt x="0" y="228"/>
                  </a:cubicBezTo>
                  <a:cubicBezTo>
                    <a:pt x="0" y="449"/>
                    <a:pt x="127" y="703"/>
                    <a:pt x="317" y="829"/>
                  </a:cubicBezTo>
                  <a:cubicBezTo>
                    <a:pt x="368" y="855"/>
                    <a:pt x="417" y="867"/>
                    <a:pt x="460" y="867"/>
                  </a:cubicBezTo>
                  <a:cubicBezTo>
                    <a:pt x="581" y="867"/>
                    <a:pt x="665" y="778"/>
                    <a:pt x="665" y="639"/>
                  </a:cubicBezTo>
                  <a:cubicBezTo>
                    <a:pt x="665" y="418"/>
                    <a:pt x="507" y="164"/>
                    <a:pt x="317" y="38"/>
                  </a:cubicBezTo>
                  <a:cubicBezTo>
                    <a:pt x="266" y="12"/>
                    <a:pt x="220"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9" name="Google Shape;4254;p38"/>
            <p:cNvSpPr/>
            <p:nvPr/>
          </p:nvSpPr>
          <p:spPr>
            <a:xfrm>
              <a:off x="877311" y="315919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0" name="Google Shape;4255;p38"/>
            <p:cNvSpPr/>
            <p:nvPr/>
          </p:nvSpPr>
          <p:spPr>
            <a:xfrm>
              <a:off x="926973" y="3187324"/>
              <a:ext cx="21760" cy="28098"/>
            </a:xfrm>
            <a:custGeom>
              <a:avLst/>
              <a:gdLst/>
              <a:ahLst/>
              <a:cxnLst/>
              <a:rect l="l" t="t" r="r" b="b"/>
              <a:pathLst>
                <a:path w="666" h="860" extrusionOk="0">
                  <a:moveTo>
                    <a:pt x="165" y="0"/>
                  </a:moveTo>
                  <a:cubicBezTo>
                    <a:pt x="63" y="0"/>
                    <a:pt x="1" y="78"/>
                    <a:pt x="1" y="233"/>
                  </a:cubicBezTo>
                  <a:cubicBezTo>
                    <a:pt x="1" y="454"/>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1" name="Google Shape;4256;p38"/>
            <p:cNvSpPr/>
            <p:nvPr/>
          </p:nvSpPr>
          <p:spPr>
            <a:xfrm>
              <a:off x="497559" y="3031705"/>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2" name="Google Shape;4257;p38"/>
            <p:cNvSpPr/>
            <p:nvPr/>
          </p:nvSpPr>
          <p:spPr>
            <a:xfrm>
              <a:off x="521377" y="306869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3" name="Google Shape;4258;p38"/>
            <p:cNvSpPr/>
            <p:nvPr/>
          </p:nvSpPr>
          <p:spPr>
            <a:xfrm>
              <a:off x="521377" y="3094534"/>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4" name="Google Shape;4259;p38"/>
            <p:cNvSpPr/>
            <p:nvPr/>
          </p:nvSpPr>
          <p:spPr>
            <a:xfrm>
              <a:off x="521377" y="312145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5" name="Google Shape;4260;p38"/>
            <p:cNvSpPr/>
            <p:nvPr/>
          </p:nvSpPr>
          <p:spPr>
            <a:xfrm>
              <a:off x="830753" y="327008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6" name="Google Shape;4261;p38"/>
            <p:cNvSpPr/>
            <p:nvPr/>
          </p:nvSpPr>
          <p:spPr>
            <a:xfrm>
              <a:off x="878357" y="3297561"/>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7" name="Google Shape;4262;p38"/>
            <p:cNvSpPr/>
            <p:nvPr/>
          </p:nvSpPr>
          <p:spPr>
            <a:xfrm>
              <a:off x="924915" y="3325267"/>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39"/>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8" name="Google Shape;4263;p38"/>
            <p:cNvSpPr/>
            <p:nvPr/>
          </p:nvSpPr>
          <p:spPr>
            <a:xfrm>
              <a:off x="497559" y="3169909"/>
              <a:ext cx="488421" cy="387953"/>
            </a:xfrm>
            <a:custGeom>
              <a:avLst/>
              <a:gdLst/>
              <a:ahLst/>
              <a:cxnLst/>
              <a:rect l="l" t="t" r="r" b="b"/>
              <a:pathLst>
                <a:path w="14949" h="11874" extrusionOk="0">
                  <a:moveTo>
                    <a:pt x="238" y="0"/>
                  </a:moveTo>
                  <a:cubicBezTo>
                    <a:pt x="95" y="0"/>
                    <a:pt x="1" y="122"/>
                    <a:pt x="1" y="322"/>
                  </a:cubicBezTo>
                  <a:lnTo>
                    <a:pt x="1" y="2919"/>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9" name="Google Shape;4264;p38"/>
            <p:cNvSpPr/>
            <p:nvPr/>
          </p:nvSpPr>
          <p:spPr>
            <a:xfrm>
              <a:off x="521377" y="3207320"/>
              <a:ext cx="164539" cy="102494"/>
            </a:xfrm>
            <a:custGeom>
              <a:avLst/>
              <a:gdLst/>
              <a:ahLst/>
              <a:cxnLst/>
              <a:rect l="l" t="t" r="r" b="b"/>
              <a:pathLst>
                <a:path w="5036" h="3137" extrusionOk="0">
                  <a:moveTo>
                    <a:pt x="0" y="1"/>
                  </a:moveTo>
                  <a:lnTo>
                    <a:pt x="0" y="222"/>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0" name="Google Shape;4265;p38"/>
            <p:cNvSpPr/>
            <p:nvPr/>
          </p:nvSpPr>
          <p:spPr>
            <a:xfrm>
              <a:off x="521377" y="323319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1" name="Google Shape;4266;p38"/>
            <p:cNvSpPr/>
            <p:nvPr/>
          </p:nvSpPr>
          <p:spPr>
            <a:xfrm>
              <a:off x="521377" y="3260086"/>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2" name="Google Shape;4267;p38"/>
            <p:cNvSpPr/>
            <p:nvPr/>
          </p:nvSpPr>
          <p:spPr>
            <a:xfrm>
              <a:off x="830753" y="340828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3" name="Google Shape;4268;p38"/>
            <p:cNvSpPr/>
            <p:nvPr/>
          </p:nvSpPr>
          <p:spPr>
            <a:xfrm>
              <a:off x="878357" y="343622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4" name="Google Shape;4269;p38"/>
            <p:cNvSpPr/>
            <p:nvPr/>
          </p:nvSpPr>
          <p:spPr>
            <a:xfrm>
              <a:off x="924915" y="3463929"/>
              <a:ext cx="24864" cy="28523"/>
            </a:xfrm>
            <a:custGeom>
              <a:avLst/>
              <a:gdLst/>
              <a:ahLst/>
              <a:cxnLst/>
              <a:rect l="l" t="t" r="r" b="b"/>
              <a:pathLst>
                <a:path w="761" h="873" extrusionOk="0">
                  <a:moveTo>
                    <a:pt x="255" y="0"/>
                  </a:moveTo>
                  <a:cubicBezTo>
                    <a:pt x="220" y="0"/>
                    <a:pt x="188" y="11"/>
                    <a:pt x="159" y="32"/>
                  </a:cubicBezTo>
                  <a:cubicBezTo>
                    <a:pt x="0" y="96"/>
                    <a:pt x="0" y="349"/>
                    <a:pt x="159" y="571"/>
                  </a:cubicBezTo>
                  <a:cubicBezTo>
                    <a:pt x="263" y="754"/>
                    <a:pt x="411" y="872"/>
                    <a:pt x="548" y="872"/>
                  </a:cubicBezTo>
                  <a:cubicBezTo>
                    <a:pt x="577" y="872"/>
                    <a:pt x="606" y="867"/>
                    <a:pt x="634" y="856"/>
                  </a:cubicBezTo>
                  <a:cubicBezTo>
                    <a:pt x="760" y="761"/>
                    <a:pt x="760" y="507"/>
                    <a:pt x="634" y="286"/>
                  </a:cubicBezTo>
                  <a:cubicBezTo>
                    <a:pt x="512" y="115"/>
                    <a:pt x="371" y="0"/>
                    <a:pt x="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5" name="Google Shape;4270;p38"/>
            <p:cNvSpPr/>
            <p:nvPr/>
          </p:nvSpPr>
          <p:spPr>
            <a:xfrm>
              <a:off x="497559" y="3308506"/>
              <a:ext cx="488421" cy="387463"/>
            </a:xfrm>
            <a:custGeom>
              <a:avLst/>
              <a:gdLst/>
              <a:ahLst/>
              <a:cxnLst/>
              <a:rect l="l" t="t" r="r" b="b"/>
              <a:pathLst>
                <a:path w="14949" h="11859" extrusionOk="0">
                  <a:moveTo>
                    <a:pt x="235" y="1"/>
                  </a:moveTo>
                  <a:cubicBezTo>
                    <a:pt x="93" y="1"/>
                    <a:pt x="1" y="116"/>
                    <a:pt x="1" y="292"/>
                  </a:cubicBezTo>
                  <a:lnTo>
                    <a:pt x="1" y="2921"/>
                  </a:lnTo>
                  <a:cubicBezTo>
                    <a:pt x="1" y="3206"/>
                    <a:pt x="191" y="3523"/>
                    <a:pt x="444" y="3681"/>
                  </a:cubicBezTo>
                  <a:lnTo>
                    <a:pt x="14505" y="11788"/>
                  </a:lnTo>
                  <a:cubicBezTo>
                    <a:pt x="14582" y="11836"/>
                    <a:pt x="14653" y="11858"/>
                    <a:pt x="14715" y="11858"/>
                  </a:cubicBezTo>
                  <a:cubicBezTo>
                    <a:pt x="14856" y="11858"/>
                    <a:pt x="14949" y="11743"/>
                    <a:pt x="14949" y="11566"/>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6" name="Google Shape;4271;p38"/>
            <p:cNvSpPr/>
            <p:nvPr/>
          </p:nvSpPr>
          <p:spPr>
            <a:xfrm>
              <a:off x="521377" y="3344936"/>
              <a:ext cx="164539" cy="102461"/>
            </a:xfrm>
            <a:custGeom>
              <a:avLst/>
              <a:gdLst/>
              <a:ahLst/>
              <a:cxnLst/>
              <a:rect l="l" t="t" r="r" b="b"/>
              <a:pathLst>
                <a:path w="5036" h="3136"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7" name="Google Shape;4272;p38"/>
            <p:cNvSpPr/>
            <p:nvPr/>
          </p:nvSpPr>
          <p:spPr>
            <a:xfrm>
              <a:off x="521377" y="337185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8" name="Google Shape;4273;p38"/>
            <p:cNvSpPr/>
            <p:nvPr/>
          </p:nvSpPr>
          <p:spPr>
            <a:xfrm>
              <a:off x="521377" y="3397702"/>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9" name="Google Shape;4274;p38"/>
            <p:cNvSpPr/>
            <p:nvPr/>
          </p:nvSpPr>
          <p:spPr>
            <a:xfrm>
              <a:off x="830753" y="354691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0" name="Google Shape;4275;p38"/>
            <p:cNvSpPr/>
            <p:nvPr/>
          </p:nvSpPr>
          <p:spPr>
            <a:xfrm>
              <a:off x="877311" y="3574101"/>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1" name="Google Shape;4276;p38"/>
            <p:cNvSpPr/>
            <p:nvPr/>
          </p:nvSpPr>
          <p:spPr>
            <a:xfrm>
              <a:off x="926973" y="3602232"/>
              <a:ext cx="21760" cy="28490"/>
            </a:xfrm>
            <a:custGeom>
              <a:avLst/>
              <a:gdLst/>
              <a:ahLst/>
              <a:cxnLst/>
              <a:rect l="l" t="t" r="r" b="b"/>
              <a:pathLst>
                <a:path w="666" h="872" extrusionOk="0">
                  <a:moveTo>
                    <a:pt x="165" y="0"/>
                  </a:moveTo>
                  <a:cubicBezTo>
                    <a:pt x="63" y="0"/>
                    <a:pt x="1" y="78"/>
                    <a:pt x="1" y="233"/>
                  </a:cubicBezTo>
                  <a:cubicBezTo>
                    <a:pt x="1" y="455"/>
                    <a:pt x="127" y="708"/>
                    <a:pt x="317" y="835"/>
                  </a:cubicBezTo>
                  <a:cubicBezTo>
                    <a:pt x="368" y="860"/>
                    <a:pt x="417" y="872"/>
                    <a:pt x="461" y="872"/>
                  </a:cubicBezTo>
                  <a:cubicBezTo>
                    <a:pt x="581" y="872"/>
                    <a:pt x="666" y="784"/>
                    <a:pt x="666" y="645"/>
                  </a:cubicBezTo>
                  <a:cubicBezTo>
                    <a:pt x="666" y="423"/>
                    <a:pt x="507" y="170"/>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2" name="Google Shape;4277;p38"/>
            <p:cNvSpPr/>
            <p:nvPr/>
          </p:nvSpPr>
          <p:spPr>
            <a:xfrm>
              <a:off x="497559" y="3446776"/>
              <a:ext cx="488421" cy="387790"/>
            </a:xfrm>
            <a:custGeom>
              <a:avLst/>
              <a:gdLst/>
              <a:ahLst/>
              <a:cxnLst/>
              <a:rect l="l" t="t" r="r" b="b"/>
              <a:pathLst>
                <a:path w="14949" h="11869" extrusionOk="0">
                  <a:moveTo>
                    <a:pt x="257" y="1"/>
                  </a:moveTo>
                  <a:cubicBezTo>
                    <a:pt x="103" y="1"/>
                    <a:pt x="1" y="119"/>
                    <a:pt x="1" y="304"/>
                  </a:cubicBezTo>
                  <a:lnTo>
                    <a:pt x="1" y="2933"/>
                  </a:lnTo>
                  <a:cubicBezTo>
                    <a:pt x="1" y="3218"/>
                    <a:pt x="191" y="3534"/>
                    <a:pt x="444" y="3693"/>
                  </a:cubicBezTo>
                  <a:lnTo>
                    <a:pt x="14505" y="11800"/>
                  </a:lnTo>
                  <a:cubicBezTo>
                    <a:pt x="14581" y="11847"/>
                    <a:pt x="14650" y="11869"/>
                    <a:pt x="14711" y="11869"/>
                  </a:cubicBezTo>
                  <a:cubicBezTo>
                    <a:pt x="14855" y="11869"/>
                    <a:pt x="14949" y="11747"/>
                    <a:pt x="14949" y="11546"/>
                  </a:cubicBezTo>
                  <a:lnTo>
                    <a:pt x="14949" y="8950"/>
                  </a:lnTo>
                  <a:cubicBezTo>
                    <a:pt x="14949" y="8665"/>
                    <a:pt x="14759" y="8316"/>
                    <a:pt x="14505" y="8190"/>
                  </a:cubicBezTo>
                  <a:lnTo>
                    <a:pt x="444" y="51"/>
                  </a:lnTo>
                  <a:cubicBezTo>
                    <a:pt x="376" y="17"/>
                    <a:pt x="313" y="1"/>
                    <a:pt x="25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3" name="Google Shape;4278;p38"/>
            <p:cNvSpPr/>
            <p:nvPr/>
          </p:nvSpPr>
          <p:spPr>
            <a:xfrm>
              <a:off x="521377" y="3483598"/>
              <a:ext cx="164539" cy="102461"/>
            </a:xfrm>
            <a:custGeom>
              <a:avLst/>
              <a:gdLst/>
              <a:ahLst/>
              <a:cxnLst/>
              <a:rect l="l" t="t" r="r" b="b"/>
              <a:pathLst>
                <a:path w="5036" h="3136" extrusionOk="0">
                  <a:moveTo>
                    <a:pt x="0" y="0"/>
                  </a:moveTo>
                  <a:lnTo>
                    <a:pt x="0" y="222"/>
                  </a:lnTo>
                  <a:lnTo>
                    <a:pt x="5036" y="3136"/>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4" name="Google Shape;4279;p38"/>
            <p:cNvSpPr/>
            <p:nvPr/>
          </p:nvSpPr>
          <p:spPr>
            <a:xfrm>
              <a:off x="521377" y="3510488"/>
              <a:ext cx="164539" cy="101448"/>
            </a:xfrm>
            <a:custGeom>
              <a:avLst/>
              <a:gdLst/>
              <a:ahLst/>
              <a:cxnLst/>
              <a:rect l="l" t="t" r="r" b="b"/>
              <a:pathLst>
                <a:path w="5036" h="3105" extrusionOk="0">
                  <a:moveTo>
                    <a:pt x="0" y="1"/>
                  </a:moveTo>
                  <a:lnTo>
                    <a:pt x="0" y="222"/>
                  </a:lnTo>
                  <a:lnTo>
                    <a:pt x="5036" y="3104"/>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5" name="Google Shape;4280;p38"/>
            <p:cNvSpPr/>
            <p:nvPr/>
          </p:nvSpPr>
          <p:spPr>
            <a:xfrm>
              <a:off x="521377" y="353636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6" name="Google Shape;4281;p38"/>
            <p:cNvSpPr/>
            <p:nvPr/>
          </p:nvSpPr>
          <p:spPr>
            <a:xfrm>
              <a:off x="829707" y="3684828"/>
              <a:ext cx="23851" cy="28523"/>
            </a:xfrm>
            <a:custGeom>
              <a:avLst/>
              <a:gdLst/>
              <a:ahLst/>
              <a:cxnLst/>
              <a:rect l="l" t="t" r="r" b="b"/>
              <a:pathLst>
                <a:path w="730" h="873" extrusionOk="0">
                  <a:moveTo>
                    <a:pt x="201" y="1"/>
                  </a:moveTo>
                  <a:cubicBezTo>
                    <a:pt x="174" y="1"/>
                    <a:pt x="149" y="6"/>
                    <a:pt x="127" y="17"/>
                  </a:cubicBezTo>
                  <a:cubicBezTo>
                    <a:pt x="1" y="112"/>
                    <a:pt x="1" y="365"/>
                    <a:pt x="127" y="587"/>
                  </a:cubicBezTo>
                  <a:cubicBezTo>
                    <a:pt x="225" y="758"/>
                    <a:pt x="379" y="872"/>
                    <a:pt x="503" y="872"/>
                  </a:cubicBezTo>
                  <a:cubicBezTo>
                    <a:pt x="539" y="872"/>
                    <a:pt x="573"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7" name="Google Shape;4282;p38"/>
            <p:cNvSpPr/>
            <p:nvPr/>
          </p:nvSpPr>
          <p:spPr>
            <a:xfrm>
              <a:off x="877311" y="3712763"/>
              <a:ext cx="23818" cy="28490"/>
            </a:xfrm>
            <a:custGeom>
              <a:avLst/>
              <a:gdLst/>
              <a:ahLst/>
              <a:cxnLst/>
              <a:rect l="l" t="t" r="r" b="b"/>
              <a:pathLst>
                <a:path w="729" h="872" extrusionOk="0">
                  <a:moveTo>
                    <a:pt x="201" y="1"/>
                  </a:moveTo>
                  <a:cubicBezTo>
                    <a:pt x="174" y="1"/>
                    <a:pt x="149" y="6"/>
                    <a:pt x="127" y="17"/>
                  </a:cubicBezTo>
                  <a:cubicBezTo>
                    <a:pt x="0" y="112"/>
                    <a:pt x="0" y="334"/>
                    <a:pt x="127" y="555"/>
                  </a:cubicBezTo>
                  <a:cubicBezTo>
                    <a:pt x="225" y="752"/>
                    <a:pt x="380" y="872"/>
                    <a:pt x="504" y="872"/>
                  </a:cubicBezTo>
                  <a:cubicBezTo>
                    <a:pt x="540" y="872"/>
                    <a:pt x="574"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8" name="Google Shape;4283;p38"/>
            <p:cNvSpPr/>
            <p:nvPr/>
          </p:nvSpPr>
          <p:spPr>
            <a:xfrm>
              <a:off x="926973" y="3740404"/>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38"/>
                    <a:pt x="507" y="153"/>
                    <a:pt x="317" y="58"/>
                  </a:cubicBezTo>
                  <a:cubicBezTo>
                    <a:pt x="259" y="19"/>
                    <a:pt x="207" y="1"/>
                    <a:pt x="16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9" name="Google Shape;4284;p38"/>
            <p:cNvSpPr/>
            <p:nvPr/>
          </p:nvSpPr>
          <p:spPr>
            <a:xfrm>
              <a:off x="1053220" y="1921657"/>
              <a:ext cx="473915" cy="2076207"/>
            </a:xfrm>
            <a:custGeom>
              <a:avLst/>
              <a:gdLst/>
              <a:ahLst/>
              <a:cxnLst/>
              <a:rect l="l" t="t" r="r" b="b"/>
              <a:pathLst>
                <a:path w="14505" h="63546" extrusionOk="0">
                  <a:moveTo>
                    <a:pt x="14191" y="0"/>
                  </a:moveTo>
                  <a:cubicBezTo>
                    <a:pt x="14114" y="0"/>
                    <a:pt x="14027" y="26"/>
                    <a:pt x="13935" y="81"/>
                  </a:cubicBezTo>
                  <a:lnTo>
                    <a:pt x="539" y="7809"/>
                  </a:lnTo>
                  <a:cubicBezTo>
                    <a:pt x="254" y="7967"/>
                    <a:pt x="0" y="8379"/>
                    <a:pt x="0" y="8727"/>
                  </a:cubicBezTo>
                  <a:lnTo>
                    <a:pt x="0" y="63546"/>
                  </a:lnTo>
                  <a:lnTo>
                    <a:pt x="14505" y="55185"/>
                  </a:lnTo>
                  <a:lnTo>
                    <a:pt x="14505" y="398"/>
                  </a:lnTo>
                  <a:cubicBezTo>
                    <a:pt x="14505" y="151"/>
                    <a:pt x="14378" y="0"/>
                    <a:pt x="14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0" name="Google Shape;4285;p38"/>
            <p:cNvSpPr/>
            <p:nvPr/>
          </p:nvSpPr>
          <p:spPr>
            <a:xfrm>
              <a:off x="1068739" y="1948383"/>
              <a:ext cx="442876" cy="361031"/>
            </a:xfrm>
            <a:custGeom>
              <a:avLst/>
              <a:gdLst/>
              <a:ahLst/>
              <a:cxnLst/>
              <a:rect l="l" t="t" r="r" b="b"/>
              <a:pathLst>
                <a:path w="13555" h="11050" extrusionOk="0">
                  <a:moveTo>
                    <a:pt x="13300" y="0"/>
                  </a:moveTo>
                  <a:cubicBezTo>
                    <a:pt x="13241" y="0"/>
                    <a:pt x="13176" y="18"/>
                    <a:pt x="13111" y="55"/>
                  </a:cubicBezTo>
                  <a:lnTo>
                    <a:pt x="444" y="7371"/>
                  </a:lnTo>
                  <a:cubicBezTo>
                    <a:pt x="190" y="7497"/>
                    <a:pt x="0" y="7846"/>
                    <a:pt x="0" y="8099"/>
                  </a:cubicBezTo>
                  <a:lnTo>
                    <a:pt x="0" y="10728"/>
                  </a:lnTo>
                  <a:cubicBezTo>
                    <a:pt x="0" y="10928"/>
                    <a:pt x="94" y="11050"/>
                    <a:pt x="238" y="11050"/>
                  </a:cubicBezTo>
                  <a:cubicBezTo>
                    <a:pt x="298" y="11050"/>
                    <a:pt x="368" y="11028"/>
                    <a:pt x="444" y="10981"/>
                  </a:cubicBezTo>
                  <a:lnTo>
                    <a:pt x="13111" y="3665"/>
                  </a:lnTo>
                  <a:cubicBezTo>
                    <a:pt x="13333" y="3539"/>
                    <a:pt x="13555" y="3190"/>
                    <a:pt x="13555" y="2937"/>
                  </a:cubicBezTo>
                  <a:lnTo>
                    <a:pt x="13555" y="308"/>
                  </a:lnTo>
                  <a:cubicBezTo>
                    <a:pt x="13555" y="107"/>
                    <a:pt x="13443" y="0"/>
                    <a:pt x="1330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1" name="Google Shape;4286;p38"/>
            <p:cNvSpPr/>
            <p:nvPr/>
          </p:nvSpPr>
          <p:spPr>
            <a:xfrm>
              <a:off x="1068739" y="2086555"/>
              <a:ext cx="442876" cy="361064"/>
            </a:xfrm>
            <a:custGeom>
              <a:avLst/>
              <a:gdLst/>
              <a:ahLst/>
              <a:cxnLst/>
              <a:rect l="l" t="t" r="r" b="b"/>
              <a:pathLst>
                <a:path w="13555" h="11051" extrusionOk="0">
                  <a:moveTo>
                    <a:pt x="13303" y="1"/>
                  </a:moveTo>
                  <a:cubicBezTo>
                    <a:pt x="13243" y="1"/>
                    <a:pt x="13177" y="23"/>
                    <a:pt x="13111" y="70"/>
                  </a:cubicBezTo>
                  <a:lnTo>
                    <a:pt x="444" y="7385"/>
                  </a:lnTo>
                  <a:cubicBezTo>
                    <a:pt x="190" y="7512"/>
                    <a:pt x="0" y="7860"/>
                    <a:pt x="0" y="8114"/>
                  </a:cubicBezTo>
                  <a:lnTo>
                    <a:pt x="0" y="10742"/>
                  </a:lnTo>
                  <a:cubicBezTo>
                    <a:pt x="0" y="10944"/>
                    <a:pt x="95" y="11051"/>
                    <a:pt x="241" y="11051"/>
                  </a:cubicBezTo>
                  <a:cubicBezTo>
                    <a:pt x="301" y="11051"/>
                    <a:pt x="370" y="11032"/>
                    <a:pt x="444" y="10995"/>
                  </a:cubicBezTo>
                  <a:lnTo>
                    <a:pt x="13111" y="3680"/>
                  </a:lnTo>
                  <a:cubicBezTo>
                    <a:pt x="13333" y="3553"/>
                    <a:pt x="13555" y="3205"/>
                    <a:pt x="13555" y="2952"/>
                  </a:cubicBezTo>
                  <a:lnTo>
                    <a:pt x="13555" y="323"/>
                  </a:lnTo>
                  <a:cubicBezTo>
                    <a:pt x="13555" y="123"/>
                    <a:pt x="13445" y="1"/>
                    <a:pt x="1330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2" name="Google Shape;4287;p38"/>
            <p:cNvSpPr/>
            <p:nvPr/>
          </p:nvSpPr>
          <p:spPr>
            <a:xfrm>
              <a:off x="1068739" y="2225184"/>
              <a:ext cx="442876" cy="360900"/>
            </a:xfrm>
            <a:custGeom>
              <a:avLst/>
              <a:gdLst/>
              <a:ahLst/>
              <a:cxnLst/>
              <a:rect l="l" t="t" r="r" b="b"/>
              <a:pathLst>
                <a:path w="13555" h="11046" extrusionOk="0">
                  <a:moveTo>
                    <a:pt x="13307" y="1"/>
                  </a:moveTo>
                  <a:cubicBezTo>
                    <a:pt x="13246" y="1"/>
                    <a:pt x="13178" y="22"/>
                    <a:pt x="13111" y="70"/>
                  </a:cubicBezTo>
                  <a:lnTo>
                    <a:pt x="444" y="7354"/>
                  </a:lnTo>
                  <a:cubicBezTo>
                    <a:pt x="190" y="7513"/>
                    <a:pt x="0" y="7829"/>
                    <a:pt x="0" y="8114"/>
                  </a:cubicBezTo>
                  <a:lnTo>
                    <a:pt x="0" y="10743"/>
                  </a:lnTo>
                  <a:cubicBezTo>
                    <a:pt x="0" y="10928"/>
                    <a:pt x="102" y="11046"/>
                    <a:pt x="256" y="11046"/>
                  </a:cubicBezTo>
                  <a:cubicBezTo>
                    <a:pt x="312" y="11046"/>
                    <a:pt x="376" y="11030"/>
                    <a:pt x="444" y="10996"/>
                  </a:cubicBezTo>
                  <a:lnTo>
                    <a:pt x="13111" y="3681"/>
                  </a:lnTo>
                  <a:cubicBezTo>
                    <a:pt x="13333" y="3554"/>
                    <a:pt x="13555" y="3206"/>
                    <a:pt x="13555" y="2921"/>
                  </a:cubicBezTo>
                  <a:lnTo>
                    <a:pt x="13555" y="292"/>
                  </a:lnTo>
                  <a:cubicBezTo>
                    <a:pt x="13555" y="116"/>
                    <a:pt x="13447" y="1"/>
                    <a:pt x="1330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3" name="Google Shape;4288;p38"/>
            <p:cNvSpPr/>
            <p:nvPr/>
          </p:nvSpPr>
          <p:spPr>
            <a:xfrm>
              <a:off x="1068739" y="2363454"/>
              <a:ext cx="442876" cy="360900"/>
            </a:xfrm>
            <a:custGeom>
              <a:avLst/>
              <a:gdLst/>
              <a:ahLst/>
              <a:cxnLst/>
              <a:rect l="l" t="t" r="r" b="b"/>
              <a:pathLst>
                <a:path w="13555" h="11046" extrusionOk="0">
                  <a:moveTo>
                    <a:pt x="13285" y="1"/>
                  </a:moveTo>
                  <a:cubicBezTo>
                    <a:pt x="13230" y="1"/>
                    <a:pt x="13171" y="16"/>
                    <a:pt x="13111" y="50"/>
                  </a:cubicBezTo>
                  <a:lnTo>
                    <a:pt x="444" y="7366"/>
                  </a:lnTo>
                  <a:cubicBezTo>
                    <a:pt x="190" y="7493"/>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1"/>
                    <a:pt x="13285"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4" name="Google Shape;4289;p38"/>
            <p:cNvSpPr/>
            <p:nvPr/>
          </p:nvSpPr>
          <p:spPr>
            <a:xfrm>
              <a:off x="1068739" y="2501920"/>
              <a:ext cx="442876" cy="361064"/>
            </a:xfrm>
            <a:custGeom>
              <a:avLst/>
              <a:gdLst/>
              <a:ahLst/>
              <a:cxnLst/>
              <a:rect l="l" t="t" r="r" b="b"/>
              <a:pathLst>
                <a:path w="13555" h="11051" extrusionOk="0">
                  <a:moveTo>
                    <a:pt x="13300" y="1"/>
                  </a:moveTo>
                  <a:cubicBezTo>
                    <a:pt x="13241" y="1"/>
                    <a:pt x="13176" y="19"/>
                    <a:pt x="13111" y="56"/>
                  </a:cubicBezTo>
                  <a:lnTo>
                    <a:pt x="444" y="7371"/>
                  </a:lnTo>
                  <a:cubicBezTo>
                    <a:pt x="190" y="7498"/>
                    <a:pt x="0" y="7847"/>
                    <a:pt x="0" y="8100"/>
                  </a:cubicBezTo>
                  <a:lnTo>
                    <a:pt x="0" y="10728"/>
                  </a:lnTo>
                  <a:cubicBezTo>
                    <a:pt x="0" y="10929"/>
                    <a:pt x="94" y="11051"/>
                    <a:pt x="238" y="11051"/>
                  </a:cubicBezTo>
                  <a:cubicBezTo>
                    <a:pt x="298" y="11051"/>
                    <a:pt x="368" y="11029"/>
                    <a:pt x="444" y="10982"/>
                  </a:cubicBezTo>
                  <a:lnTo>
                    <a:pt x="13111" y="3666"/>
                  </a:lnTo>
                  <a:cubicBezTo>
                    <a:pt x="13333" y="3540"/>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5" name="Google Shape;4290;p38"/>
            <p:cNvSpPr/>
            <p:nvPr/>
          </p:nvSpPr>
          <p:spPr>
            <a:xfrm>
              <a:off x="1068739" y="2640125"/>
              <a:ext cx="442876" cy="361064"/>
            </a:xfrm>
            <a:custGeom>
              <a:avLst/>
              <a:gdLst/>
              <a:ahLst/>
              <a:cxnLst/>
              <a:rect l="l" t="t" r="r" b="b"/>
              <a:pathLst>
                <a:path w="13555" h="11051" extrusionOk="0">
                  <a:moveTo>
                    <a:pt x="13303" y="1"/>
                  </a:moveTo>
                  <a:cubicBezTo>
                    <a:pt x="13243" y="1"/>
                    <a:pt x="13177" y="22"/>
                    <a:pt x="13111" y="70"/>
                  </a:cubicBezTo>
                  <a:lnTo>
                    <a:pt x="444" y="7385"/>
                  </a:lnTo>
                  <a:cubicBezTo>
                    <a:pt x="190" y="7512"/>
                    <a:pt x="0" y="7860"/>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1"/>
                    <a:pt x="1330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6" name="Google Shape;4291;p38"/>
            <p:cNvSpPr/>
            <p:nvPr/>
          </p:nvSpPr>
          <p:spPr>
            <a:xfrm>
              <a:off x="1068739" y="277875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3"/>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7" name="Google Shape;4292;p38"/>
            <p:cNvSpPr/>
            <p:nvPr/>
          </p:nvSpPr>
          <p:spPr>
            <a:xfrm>
              <a:off x="1068739" y="2917024"/>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0"/>
                    <a:pt x="1328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8" name="Google Shape;4293;p38"/>
            <p:cNvSpPr/>
            <p:nvPr/>
          </p:nvSpPr>
          <p:spPr>
            <a:xfrm>
              <a:off x="1068739" y="3055490"/>
              <a:ext cx="442876" cy="360606"/>
            </a:xfrm>
            <a:custGeom>
              <a:avLst/>
              <a:gdLst/>
              <a:ahLst/>
              <a:cxnLst/>
              <a:rect l="l" t="t" r="r" b="b"/>
              <a:pathLst>
                <a:path w="13555" h="11037" extrusionOk="0">
                  <a:moveTo>
                    <a:pt x="13300" y="1"/>
                  </a:moveTo>
                  <a:cubicBezTo>
                    <a:pt x="13241" y="1"/>
                    <a:pt x="13176" y="19"/>
                    <a:pt x="13111" y="56"/>
                  </a:cubicBezTo>
                  <a:lnTo>
                    <a:pt x="444" y="7371"/>
                  </a:lnTo>
                  <a:cubicBezTo>
                    <a:pt x="190" y="7498"/>
                    <a:pt x="0" y="7846"/>
                    <a:pt x="0" y="8100"/>
                  </a:cubicBezTo>
                  <a:lnTo>
                    <a:pt x="0" y="10728"/>
                  </a:lnTo>
                  <a:cubicBezTo>
                    <a:pt x="0" y="10930"/>
                    <a:pt x="95" y="11037"/>
                    <a:pt x="241" y="11037"/>
                  </a:cubicBezTo>
                  <a:cubicBezTo>
                    <a:pt x="301" y="11037"/>
                    <a:pt x="370" y="11019"/>
                    <a:pt x="444" y="10982"/>
                  </a:cubicBezTo>
                  <a:lnTo>
                    <a:pt x="13111" y="3666"/>
                  </a:lnTo>
                  <a:cubicBezTo>
                    <a:pt x="13333" y="3539"/>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9" name="Google Shape;4294;p38"/>
            <p:cNvSpPr/>
            <p:nvPr/>
          </p:nvSpPr>
          <p:spPr>
            <a:xfrm>
              <a:off x="1068739" y="3193695"/>
              <a:ext cx="442876" cy="361064"/>
            </a:xfrm>
            <a:custGeom>
              <a:avLst/>
              <a:gdLst/>
              <a:ahLst/>
              <a:cxnLst/>
              <a:rect l="l" t="t" r="r" b="b"/>
              <a:pathLst>
                <a:path w="13555" h="11051" extrusionOk="0">
                  <a:moveTo>
                    <a:pt x="13303" y="0"/>
                  </a:moveTo>
                  <a:cubicBezTo>
                    <a:pt x="13243" y="0"/>
                    <a:pt x="13177" y="22"/>
                    <a:pt x="13111" y="69"/>
                  </a:cubicBezTo>
                  <a:lnTo>
                    <a:pt x="444" y="7385"/>
                  </a:lnTo>
                  <a:cubicBezTo>
                    <a:pt x="190" y="7512"/>
                    <a:pt x="0" y="7828"/>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0"/>
                    <a:pt x="1330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0" name="Google Shape;4295;p38"/>
            <p:cNvSpPr/>
            <p:nvPr/>
          </p:nvSpPr>
          <p:spPr>
            <a:xfrm>
              <a:off x="1068739" y="333232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2"/>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1" name="Google Shape;4296;p38"/>
            <p:cNvSpPr/>
            <p:nvPr/>
          </p:nvSpPr>
          <p:spPr>
            <a:xfrm>
              <a:off x="1068739" y="3470595"/>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3"/>
                  </a:lnTo>
                  <a:cubicBezTo>
                    <a:pt x="13555" y="118"/>
                    <a:pt x="13436" y="0"/>
                    <a:pt x="1328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2" name="Google Shape;4297;p38"/>
            <p:cNvSpPr/>
            <p:nvPr/>
          </p:nvSpPr>
          <p:spPr>
            <a:xfrm>
              <a:off x="457208" y="1487668"/>
              <a:ext cx="1091654" cy="633258"/>
            </a:xfrm>
            <a:custGeom>
              <a:avLst/>
              <a:gdLst/>
              <a:ahLst/>
              <a:cxnLst/>
              <a:rect l="l" t="t" r="r" b="b"/>
              <a:pathLst>
                <a:path w="33412" h="19382" extrusionOk="0">
                  <a:moveTo>
                    <a:pt x="16184" y="0"/>
                  </a:moveTo>
                  <a:lnTo>
                    <a:pt x="1" y="9342"/>
                  </a:lnTo>
                  <a:lnTo>
                    <a:pt x="17387" y="19381"/>
                  </a:lnTo>
                  <a:lnTo>
                    <a:pt x="33412" y="10134"/>
                  </a:lnTo>
                  <a:lnTo>
                    <a:pt x="1618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3" name="Google Shape;4298;p38"/>
            <p:cNvSpPr/>
            <p:nvPr/>
          </p:nvSpPr>
          <p:spPr>
            <a:xfrm>
              <a:off x="631058" y="1608719"/>
              <a:ext cx="533934" cy="429415"/>
            </a:xfrm>
            <a:custGeom>
              <a:avLst/>
              <a:gdLst/>
              <a:ahLst/>
              <a:cxnLst/>
              <a:rect l="l" t="t" r="r" b="b"/>
              <a:pathLst>
                <a:path w="16342" h="13143" extrusionOk="0">
                  <a:moveTo>
                    <a:pt x="10229" y="0"/>
                  </a:moveTo>
                  <a:lnTo>
                    <a:pt x="0" y="5891"/>
                  </a:lnTo>
                  <a:lnTo>
                    <a:pt x="12509" y="13143"/>
                  </a:lnTo>
                  <a:lnTo>
                    <a:pt x="12509" y="11845"/>
                  </a:lnTo>
                  <a:lnTo>
                    <a:pt x="16341" y="3547"/>
                  </a:lnTo>
                  <a:lnTo>
                    <a:pt x="10229"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4" name="Google Shape;4299;p38"/>
            <p:cNvSpPr/>
            <p:nvPr/>
          </p:nvSpPr>
          <p:spPr>
            <a:xfrm>
              <a:off x="631058" y="1758752"/>
              <a:ext cx="74526" cy="64169"/>
            </a:xfrm>
            <a:custGeom>
              <a:avLst/>
              <a:gdLst/>
              <a:ahLst/>
              <a:cxnLst/>
              <a:rect l="l" t="t" r="r" b="b"/>
              <a:pathLst>
                <a:path w="2281" h="1964" extrusionOk="0">
                  <a:moveTo>
                    <a:pt x="0" y="0"/>
                  </a:moveTo>
                  <a:lnTo>
                    <a:pt x="0" y="1299"/>
                  </a:lnTo>
                  <a:lnTo>
                    <a:pt x="2090" y="1964"/>
                  </a:lnTo>
                  <a:lnTo>
                    <a:pt x="2280" y="855"/>
                  </a:lnTo>
                  <a:lnTo>
                    <a:pt x="1710" y="64"/>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5" name="Google Shape;4300;p38"/>
            <p:cNvSpPr/>
            <p:nvPr/>
          </p:nvSpPr>
          <p:spPr>
            <a:xfrm>
              <a:off x="1039759" y="1724609"/>
              <a:ext cx="335285" cy="313525"/>
            </a:xfrm>
            <a:custGeom>
              <a:avLst/>
              <a:gdLst/>
              <a:ahLst/>
              <a:cxnLst/>
              <a:rect l="l" t="t" r="r" b="b"/>
              <a:pathLst>
                <a:path w="10262" h="9596" extrusionOk="0">
                  <a:moveTo>
                    <a:pt x="3832" y="0"/>
                  </a:moveTo>
                  <a:lnTo>
                    <a:pt x="0" y="8298"/>
                  </a:lnTo>
                  <a:lnTo>
                    <a:pt x="0" y="9596"/>
                  </a:lnTo>
                  <a:lnTo>
                    <a:pt x="10261" y="3706"/>
                  </a:lnTo>
                  <a:lnTo>
                    <a:pt x="8678" y="2819"/>
                  </a:lnTo>
                  <a:lnTo>
                    <a:pt x="383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6" name="Google Shape;4301;p38"/>
            <p:cNvSpPr/>
            <p:nvPr/>
          </p:nvSpPr>
          <p:spPr>
            <a:xfrm>
              <a:off x="1213576" y="1800148"/>
              <a:ext cx="161467" cy="111773"/>
            </a:xfrm>
            <a:custGeom>
              <a:avLst/>
              <a:gdLst/>
              <a:ahLst/>
              <a:cxnLst/>
              <a:rect l="l" t="t" r="r" b="b"/>
              <a:pathLst>
                <a:path w="4942" h="3421" extrusionOk="0">
                  <a:moveTo>
                    <a:pt x="1204" y="0"/>
                  </a:moveTo>
                  <a:lnTo>
                    <a:pt x="1" y="3420"/>
                  </a:lnTo>
                  <a:lnTo>
                    <a:pt x="4941" y="1394"/>
                  </a:lnTo>
                  <a:lnTo>
                    <a:pt x="4941" y="95"/>
                  </a:lnTo>
                  <a:lnTo>
                    <a:pt x="1204"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7" name="Google Shape;4302;p38"/>
            <p:cNvSpPr/>
            <p:nvPr/>
          </p:nvSpPr>
          <p:spPr>
            <a:xfrm>
              <a:off x="631058" y="1565265"/>
              <a:ext cx="743985" cy="430460"/>
            </a:xfrm>
            <a:custGeom>
              <a:avLst/>
              <a:gdLst/>
              <a:ahLst/>
              <a:cxnLst/>
              <a:rect l="l" t="t" r="r" b="b"/>
              <a:pathLst>
                <a:path w="22771" h="13175" extrusionOk="0">
                  <a:moveTo>
                    <a:pt x="10229" y="0"/>
                  </a:moveTo>
                  <a:lnTo>
                    <a:pt x="0" y="5922"/>
                  </a:lnTo>
                  <a:lnTo>
                    <a:pt x="12509" y="13175"/>
                  </a:lnTo>
                  <a:lnTo>
                    <a:pt x="22770" y="7284"/>
                  </a:lnTo>
                  <a:lnTo>
                    <a:pt x="10229"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8" name="Google Shape;4303;p38"/>
            <p:cNvSpPr/>
            <p:nvPr/>
          </p:nvSpPr>
          <p:spPr>
            <a:xfrm>
              <a:off x="821441" y="1673901"/>
              <a:ext cx="182149" cy="56948"/>
            </a:xfrm>
            <a:custGeom>
              <a:avLst/>
              <a:gdLst/>
              <a:ahLst/>
              <a:cxnLst/>
              <a:rect l="l" t="t" r="r" b="b"/>
              <a:pathLst>
                <a:path w="5575" h="1743" extrusionOk="0">
                  <a:moveTo>
                    <a:pt x="2771" y="1"/>
                  </a:moveTo>
                  <a:cubicBezTo>
                    <a:pt x="2075" y="1"/>
                    <a:pt x="1378" y="159"/>
                    <a:pt x="855" y="476"/>
                  </a:cubicBezTo>
                  <a:cubicBezTo>
                    <a:pt x="254" y="824"/>
                    <a:pt x="0" y="1299"/>
                    <a:pt x="64" y="1742"/>
                  </a:cubicBezTo>
                  <a:cubicBezTo>
                    <a:pt x="127" y="1394"/>
                    <a:pt x="380" y="1046"/>
                    <a:pt x="855" y="792"/>
                  </a:cubicBezTo>
                  <a:cubicBezTo>
                    <a:pt x="1394" y="491"/>
                    <a:pt x="2090" y="341"/>
                    <a:pt x="2783" y="341"/>
                  </a:cubicBezTo>
                  <a:cubicBezTo>
                    <a:pt x="3476" y="341"/>
                    <a:pt x="4165" y="491"/>
                    <a:pt x="4687" y="792"/>
                  </a:cubicBezTo>
                  <a:cubicBezTo>
                    <a:pt x="5162" y="1046"/>
                    <a:pt x="5416" y="1394"/>
                    <a:pt x="5479" y="1742"/>
                  </a:cubicBezTo>
                  <a:cubicBezTo>
                    <a:pt x="5574" y="1299"/>
                    <a:pt x="5321" y="824"/>
                    <a:pt x="4687" y="476"/>
                  </a:cubicBezTo>
                  <a:cubicBezTo>
                    <a:pt x="4165" y="159"/>
                    <a:pt x="3468" y="1"/>
                    <a:pt x="2771"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9" name="Google Shape;4304;p38"/>
            <p:cNvSpPr/>
            <p:nvPr/>
          </p:nvSpPr>
          <p:spPr>
            <a:xfrm>
              <a:off x="823499" y="1685010"/>
              <a:ext cx="176987" cy="91614"/>
            </a:xfrm>
            <a:custGeom>
              <a:avLst/>
              <a:gdLst/>
              <a:ahLst/>
              <a:cxnLst/>
              <a:rect l="l" t="t" r="r" b="b"/>
              <a:pathLst>
                <a:path w="5417" h="2804" extrusionOk="0">
                  <a:moveTo>
                    <a:pt x="2708" y="1"/>
                  </a:moveTo>
                  <a:cubicBezTo>
                    <a:pt x="2012" y="1"/>
                    <a:pt x="1315" y="151"/>
                    <a:pt x="792" y="452"/>
                  </a:cubicBezTo>
                  <a:cubicBezTo>
                    <a:pt x="317" y="706"/>
                    <a:pt x="64" y="1054"/>
                    <a:pt x="1" y="1402"/>
                  </a:cubicBezTo>
                  <a:cubicBezTo>
                    <a:pt x="64" y="1751"/>
                    <a:pt x="317" y="2067"/>
                    <a:pt x="792" y="2352"/>
                  </a:cubicBezTo>
                  <a:cubicBezTo>
                    <a:pt x="1331" y="2653"/>
                    <a:pt x="2027" y="2804"/>
                    <a:pt x="2720" y="2804"/>
                  </a:cubicBezTo>
                  <a:cubicBezTo>
                    <a:pt x="3413" y="2804"/>
                    <a:pt x="4102" y="2653"/>
                    <a:pt x="4624" y="2352"/>
                  </a:cubicBezTo>
                  <a:cubicBezTo>
                    <a:pt x="5099" y="2067"/>
                    <a:pt x="5353" y="1751"/>
                    <a:pt x="5416" y="1402"/>
                  </a:cubicBezTo>
                  <a:cubicBezTo>
                    <a:pt x="5353" y="1054"/>
                    <a:pt x="5099" y="706"/>
                    <a:pt x="4624" y="452"/>
                  </a:cubicBezTo>
                  <a:cubicBezTo>
                    <a:pt x="4102" y="151"/>
                    <a:pt x="3405" y="1"/>
                    <a:pt x="27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0" name="Google Shape;4305;p38"/>
            <p:cNvSpPr/>
            <p:nvPr/>
          </p:nvSpPr>
          <p:spPr>
            <a:xfrm>
              <a:off x="758318" y="1733920"/>
              <a:ext cx="142811" cy="81779"/>
            </a:xfrm>
            <a:custGeom>
              <a:avLst/>
              <a:gdLst/>
              <a:ahLst/>
              <a:cxnLst/>
              <a:rect l="l" t="t" r="r" b="b"/>
              <a:pathLst>
                <a:path w="4371" h="2503" extrusionOk="0">
                  <a:moveTo>
                    <a:pt x="381" y="0"/>
                  </a:moveTo>
                  <a:lnTo>
                    <a:pt x="0"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1" name="Google Shape;4306;p38"/>
            <p:cNvSpPr/>
            <p:nvPr/>
          </p:nvSpPr>
          <p:spPr>
            <a:xfrm>
              <a:off x="735545" y="1747349"/>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2" name="Google Shape;4307;p38"/>
            <p:cNvSpPr/>
            <p:nvPr/>
          </p:nvSpPr>
          <p:spPr>
            <a:xfrm>
              <a:off x="712805" y="1759797"/>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3" name="Google Shape;4308;p38"/>
            <p:cNvSpPr/>
            <p:nvPr/>
          </p:nvSpPr>
          <p:spPr>
            <a:xfrm>
              <a:off x="967324" y="1608719"/>
              <a:ext cx="141799" cy="81779"/>
            </a:xfrm>
            <a:custGeom>
              <a:avLst/>
              <a:gdLst/>
              <a:ahLst/>
              <a:cxnLst/>
              <a:rect l="l" t="t" r="r" b="b"/>
              <a:pathLst>
                <a:path w="4340" h="2503" extrusionOk="0">
                  <a:moveTo>
                    <a:pt x="349" y="0"/>
                  </a:moveTo>
                  <a:lnTo>
                    <a:pt x="1" y="190"/>
                  </a:lnTo>
                  <a:lnTo>
                    <a:pt x="3991" y="2502"/>
                  </a:lnTo>
                  <a:lnTo>
                    <a:pt x="4339" y="2281"/>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4" name="Google Shape;4309;p38"/>
            <p:cNvSpPr/>
            <p:nvPr/>
          </p:nvSpPr>
          <p:spPr>
            <a:xfrm>
              <a:off x="944551" y="1621135"/>
              <a:ext cx="141799" cy="82792"/>
            </a:xfrm>
            <a:custGeom>
              <a:avLst/>
              <a:gdLst/>
              <a:ahLst/>
              <a:cxnLst/>
              <a:rect l="l" t="t" r="r" b="b"/>
              <a:pathLst>
                <a:path w="4340" h="2534" extrusionOk="0">
                  <a:moveTo>
                    <a:pt x="349" y="0"/>
                  </a:moveTo>
                  <a:lnTo>
                    <a:pt x="1" y="222"/>
                  </a:lnTo>
                  <a:lnTo>
                    <a:pt x="3960" y="2534"/>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5" name="Google Shape;4310;p38"/>
            <p:cNvSpPr/>
            <p:nvPr/>
          </p:nvSpPr>
          <p:spPr>
            <a:xfrm>
              <a:off x="921811" y="1634596"/>
              <a:ext cx="141766" cy="82792"/>
            </a:xfrm>
            <a:custGeom>
              <a:avLst/>
              <a:gdLst/>
              <a:ahLst/>
              <a:cxnLst/>
              <a:rect l="l" t="t" r="r" b="b"/>
              <a:pathLst>
                <a:path w="4339"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6" name="Google Shape;4311;p38"/>
            <p:cNvSpPr/>
            <p:nvPr/>
          </p:nvSpPr>
          <p:spPr>
            <a:xfrm>
              <a:off x="1008720" y="1782537"/>
              <a:ext cx="182149" cy="56948"/>
            </a:xfrm>
            <a:custGeom>
              <a:avLst/>
              <a:gdLst/>
              <a:ahLst/>
              <a:cxnLst/>
              <a:rect l="l" t="t" r="r" b="b"/>
              <a:pathLst>
                <a:path w="5575" h="1743" extrusionOk="0">
                  <a:moveTo>
                    <a:pt x="2803" y="1"/>
                  </a:moveTo>
                  <a:cubicBezTo>
                    <a:pt x="2106" y="1"/>
                    <a:pt x="1410" y="159"/>
                    <a:pt x="887" y="476"/>
                  </a:cubicBezTo>
                  <a:cubicBezTo>
                    <a:pt x="285" y="824"/>
                    <a:pt x="0" y="1267"/>
                    <a:pt x="95" y="1743"/>
                  </a:cubicBezTo>
                  <a:cubicBezTo>
                    <a:pt x="159" y="1394"/>
                    <a:pt x="412" y="1046"/>
                    <a:pt x="887" y="792"/>
                  </a:cubicBezTo>
                  <a:cubicBezTo>
                    <a:pt x="1410" y="492"/>
                    <a:pt x="2106" y="341"/>
                    <a:pt x="2803" y="341"/>
                  </a:cubicBezTo>
                  <a:cubicBezTo>
                    <a:pt x="3500" y="341"/>
                    <a:pt x="4197" y="492"/>
                    <a:pt x="4719" y="792"/>
                  </a:cubicBezTo>
                  <a:cubicBezTo>
                    <a:pt x="5194" y="1046"/>
                    <a:pt x="5447" y="1394"/>
                    <a:pt x="5511" y="1743"/>
                  </a:cubicBezTo>
                  <a:cubicBezTo>
                    <a:pt x="5574" y="1267"/>
                    <a:pt x="5321" y="824"/>
                    <a:pt x="4719" y="476"/>
                  </a:cubicBezTo>
                  <a:cubicBezTo>
                    <a:pt x="4197" y="159"/>
                    <a:pt x="3500" y="1"/>
                    <a:pt x="2803"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7" name="Google Shape;4312;p38"/>
            <p:cNvSpPr/>
            <p:nvPr/>
          </p:nvSpPr>
          <p:spPr>
            <a:xfrm>
              <a:off x="1011824" y="1793678"/>
              <a:ext cx="176954" cy="91581"/>
            </a:xfrm>
            <a:custGeom>
              <a:avLst/>
              <a:gdLst/>
              <a:ahLst/>
              <a:cxnLst/>
              <a:rect l="l" t="t" r="r" b="b"/>
              <a:pathLst>
                <a:path w="5416" h="2803" extrusionOk="0">
                  <a:moveTo>
                    <a:pt x="2708" y="0"/>
                  </a:moveTo>
                  <a:cubicBezTo>
                    <a:pt x="2011" y="0"/>
                    <a:pt x="1315" y="151"/>
                    <a:pt x="792" y="451"/>
                  </a:cubicBezTo>
                  <a:cubicBezTo>
                    <a:pt x="317" y="705"/>
                    <a:pt x="64" y="1053"/>
                    <a:pt x="0" y="1402"/>
                  </a:cubicBezTo>
                  <a:cubicBezTo>
                    <a:pt x="64" y="1750"/>
                    <a:pt x="317" y="2067"/>
                    <a:pt x="792" y="2352"/>
                  </a:cubicBezTo>
                  <a:cubicBezTo>
                    <a:pt x="1315" y="2652"/>
                    <a:pt x="2011" y="2803"/>
                    <a:pt x="2708" y="2803"/>
                  </a:cubicBezTo>
                  <a:cubicBezTo>
                    <a:pt x="3405" y="2803"/>
                    <a:pt x="4102" y="2652"/>
                    <a:pt x="4624" y="2352"/>
                  </a:cubicBezTo>
                  <a:cubicBezTo>
                    <a:pt x="5099" y="2067"/>
                    <a:pt x="5352" y="1750"/>
                    <a:pt x="5416" y="1402"/>
                  </a:cubicBezTo>
                  <a:cubicBezTo>
                    <a:pt x="5352" y="1053"/>
                    <a:pt x="5099" y="705"/>
                    <a:pt x="4624" y="451"/>
                  </a:cubicBezTo>
                  <a:cubicBezTo>
                    <a:pt x="4102" y="151"/>
                    <a:pt x="3405" y="0"/>
                    <a:pt x="270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8" name="Google Shape;4313;p38"/>
            <p:cNvSpPr/>
            <p:nvPr/>
          </p:nvSpPr>
          <p:spPr>
            <a:xfrm>
              <a:off x="946642" y="1842557"/>
              <a:ext cx="141766" cy="81779"/>
            </a:xfrm>
            <a:custGeom>
              <a:avLst/>
              <a:gdLst/>
              <a:ahLst/>
              <a:cxnLst/>
              <a:rect l="l" t="t" r="r" b="b"/>
              <a:pathLst>
                <a:path w="4339" h="2503" extrusionOk="0">
                  <a:moveTo>
                    <a:pt x="349" y="1"/>
                  </a:moveTo>
                  <a:lnTo>
                    <a:pt x="0" y="191"/>
                  </a:lnTo>
                  <a:lnTo>
                    <a:pt x="3991" y="2502"/>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9" name="Google Shape;4314;p38"/>
            <p:cNvSpPr/>
            <p:nvPr/>
          </p:nvSpPr>
          <p:spPr>
            <a:xfrm>
              <a:off x="923869" y="1856018"/>
              <a:ext cx="141799" cy="81779"/>
            </a:xfrm>
            <a:custGeom>
              <a:avLst/>
              <a:gdLst/>
              <a:ahLst/>
              <a:cxnLst/>
              <a:rect l="l" t="t" r="r" b="b"/>
              <a:pathLst>
                <a:path w="4340" h="2503" extrusionOk="0">
                  <a:moveTo>
                    <a:pt x="349" y="0"/>
                  </a:moveTo>
                  <a:lnTo>
                    <a:pt x="1" y="190"/>
                  </a:lnTo>
                  <a:lnTo>
                    <a:pt x="3991" y="2502"/>
                  </a:lnTo>
                  <a:lnTo>
                    <a:pt x="4339" y="2280"/>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0" name="Google Shape;4315;p38"/>
            <p:cNvSpPr/>
            <p:nvPr/>
          </p:nvSpPr>
          <p:spPr>
            <a:xfrm>
              <a:off x="901097" y="1868433"/>
              <a:ext cx="141799" cy="82792"/>
            </a:xfrm>
            <a:custGeom>
              <a:avLst/>
              <a:gdLst/>
              <a:ahLst/>
              <a:cxnLst/>
              <a:rect l="l" t="t" r="r" b="b"/>
              <a:pathLst>
                <a:path w="4340" h="2534" extrusionOk="0">
                  <a:moveTo>
                    <a:pt x="349" y="0"/>
                  </a:moveTo>
                  <a:lnTo>
                    <a:pt x="1" y="222"/>
                  </a:lnTo>
                  <a:lnTo>
                    <a:pt x="3991"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1" name="Google Shape;4316;p38"/>
            <p:cNvSpPr/>
            <p:nvPr/>
          </p:nvSpPr>
          <p:spPr>
            <a:xfrm>
              <a:off x="1154603" y="1717355"/>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2" name="Google Shape;4317;p38"/>
            <p:cNvSpPr/>
            <p:nvPr/>
          </p:nvSpPr>
          <p:spPr>
            <a:xfrm>
              <a:off x="1131862" y="1729771"/>
              <a:ext cx="142811" cy="82825"/>
            </a:xfrm>
            <a:custGeom>
              <a:avLst/>
              <a:gdLst/>
              <a:ahLst/>
              <a:cxnLst/>
              <a:rect l="l" t="t" r="r" b="b"/>
              <a:pathLst>
                <a:path w="4371" h="2535" extrusionOk="0">
                  <a:moveTo>
                    <a:pt x="380" y="1"/>
                  </a:moveTo>
                  <a:lnTo>
                    <a:pt x="0" y="222"/>
                  </a:lnTo>
                  <a:lnTo>
                    <a:pt x="3990" y="2534"/>
                  </a:lnTo>
                  <a:lnTo>
                    <a:pt x="4370"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3" name="Google Shape;4318;p38"/>
            <p:cNvSpPr/>
            <p:nvPr/>
          </p:nvSpPr>
          <p:spPr>
            <a:xfrm>
              <a:off x="1109090" y="1743232"/>
              <a:ext cx="142811" cy="81779"/>
            </a:xfrm>
            <a:custGeom>
              <a:avLst/>
              <a:gdLst/>
              <a:ahLst/>
              <a:cxnLst/>
              <a:rect l="l" t="t" r="r" b="b"/>
              <a:pathLst>
                <a:path w="4371" h="2503" extrusionOk="0">
                  <a:moveTo>
                    <a:pt x="380" y="0"/>
                  </a:moveTo>
                  <a:lnTo>
                    <a:pt x="0" y="222"/>
                  </a:lnTo>
                  <a:lnTo>
                    <a:pt x="3991" y="2502"/>
                  </a:lnTo>
                  <a:lnTo>
                    <a:pt x="4371"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4" name="Google Shape;4319;p38"/>
            <p:cNvSpPr/>
            <p:nvPr/>
          </p:nvSpPr>
          <p:spPr>
            <a:xfrm>
              <a:off x="1615056" y="2159186"/>
              <a:ext cx="522564" cy="2196703"/>
            </a:xfrm>
            <a:custGeom>
              <a:avLst/>
              <a:gdLst/>
              <a:ahLst/>
              <a:cxnLst/>
              <a:rect l="l" t="t" r="r" b="b"/>
              <a:pathLst>
                <a:path w="15994" h="67234" extrusionOk="0">
                  <a:moveTo>
                    <a:pt x="15993" y="0"/>
                  </a:moveTo>
                  <a:lnTo>
                    <a:pt x="0" y="9248"/>
                  </a:lnTo>
                  <a:lnTo>
                    <a:pt x="0" y="67233"/>
                  </a:lnTo>
                  <a:lnTo>
                    <a:pt x="15993" y="57954"/>
                  </a:lnTo>
                  <a:lnTo>
                    <a:pt x="15993"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5" name="Google Shape;4320;p38"/>
            <p:cNvSpPr/>
            <p:nvPr/>
          </p:nvSpPr>
          <p:spPr>
            <a:xfrm>
              <a:off x="1047012" y="2133309"/>
              <a:ext cx="568077" cy="2222579"/>
            </a:xfrm>
            <a:custGeom>
              <a:avLst/>
              <a:gdLst/>
              <a:ahLst/>
              <a:cxnLst/>
              <a:rect l="l" t="t" r="r" b="b"/>
              <a:pathLst>
                <a:path w="17387" h="68026" extrusionOk="0">
                  <a:moveTo>
                    <a:pt x="0" y="0"/>
                  </a:moveTo>
                  <a:lnTo>
                    <a:pt x="0" y="57986"/>
                  </a:lnTo>
                  <a:lnTo>
                    <a:pt x="17386" y="68025"/>
                  </a:lnTo>
                  <a:lnTo>
                    <a:pt x="17386" y="10040"/>
                  </a:lnTo>
                  <a:lnTo>
                    <a:pt x="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6" name="Google Shape;4321;p38"/>
            <p:cNvSpPr/>
            <p:nvPr/>
          </p:nvSpPr>
          <p:spPr>
            <a:xfrm>
              <a:off x="1071843" y="2238253"/>
              <a:ext cx="518415" cy="2103129"/>
            </a:xfrm>
            <a:custGeom>
              <a:avLst/>
              <a:gdLst/>
              <a:ahLst/>
              <a:cxnLst/>
              <a:rect l="l" t="t" r="r" b="b"/>
              <a:pathLst>
                <a:path w="15867" h="64370" extrusionOk="0">
                  <a:moveTo>
                    <a:pt x="289" y="1"/>
                  </a:moveTo>
                  <a:cubicBezTo>
                    <a:pt x="111" y="1"/>
                    <a:pt x="0" y="152"/>
                    <a:pt x="0" y="399"/>
                  </a:cubicBezTo>
                  <a:lnTo>
                    <a:pt x="0" y="55186"/>
                  </a:lnTo>
                  <a:lnTo>
                    <a:pt x="15866" y="64370"/>
                  </a:lnTo>
                  <a:lnTo>
                    <a:pt x="15866" y="9551"/>
                  </a:lnTo>
                  <a:cubicBezTo>
                    <a:pt x="15866" y="9203"/>
                    <a:pt x="15613" y="8791"/>
                    <a:pt x="15328" y="8601"/>
                  </a:cubicBezTo>
                  <a:lnTo>
                    <a:pt x="539" y="82"/>
                  </a:lnTo>
                  <a:cubicBezTo>
                    <a:pt x="446" y="27"/>
                    <a:pt x="362" y="1"/>
                    <a:pt x="28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7" name="Google Shape;4322;p38"/>
            <p:cNvSpPr/>
            <p:nvPr/>
          </p:nvSpPr>
          <p:spPr>
            <a:xfrm>
              <a:off x="1087363" y="226497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8" name="Google Shape;4323;p38"/>
            <p:cNvSpPr/>
            <p:nvPr/>
          </p:nvSpPr>
          <p:spPr>
            <a:xfrm>
              <a:off x="1111148" y="230196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9" name="Google Shape;4324;p38"/>
            <p:cNvSpPr/>
            <p:nvPr/>
          </p:nvSpPr>
          <p:spPr>
            <a:xfrm>
              <a:off x="1111148" y="232784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0" name="Google Shape;4325;p38"/>
            <p:cNvSpPr/>
            <p:nvPr/>
          </p:nvSpPr>
          <p:spPr>
            <a:xfrm>
              <a:off x="1111148" y="2354731"/>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1" name="Google Shape;4326;p38"/>
            <p:cNvSpPr/>
            <p:nvPr/>
          </p:nvSpPr>
          <p:spPr>
            <a:xfrm>
              <a:off x="1418466" y="2503194"/>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2" name="Google Shape;4327;p38"/>
            <p:cNvSpPr/>
            <p:nvPr/>
          </p:nvSpPr>
          <p:spPr>
            <a:xfrm>
              <a:off x="1468128" y="2530835"/>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3" name="Google Shape;4328;p38"/>
            <p:cNvSpPr/>
            <p:nvPr/>
          </p:nvSpPr>
          <p:spPr>
            <a:xfrm>
              <a:off x="1514686" y="2558574"/>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7"/>
                    <a:pt x="602" y="855"/>
                  </a:cubicBezTo>
                  <a:cubicBezTo>
                    <a:pt x="729" y="760"/>
                    <a:pt x="729" y="539"/>
                    <a:pt x="602" y="285"/>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4" name="Google Shape;4329;p38"/>
            <p:cNvSpPr/>
            <p:nvPr/>
          </p:nvSpPr>
          <p:spPr>
            <a:xfrm>
              <a:off x="1087363" y="2403184"/>
              <a:ext cx="487376" cy="387953"/>
            </a:xfrm>
            <a:custGeom>
              <a:avLst/>
              <a:gdLst/>
              <a:ahLst/>
              <a:cxnLst/>
              <a:rect l="l" t="t" r="r" b="b"/>
              <a:pathLst>
                <a:path w="14917" h="11874" extrusionOk="0">
                  <a:moveTo>
                    <a:pt x="227" y="0"/>
                  </a:moveTo>
                  <a:cubicBezTo>
                    <a:pt x="94" y="0"/>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5" name="Google Shape;4330;p38"/>
            <p:cNvSpPr/>
            <p:nvPr/>
          </p:nvSpPr>
          <p:spPr>
            <a:xfrm>
              <a:off x="1111148" y="243958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6" name="Google Shape;4331;p38"/>
            <p:cNvSpPr/>
            <p:nvPr/>
          </p:nvSpPr>
          <p:spPr>
            <a:xfrm>
              <a:off x="1111148" y="2466471"/>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7" name="Google Shape;4332;p38"/>
            <p:cNvSpPr/>
            <p:nvPr/>
          </p:nvSpPr>
          <p:spPr>
            <a:xfrm>
              <a:off x="1111148" y="2492347"/>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8" name="Google Shape;4333;p38"/>
            <p:cNvSpPr/>
            <p:nvPr/>
          </p:nvSpPr>
          <p:spPr>
            <a:xfrm>
              <a:off x="1419511" y="2641562"/>
              <a:ext cx="21760" cy="28131"/>
            </a:xfrm>
            <a:custGeom>
              <a:avLst/>
              <a:gdLst/>
              <a:ahLst/>
              <a:cxnLst/>
              <a:rect l="l" t="t" r="r" b="b"/>
              <a:pathLst>
                <a:path w="666" h="861" extrusionOk="0">
                  <a:moveTo>
                    <a:pt x="187" y="1"/>
                  </a:moveTo>
                  <a:cubicBezTo>
                    <a:pt x="76" y="1"/>
                    <a:pt x="0" y="93"/>
                    <a:pt x="0" y="247"/>
                  </a:cubicBezTo>
                  <a:cubicBezTo>
                    <a:pt x="0" y="469"/>
                    <a:pt x="158" y="722"/>
                    <a:pt x="348" y="817"/>
                  </a:cubicBezTo>
                  <a:cubicBezTo>
                    <a:pt x="405" y="846"/>
                    <a:pt x="457" y="860"/>
                    <a:pt x="501" y="860"/>
                  </a:cubicBezTo>
                  <a:cubicBezTo>
                    <a:pt x="603" y="860"/>
                    <a:pt x="665" y="782"/>
                    <a:pt x="665" y="627"/>
                  </a:cubicBezTo>
                  <a:cubicBezTo>
                    <a:pt x="665" y="406"/>
                    <a:pt x="538" y="152"/>
                    <a:pt x="348" y="57"/>
                  </a:cubicBezTo>
                  <a:cubicBezTo>
                    <a:pt x="290"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9" name="Google Shape;4334;p38"/>
            <p:cNvSpPr/>
            <p:nvPr/>
          </p:nvSpPr>
          <p:spPr>
            <a:xfrm>
              <a:off x="1467082" y="266926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0" name="Google Shape;4335;p38"/>
            <p:cNvSpPr/>
            <p:nvPr/>
          </p:nvSpPr>
          <p:spPr>
            <a:xfrm>
              <a:off x="1514686" y="2696681"/>
              <a:ext cx="23818" cy="28523"/>
            </a:xfrm>
            <a:custGeom>
              <a:avLst/>
              <a:gdLst/>
              <a:ahLst/>
              <a:cxnLst/>
              <a:rect l="l" t="t" r="r" b="b"/>
              <a:pathLst>
                <a:path w="729" h="873" extrusionOk="0">
                  <a:moveTo>
                    <a:pt x="201" y="1"/>
                  </a:moveTo>
                  <a:cubicBezTo>
                    <a:pt x="174" y="1"/>
                    <a:pt x="149" y="6"/>
                    <a:pt x="127" y="17"/>
                  </a:cubicBezTo>
                  <a:cubicBezTo>
                    <a:pt x="1" y="112"/>
                    <a:pt x="1" y="365"/>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1" name="Google Shape;4336;p38"/>
            <p:cNvSpPr/>
            <p:nvPr/>
          </p:nvSpPr>
          <p:spPr>
            <a:xfrm>
              <a:off x="1087363" y="2541813"/>
              <a:ext cx="487376" cy="387790"/>
            </a:xfrm>
            <a:custGeom>
              <a:avLst/>
              <a:gdLst/>
              <a:ahLst/>
              <a:cxnLst/>
              <a:rect l="l" t="t" r="r" b="b"/>
              <a:pathLst>
                <a:path w="14917" h="11869" extrusionOk="0">
                  <a:moveTo>
                    <a:pt x="223" y="0"/>
                  </a:moveTo>
                  <a:cubicBezTo>
                    <a:pt x="92" y="0"/>
                    <a:pt x="0" y="115"/>
                    <a:pt x="0" y="292"/>
                  </a:cubicBezTo>
                  <a:lnTo>
                    <a:pt x="0" y="2920"/>
                  </a:lnTo>
                  <a:cubicBezTo>
                    <a:pt x="0" y="3205"/>
                    <a:pt x="190" y="3554"/>
                    <a:pt x="412" y="3680"/>
                  </a:cubicBezTo>
                  <a:lnTo>
                    <a:pt x="14505" y="11819"/>
                  </a:lnTo>
                  <a:cubicBezTo>
                    <a:pt x="14564" y="11853"/>
                    <a:pt x="14621" y="11869"/>
                    <a:pt x="14673" y="11869"/>
                  </a:cubicBezTo>
                  <a:cubicBezTo>
                    <a:pt x="14815" y="11869"/>
                    <a:pt x="14916" y="11751"/>
                    <a:pt x="14916" y="11566"/>
                  </a:cubicBezTo>
                  <a:lnTo>
                    <a:pt x="14916" y="8937"/>
                  </a:lnTo>
                  <a:cubicBezTo>
                    <a:pt x="14916" y="8652"/>
                    <a:pt x="14726" y="8336"/>
                    <a:pt x="14505" y="8177"/>
                  </a:cubicBezTo>
                  <a:lnTo>
                    <a:pt x="412" y="70"/>
                  </a:lnTo>
                  <a:cubicBezTo>
                    <a:pt x="345" y="22"/>
                    <a:pt x="280" y="0"/>
                    <a:pt x="2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2" name="Google Shape;4337;p38"/>
            <p:cNvSpPr/>
            <p:nvPr/>
          </p:nvSpPr>
          <p:spPr>
            <a:xfrm>
              <a:off x="1111148" y="2578243"/>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3" name="Google Shape;4338;p38"/>
            <p:cNvSpPr/>
            <p:nvPr/>
          </p:nvSpPr>
          <p:spPr>
            <a:xfrm>
              <a:off x="1111148" y="260513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4" name="Google Shape;4339;p38"/>
            <p:cNvSpPr/>
            <p:nvPr/>
          </p:nvSpPr>
          <p:spPr>
            <a:xfrm>
              <a:off x="1111148" y="2631009"/>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5" name="Google Shape;4340;p38"/>
            <p:cNvSpPr/>
            <p:nvPr/>
          </p:nvSpPr>
          <p:spPr>
            <a:xfrm>
              <a:off x="1419511" y="2779833"/>
              <a:ext cx="21760" cy="28490"/>
            </a:xfrm>
            <a:custGeom>
              <a:avLst/>
              <a:gdLst/>
              <a:ahLst/>
              <a:cxnLst/>
              <a:rect l="l" t="t" r="r" b="b"/>
              <a:pathLst>
                <a:path w="666" h="872" extrusionOk="0">
                  <a:moveTo>
                    <a:pt x="208" y="1"/>
                  </a:moveTo>
                  <a:cubicBezTo>
                    <a:pt x="86" y="1"/>
                    <a:pt x="0" y="95"/>
                    <a:pt x="0" y="259"/>
                  </a:cubicBezTo>
                  <a:cubicBezTo>
                    <a:pt x="0" y="449"/>
                    <a:pt x="158" y="734"/>
                    <a:pt x="348" y="829"/>
                  </a:cubicBezTo>
                  <a:cubicBezTo>
                    <a:pt x="405" y="857"/>
                    <a:pt x="457" y="872"/>
                    <a:pt x="501" y="872"/>
                  </a:cubicBezTo>
                  <a:cubicBezTo>
                    <a:pt x="603" y="872"/>
                    <a:pt x="665" y="794"/>
                    <a:pt x="665" y="639"/>
                  </a:cubicBezTo>
                  <a:cubicBezTo>
                    <a:pt x="665" y="417"/>
                    <a:pt x="538" y="164"/>
                    <a:pt x="348" y="37"/>
                  </a:cubicBezTo>
                  <a:cubicBezTo>
                    <a:pt x="299" y="12"/>
                    <a:pt x="251"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6" name="Google Shape;4341;p38"/>
            <p:cNvSpPr/>
            <p:nvPr/>
          </p:nvSpPr>
          <p:spPr>
            <a:xfrm>
              <a:off x="1467082" y="2807408"/>
              <a:ext cx="23851" cy="28490"/>
            </a:xfrm>
            <a:custGeom>
              <a:avLst/>
              <a:gdLst/>
              <a:ahLst/>
              <a:cxnLst/>
              <a:rect l="l" t="t" r="r" b="b"/>
              <a:pathLst>
                <a:path w="730" h="872" extrusionOk="0">
                  <a:moveTo>
                    <a:pt x="201" y="0"/>
                  </a:moveTo>
                  <a:cubicBezTo>
                    <a:pt x="174" y="0"/>
                    <a:pt x="150" y="6"/>
                    <a:pt x="127" y="17"/>
                  </a:cubicBezTo>
                  <a:cubicBezTo>
                    <a:pt x="1" y="112"/>
                    <a:pt x="1" y="365"/>
                    <a:pt x="127" y="587"/>
                  </a:cubicBezTo>
                  <a:cubicBezTo>
                    <a:pt x="225" y="757"/>
                    <a:pt x="379" y="872"/>
                    <a:pt x="503" y="872"/>
                  </a:cubicBezTo>
                  <a:cubicBezTo>
                    <a:pt x="539" y="872"/>
                    <a:pt x="573" y="862"/>
                    <a:pt x="602" y="840"/>
                  </a:cubicBezTo>
                  <a:cubicBezTo>
                    <a:pt x="729" y="777"/>
                    <a:pt x="729" y="523"/>
                    <a:pt x="602" y="302"/>
                  </a:cubicBezTo>
                  <a:cubicBezTo>
                    <a:pt x="498" y="119"/>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7" name="Google Shape;4342;p38"/>
            <p:cNvSpPr/>
            <p:nvPr/>
          </p:nvSpPr>
          <p:spPr>
            <a:xfrm>
              <a:off x="1515732" y="2835506"/>
              <a:ext cx="21760" cy="28490"/>
            </a:xfrm>
            <a:custGeom>
              <a:avLst/>
              <a:gdLst/>
              <a:ahLst/>
              <a:cxnLst/>
              <a:rect l="l" t="t" r="r" b="b"/>
              <a:pathLst>
                <a:path w="666" h="872" extrusionOk="0">
                  <a:moveTo>
                    <a:pt x="190" y="1"/>
                  </a:moveTo>
                  <a:cubicBezTo>
                    <a:pt x="78" y="1"/>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1"/>
                    <a:pt x="19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8" name="Google Shape;4343;p38"/>
            <p:cNvSpPr/>
            <p:nvPr/>
          </p:nvSpPr>
          <p:spPr>
            <a:xfrm>
              <a:off x="1087363" y="2679887"/>
              <a:ext cx="487376" cy="387986"/>
            </a:xfrm>
            <a:custGeom>
              <a:avLst/>
              <a:gdLst/>
              <a:ahLst/>
              <a:cxnLst/>
              <a:rect l="l" t="t" r="r" b="b"/>
              <a:pathLst>
                <a:path w="14917" h="11875" extrusionOk="0">
                  <a:moveTo>
                    <a:pt x="230" y="1"/>
                  </a:moveTo>
                  <a:cubicBezTo>
                    <a:pt x="96" y="1"/>
                    <a:pt x="0" y="108"/>
                    <a:pt x="0" y="309"/>
                  </a:cubicBezTo>
                  <a:lnTo>
                    <a:pt x="0" y="2938"/>
                  </a:lnTo>
                  <a:cubicBezTo>
                    <a:pt x="0" y="3223"/>
                    <a:pt x="190" y="3540"/>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2"/>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9" name="Google Shape;4344;p38"/>
            <p:cNvSpPr/>
            <p:nvPr/>
          </p:nvSpPr>
          <p:spPr>
            <a:xfrm>
              <a:off x="1111148" y="2716873"/>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0" name="Google Shape;4345;p38"/>
            <p:cNvSpPr/>
            <p:nvPr/>
          </p:nvSpPr>
          <p:spPr>
            <a:xfrm>
              <a:off x="1111148" y="274274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1" name="Google Shape;4346;p38"/>
            <p:cNvSpPr/>
            <p:nvPr/>
          </p:nvSpPr>
          <p:spPr>
            <a:xfrm>
              <a:off x="1111148" y="276963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2" name="Google Shape;4347;p38"/>
            <p:cNvSpPr/>
            <p:nvPr/>
          </p:nvSpPr>
          <p:spPr>
            <a:xfrm>
              <a:off x="1418466" y="291810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3" name="Google Shape;4348;p38"/>
            <p:cNvSpPr/>
            <p:nvPr/>
          </p:nvSpPr>
          <p:spPr>
            <a:xfrm>
              <a:off x="1468128" y="2946234"/>
              <a:ext cx="21760" cy="28490"/>
            </a:xfrm>
            <a:custGeom>
              <a:avLst/>
              <a:gdLst/>
              <a:ahLst/>
              <a:cxnLst/>
              <a:rect l="l" t="t" r="r" b="b"/>
              <a:pathLst>
                <a:path w="666" h="872" extrusionOk="0">
                  <a:moveTo>
                    <a:pt x="165" y="0"/>
                  </a:moveTo>
                  <a:cubicBezTo>
                    <a:pt x="63" y="0"/>
                    <a:pt x="0" y="78"/>
                    <a:pt x="0" y="233"/>
                  </a:cubicBezTo>
                  <a:cubicBezTo>
                    <a:pt x="0" y="455"/>
                    <a:pt x="127" y="708"/>
                    <a:pt x="317" y="835"/>
                  </a:cubicBezTo>
                  <a:cubicBezTo>
                    <a:pt x="367" y="859"/>
                    <a:pt x="414" y="871"/>
                    <a:pt x="457" y="871"/>
                  </a:cubicBezTo>
                  <a:cubicBezTo>
                    <a:pt x="579" y="871"/>
                    <a:pt x="666" y="777"/>
                    <a:pt x="666" y="613"/>
                  </a:cubicBezTo>
                  <a:cubicBezTo>
                    <a:pt x="666" y="423"/>
                    <a:pt x="507" y="138"/>
                    <a:pt x="317" y="43"/>
                  </a:cubicBezTo>
                  <a:cubicBezTo>
                    <a:pt x="260" y="14"/>
                    <a:pt x="209" y="0"/>
                    <a:pt x="16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4" name="Google Shape;4349;p38"/>
            <p:cNvSpPr/>
            <p:nvPr/>
          </p:nvSpPr>
          <p:spPr>
            <a:xfrm>
              <a:off x="1514686" y="2973907"/>
              <a:ext cx="23818" cy="28066"/>
            </a:xfrm>
            <a:custGeom>
              <a:avLst/>
              <a:gdLst/>
              <a:ahLst/>
              <a:cxnLst/>
              <a:rect l="l" t="t" r="r" b="b"/>
              <a:pathLst>
                <a:path w="729" h="859" extrusionOk="0">
                  <a:moveTo>
                    <a:pt x="213" y="0"/>
                  </a:moveTo>
                  <a:cubicBezTo>
                    <a:pt x="182" y="0"/>
                    <a:pt x="153" y="7"/>
                    <a:pt x="127" y="19"/>
                  </a:cubicBezTo>
                  <a:cubicBezTo>
                    <a:pt x="1" y="83"/>
                    <a:pt x="1" y="336"/>
                    <a:pt x="127" y="558"/>
                  </a:cubicBezTo>
                  <a:cubicBezTo>
                    <a:pt x="232" y="741"/>
                    <a:pt x="401" y="859"/>
                    <a:pt x="528" y="859"/>
                  </a:cubicBezTo>
                  <a:cubicBezTo>
                    <a:pt x="555" y="859"/>
                    <a:pt x="580" y="854"/>
                    <a:pt x="602" y="843"/>
                  </a:cubicBezTo>
                  <a:cubicBezTo>
                    <a:pt x="729" y="779"/>
                    <a:pt x="729" y="526"/>
                    <a:pt x="602" y="304"/>
                  </a:cubicBezTo>
                  <a:cubicBezTo>
                    <a:pt x="501" y="102"/>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5" name="Google Shape;4350;p38"/>
            <p:cNvSpPr/>
            <p:nvPr/>
          </p:nvSpPr>
          <p:spPr>
            <a:xfrm>
              <a:off x="1087363" y="281854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1"/>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6" name="Google Shape;4351;p38"/>
            <p:cNvSpPr/>
            <p:nvPr/>
          </p:nvSpPr>
          <p:spPr>
            <a:xfrm>
              <a:off x="1111148" y="2855535"/>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7" name="Google Shape;4352;p38"/>
            <p:cNvSpPr/>
            <p:nvPr/>
          </p:nvSpPr>
          <p:spPr>
            <a:xfrm>
              <a:off x="1111148" y="2881411"/>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8" name="Google Shape;4353;p38"/>
            <p:cNvSpPr/>
            <p:nvPr/>
          </p:nvSpPr>
          <p:spPr>
            <a:xfrm>
              <a:off x="1111148" y="290830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29" name="Google Shape;4354;p38"/>
            <p:cNvSpPr/>
            <p:nvPr/>
          </p:nvSpPr>
          <p:spPr>
            <a:xfrm>
              <a:off x="1418466" y="3056765"/>
              <a:ext cx="23818" cy="28098"/>
            </a:xfrm>
            <a:custGeom>
              <a:avLst/>
              <a:gdLst/>
              <a:ahLst/>
              <a:cxnLst/>
              <a:rect l="l" t="t" r="r" b="b"/>
              <a:pathLst>
                <a:path w="729" h="860" extrusionOk="0">
                  <a:moveTo>
                    <a:pt x="201" y="1"/>
                  </a:moveTo>
                  <a:cubicBezTo>
                    <a:pt x="174" y="1"/>
                    <a:pt x="149" y="6"/>
                    <a:pt x="127" y="17"/>
                  </a:cubicBezTo>
                  <a:cubicBezTo>
                    <a:pt x="0" y="80"/>
                    <a:pt x="0" y="333"/>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0" name="Google Shape;4355;p38"/>
            <p:cNvSpPr/>
            <p:nvPr/>
          </p:nvSpPr>
          <p:spPr>
            <a:xfrm>
              <a:off x="1468128" y="3084406"/>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1"/>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1" name="Google Shape;4356;p38"/>
            <p:cNvSpPr/>
            <p:nvPr/>
          </p:nvSpPr>
          <p:spPr>
            <a:xfrm>
              <a:off x="1514686" y="3112145"/>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6"/>
                    <a:pt x="602" y="855"/>
                  </a:cubicBezTo>
                  <a:cubicBezTo>
                    <a:pt x="729" y="760"/>
                    <a:pt x="729" y="539"/>
                    <a:pt x="602" y="285"/>
                  </a:cubicBezTo>
                  <a:cubicBezTo>
                    <a:pt x="505" y="114"/>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2" name="Google Shape;4357;p38"/>
            <p:cNvSpPr/>
            <p:nvPr/>
          </p:nvSpPr>
          <p:spPr>
            <a:xfrm>
              <a:off x="1087363" y="2956754"/>
              <a:ext cx="487376" cy="387953"/>
            </a:xfrm>
            <a:custGeom>
              <a:avLst/>
              <a:gdLst/>
              <a:ahLst/>
              <a:cxnLst/>
              <a:rect l="l" t="t" r="r" b="b"/>
              <a:pathLst>
                <a:path w="14917" h="11874" extrusionOk="0">
                  <a:moveTo>
                    <a:pt x="227" y="0"/>
                  </a:moveTo>
                  <a:cubicBezTo>
                    <a:pt x="94" y="0"/>
                    <a:pt x="0" y="122"/>
                    <a:pt x="0" y="323"/>
                  </a:cubicBezTo>
                  <a:lnTo>
                    <a:pt x="0" y="2919"/>
                  </a:lnTo>
                  <a:cubicBezTo>
                    <a:pt x="0" y="3204"/>
                    <a:pt x="190" y="3553"/>
                    <a:pt x="412" y="3680"/>
                  </a:cubicBezTo>
                  <a:lnTo>
                    <a:pt x="14505" y="11818"/>
                  </a:lnTo>
                  <a:cubicBezTo>
                    <a:pt x="14569" y="11855"/>
                    <a:pt x="14631" y="11873"/>
                    <a:pt x="14687" y="11873"/>
                  </a:cubicBezTo>
                  <a:cubicBezTo>
                    <a:pt x="14821" y="11873"/>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3" name="Google Shape;4358;p38"/>
            <p:cNvSpPr/>
            <p:nvPr/>
          </p:nvSpPr>
          <p:spPr>
            <a:xfrm>
              <a:off x="1111148" y="299315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4" name="Google Shape;4359;p38"/>
            <p:cNvSpPr/>
            <p:nvPr/>
          </p:nvSpPr>
          <p:spPr>
            <a:xfrm>
              <a:off x="1111148" y="3020041"/>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5" name="Google Shape;4360;p38"/>
            <p:cNvSpPr/>
            <p:nvPr/>
          </p:nvSpPr>
          <p:spPr>
            <a:xfrm>
              <a:off x="1111148" y="3045917"/>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6" name="Google Shape;4361;p38"/>
            <p:cNvSpPr/>
            <p:nvPr/>
          </p:nvSpPr>
          <p:spPr>
            <a:xfrm>
              <a:off x="1419511" y="319513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7" name="Google Shape;4362;p38"/>
            <p:cNvSpPr/>
            <p:nvPr/>
          </p:nvSpPr>
          <p:spPr>
            <a:xfrm>
              <a:off x="1467082" y="322283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8" name="Google Shape;4363;p38"/>
            <p:cNvSpPr/>
            <p:nvPr/>
          </p:nvSpPr>
          <p:spPr>
            <a:xfrm>
              <a:off x="1515732" y="3250611"/>
              <a:ext cx="21760" cy="28327"/>
            </a:xfrm>
            <a:custGeom>
              <a:avLst/>
              <a:gdLst/>
              <a:ahLst/>
              <a:cxnLst/>
              <a:rect l="l" t="t" r="r" b="b"/>
              <a:pathLst>
                <a:path w="666" h="867" extrusionOk="0">
                  <a:moveTo>
                    <a:pt x="205" y="0"/>
                  </a:moveTo>
                  <a:cubicBezTo>
                    <a:pt x="85" y="0"/>
                    <a:pt x="0" y="88"/>
                    <a:pt x="0" y="228"/>
                  </a:cubicBezTo>
                  <a:cubicBezTo>
                    <a:pt x="0" y="449"/>
                    <a:pt x="159" y="703"/>
                    <a:pt x="349" y="829"/>
                  </a:cubicBezTo>
                  <a:cubicBezTo>
                    <a:pt x="400" y="855"/>
                    <a:pt x="446" y="867"/>
                    <a:pt x="486" y="867"/>
                  </a:cubicBezTo>
                  <a:cubicBezTo>
                    <a:pt x="597" y="867"/>
                    <a:pt x="665" y="778"/>
                    <a:pt x="665" y="639"/>
                  </a:cubicBezTo>
                  <a:cubicBezTo>
                    <a:pt x="665" y="418"/>
                    <a:pt x="539" y="164"/>
                    <a:pt x="349" y="38"/>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39" name="Google Shape;4364;p38"/>
            <p:cNvSpPr/>
            <p:nvPr/>
          </p:nvSpPr>
          <p:spPr>
            <a:xfrm>
              <a:off x="1087363" y="3094991"/>
              <a:ext cx="487376" cy="387790"/>
            </a:xfrm>
            <a:custGeom>
              <a:avLst/>
              <a:gdLst/>
              <a:ahLst/>
              <a:cxnLst/>
              <a:rect l="l" t="t" r="r" b="b"/>
              <a:pathLst>
                <a:path w="14917" h="11869" extrusionOk="0">
                  <a:moveTo>
                    <a:pt x="244" y="1"/>
                  </a:moveTo>
                  <a:cubicBezTo>
                    <a:pt x="102" y="1"/>
                    <a:pt x="0" y="118"/>
                    <a:pt x="0" y="304"/>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1"/>
                    <a:pt x="24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0" name="Google Shape;4365;p38"/>
            <p:cNvSpPr/>
            <p:nvPr/>
          </p:nvSpPr>
          <p:spPr>
            <a:xfrm>
              <a:off x="1111148" y="3131781"/>
              <a:ext cx="164571" cy="102494"/>
            </a:xfrm>
            <a:custGeom>
              <a:avLst/>
              <a:gdLst/>
              <a:ahLst/>
              <a:cxnLst/>
              <a:rect l="l" t="t" r="r" b="b"/>
              <a:pathLst>
                <a:path w="5037" h="3137" extrusionOk="0">
                  <a:moveTo>
                    <a:pt x="1" y="1"/>
                  </a:moveTo>
                  <a:lnTo>
                    <a:pt x="1" y="254"/>
                  </a:lnTo>
                  <a:lnTo>
                    <a:pt x="5036" y="3136"/>
                  </a:lnTo>
                  <a:lnTo>
                    <a:pt x="5036" y="2915"/>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1" name="Google Shape;4366;p38"/>
            <p:cNvSpPr/>
            <p:nvPr/>
          </p:nvSpPr>
          <p:spPr>
            <a:xfrm>
              <a:off x="1111148" y="315870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2" name="Google Shape;4367;p38"/>
            <p:cNvSpPr/>
            <p:nvPr/>
          </p:nvSpPr>
          <p:spPr>
            <a:xfrm>
              <a:off x="1111148" y="3184579"/>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3" name="Google Shape;4368;p38"/>
            <p:cNvSpPr/>
            <p:nvPr/>
          </p:nvSpPr>
          <p:spPr>
            <a:xfrm>
              <a:off x="1418466" y="3333566"/>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58" y="753"/>
                    <a:pt x="410" y="872"/>
                    <a:pt x="531" y="872"/>
                  </a:cubicBezTo>
                  <a:cubicBezTo>
                    <a:pt x="556" y="872"/>
                    <a:pt x="580" y="867"/>
                    <a:pt x="602" y="855"/>
                  </a:cubicBezTo>
                  <a:cubicBezTo>
                    <a:pt x="729" y="760"/>
                    <a:pt x="729" y="507"/>
                    <a:pt x="602" y="285"/>
                  </a:cubicBezTo>
                  <a:cubicBezTo>
                    <a:pt x="504" y="115"/>
                    <a:pt x="350" y="0"/>
                    <a:pt x="2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4" name="Google Shape;4369;p38"/>
            <p:cNvSpPr/>
            <p:nvPr/>
          </p:nvSpPr>
          <p:spPr>
            <a:xfrm>
              <a:off x="1467082" y="3360978"/>
              <a:ext cx="23851" cy="28490"/>
            </a:xfrm>
            <a:custGeom>
              <a:avLst/>
              <a:gdLst/>
              <a:ahLst/>
              <a:cxnLst/>
              <a:rect l="l" t="t" r="r" b="b"/>
              <a:pathLst>
                <a:path w="730" h="872" extrusionOk="0">
                  <a:moveTo>
                    <a:pt x="201" y="0"/>
                  </a:moveTo>
                  <a:cubicBezTo>
                    <a:pt x="174" y="0"/>
                    <a:pt x="150" y="5"/>
                    <a:pt x="127" y="16"/>
                  </a:cubicBezTo>
                  <a:cubicBezTo>
                    <a:pt x="1" y="111"/>
                    <a:pt x="1" y="365"/>
                    <a:pt x="127" y="587"/>
                  </a:cubicBezTo>
                  <a:cubicBezTo>
                    <a:pt x="225" y="757"/>
                    <a:pt x="379" y="872"/>
                    <a:pt x="503" y="872"/>
                  </a:cubicBezTo>
                  <a:cubicBezTo>
                    <a:pt x="539" y="872"/>
                    <a:pt x="573" y="862"/>
                    <a:pt x="602" y="840"/>
                  </a:cubicBezTo>
                  <a:cubicBezTo>
                    <a:pt x="729" y="777"/>
                    <a:pt x="729" y="523"/>
                    <a:pt x="602" y="301"/>
                  </a:cubicBezTo>
                  <a:cubicBezTo>
                    <a:pt x="498" y="118"/>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5" name="Google Shape;4370;p38"/>
            <p:cNvSpPr/>
            <p:nvPr/>
          </p:nvSpPr>
          <p:spPr>
            <a:xfrm>
              <a:off x="1515732" y="338907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6" name="Google Shape;4371;p38"/>
            <p:cNvSpPr/>
            <p:nvPr/>
          </p:nvSpPr>
          <p:spPr>
            <a:xfrm>
              <a:off x="1087363" y="3233458"/>
              <a:ext cx="487376" cy="387529"/>
            </a:xfrm>
            <a:custGeom>
              <a:avLst/>
              <a:gdLst/>
              <a:ahLst/>
              <a:cxnLst/>
              <a:rect l="l" t="t" r="r" b="b"/>
              <a:pathLst>
                <a:path w="14917" h="11861" extrusionOk="0">
                  <a:moveTo>
                    <a:pt x="230" y="1"/>
                  </a:moveTo>
                  <a:cubicBezTo>
                    <a:pt x="96" y="1"/>
                    <a:pt x="0" y="107"/>
                    <a:pt x="0" y="309"/>
                  </a:cubicBezTo>
                  <a:lnTo>
                    <a:pt x="0" y="2938"/>
                  </a:lnTo>
                  <a:cubicBezTo>
                    <a:pt x="0" y="3223"/>
                    <a:pt x="190" y="3539"/>
                    <a:pt x="412" y="3698"/>
                  </a:cubicBezTo>
                  <a:lnTo>
                    <a:pt x="14505" y="11805"/>
                  </a:lnTo>
                  <a:cubicBezTo>
                    <a:pt x="14569" y="11842"/>
                    <a:pt x="14631" y="11860"/>
                    <a:pt x="14687" y="11860"/>
                  </a:cubicBezTo>
                  <a:cubicBezTo>
                    <a:pt x="14821" y="11860"/>
                    <a:pt x="14916" y="11754"/>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7" name="Google Shape;4372;p38"/>
            <p:cNvSpPr/>
            <p:nvPr/>
          </p:nvSpPr>
          <p:spPr>
            <a:xfrm>
              <a:off x="1111148" y="327044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8" name="Google Shape;4373;p38"/>
            <p:cNvSpPr/>
            <p:nvPr/>
          </p:nvSpPr>
          <p:spPr>
            <a:xfrm>
              <a:off x="1111148" y="329631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49" name="Google Shape;4374;p38"/>
            <p:cNvSpPr/>
            <p:nvPr/>
          </p:nvSpPr>
          <p:spPr>
            <a:xfrm>
              <a:off x="1111148" y="332320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0" name="Google Shape;4375;p38"/>
            <p:cNvSpPr/>
            <p:nvPr/>
          </p:nvSpPr>
          <p:spPr>
            <a:xfrm>
              <a:off x="1418466" y="347167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1" name="Google Shape;4376;p38"/>
            <p:cNvSpPr/>
            <p:nvPr/>
          </p:nvSpPr>
          <p:spPr>
            <a:xfrm>
              <a:off x="1468128" y="3499804"/>
              <a:ext cx="21760" cy="28098"/>
            </a:xfrm>
            <a:custGeom>
              <a:avLst/>
              <a:gdLst/>
              <a:ahLst/>
              <a:cxnLst/>
              <a:rect l="l" t="t" r="r" b="b"/>
              <a:pathLst>
                <a:path w="666" h="860" extrusionOk="0">
                  <a:moveTo>
                    <a:pt x="165" y="0"/>
                  </a:moveTo>
                  <a:cubicBezTo>
                    <a:pt x="63" y="0"/>
                    <a:pt x="0" y="78"/>
                    <a:pt x="0" y="233"/>
                  </a:cubicBezTo>
                  <a:cubicBezTo>
                    <a:pt x="0" y="454"/>
                    <a:pt x="127" y="708"/>
                    <a:pt x="317" y="803"/>
                  </a:cubicBezTo>
                  <a:cubicBezTo>
                    <a:pt x="375" y="842"/>
                    <a:pt x="430" y="860"/>
                    <a:pt x="479" y="860"/>
                  </a:cubicBezTo>
                  <a:cubicBezTo>
                    <a:pt x="589" y="860"/>
                    <a:pt x="666" y="767"/>
                    <a:pt x="666" y="613"/>
                  </a:cubicBezTo>
                  <a:cubicBezTo>
                    <a:pt x="666" y="391"/>
                    <a:pt x="507" y="138"/>
                    <a:pt x="317" y="43"/>
                  </a:cubicBezTo>
                  <a:cubicBezTo>
                    <a:pt x="260" y="14"/>
                    <a:pt x="209" y="0"/>
                    <a:pt x="16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2" name="Google Shape;4377;p38"/>
            <p:cNvSpPr/>
            <p:nvPr/>
          </p:nvSpPr>
          <p:spPr>
            <a:xfrm>
              <a:off x="1514686" y="3527477"/>
              <a:ext cx="23818" cy="28066"/>
            </a:xfrm>
            <a:custGeom>
              <a:avLst/>
              <a:gdLst/>
              <a:ahLst/>
              <a:cxnLst/>
              <a:rect l="l" t="t" r="r" b="b"/>
              <a:pathLst>
                <a:path w="729" h="859" extrusionOk="0">
                  <a:moveTo>
                    <a:pt x="213" y="0"/>
                  </a:moveTo>
                  <a:cubicBezTo>
                    <a:pt x="182" y="0"/>
                    <a:pt x="153" y="6"/>
                    <a:pt x="127" y="19"/>
                  </a:cubicBezTo>
                  <a:cubicBezTo>
                    <a:pt x="1" y="82"/>
                    <a:pt x="1" y="336"/>
                    <a:pt x="127" y="558"/>
                  </a:cubicBezTo>
                  <a:cubicBezTo>
                    <a:pt x="232" y="741"/>
                    <a:pt x="401" y="859"/>
                    <a:pt x="528" y="859"/>
                  </a:cubicBezTo>
                  <a:cubicBezTo>
                    <a:pt x="555" y="859"/>
                    <a:pt x="580" y="854"/>
                    <a:pt x="602" y="843"/>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3" name="Google Shape;4378;p38"/>
            <p:cNvSpPr/>
            <p:nvPr/>
          </p:nvSpPr>
          <p:spPr>
            <a:xfrm>
              <a:off x="1087363" y="3371662"/>
              <a:ext cx="487376" cy="387953"/>
            </a:xfrm>
            <a:custGeom>
              <a:avLst/>
              <a:gdLst/>
              <a:ahLst/>
              <a:cxnLst/>
              <a:rect l="l" t="t" r="r" b="b"/>
              <a:pathLst>
                <a:path w="14917" h="11874" extrusionOk="0">
                  <a:moveTo>
                    <a:pt x="227" y="1"/>
                  </a:moveTo>
                  <a:cubicBezTo>
                    <a:pt x="94" y="1"/>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4" name="Google Shape;4379;p38"/>
            <p:cNvSpPr/>
            <p:nvPr/>
          </p:nvSpPr>
          <p:spPr>
            <a:xfrm>
              <a:off x="1111148" y="34091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5" name="Google Shape;4380;p38"/>
            <p:cNvSpPr/>
            <p:nvPr/>
          </p:nvSpPr>
          <p:spPr>
            <a:xfrm>
              <a:off x="1111148" y="343494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6" name="Google Shape;4381;p38"/>
            <p:cNvSpPr/>
            <p:nvPr/>
          </p:nvSpPr>
          <p:spPr>
            <a:xfrm>
              <a:off x="1111148" y="346187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7" name="Google Shape;4382;p38"/>
            <p:cNvSpPr/>
            <p:nvPr/>
          </p:nvSpPr>
          <p:spPr>
            <a:xfrm>
              <a:off x="1418466" y="3610335"/>
              <a:ext cx="23818" cy="28000"/>
            </a:xfrm>
            <a:custGeom>
              <a:avLst/>
              <a:gdLst/>
              <a:ahLst/>
              <a:cxnLst/>
              <a:rect l="l" t="t" r="r" b="b"/>
              <a:pathLst>
                <a:path w="729" h="857" extrusionOk="0">
                  <a:moveTo>
                    <a:pt x="201" y="0"/>
                  </a:moveTo>
                  <a:cubicBezTo>
                    <a:pt x="174" y="0"/>
                    <a:pt x="149" y="6"/>
                    <a:pt x="127" y="17"/>
                  </a:cubicBezTo>
                  <a:cubicBezTo>
                    <a:pt x="0" y="80"/>
                    <a:pt x="0" y="333"/>
                    <a:pt x="127" y="555"/>
                  </a:cubicBezTo>
                  <a:cubicBezTo>
                    <a:pt x="258" y="738"/>
                    <a:pt x="410" y="856"/>
                    <a:pt x="531" y="856"/>
                  </a:cubicBezTo>
                  <a:cubicBezTo>
                    <a:pt x="556" y="856"/>
                    <a:pt x="580" y="851"/>
                    <a:pt x="602" y="840"/>
                  </a:cubicBezTo>
                  <a:cubicBezTo>
                    <a:pt x="729" y="777"/>
                    <a:pt x="729" y="523"/>
                    <a:pt x="602" y="302"/>
                  </a:cubicBezTo>
                  <a:cubicBezTo>
                    <a:pt x="497"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8" name="Google Shape;4383;p38"/>
            <p:cNvSpPr/>
            <p:nvPr/>
          </p:nvSpPr>
          <p:spPr>
            <a:xfrm>
              <a:off x="1467082" y="3637747"/>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59" name="Google Shape;4384;p38"/>
            <p:cNvSpPr/>
            <p:nvPr/>
          </p:nvSpPr>
          <p:spPr>
            <a:xfrm>
              <a:off x="1514686" y="3665682"/>
              <a:ext cx="23818" cy="28523"/>
            </a:xfrm>
            <a:custGeom>
              <a:avLst/>
              <a:gdLst/>
              <a:ahLst/>
              <a:cxnLst/>
              <a:rect l="l" t="t" r="r" b="b"/>
              <a:pathLst>
                <a:path w="729" h="873" extrusionOk="0">
                  <a:moveTo>
                    <a:pt x="227" y="1"/>
                  </a:moveTo>
                  <a:cubicBezTo>
                    <a:pt x="190" y="1"/>
                    <a:pt x="156" y="11"/>
                    <a:pt x="127" y="33"/>
                  </a:cubicBezTo>
                  <a:cubicBezTo>
                    <a:pt x="1" y="96"/>
                    <a:pt x="1" y="349"/>
                    <a:pt x="127" y="571"/>
                  </a:cubicBezTo>
                  <a:cubicBezTo>
                    <a:pt x="232" y="754"/>
                    <a:pt x="401" y="872"/>
                    <a:pt x="528" y="872"/>
                  </a:cubicBezTo>
                  <a:cubicBezTo>
                    <a:pt x="555" y="872"/>
                    <a:pt x="580" y="867"/>
                    <a:pt x="602" y="856"/>
                  </a:cubicBezTo>
                  <a:cubicBezTo>
                    <a:pt x="729" y="761"/>
                    <a:pt x="729" y="539"/>
                    <a:pt x="602"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0" name="Google Shape;4385;p38"/>
            <p:cNvSpPr/>
            <p:nvPr/>
          </p:nvSpPr>
          <p:spPr>
            <a:xfrm>
              <a:off x="1087363" y="3510324"/>
              <a:ext cx="487376" cy="387757"/>
            </a:xfrm>
            <a:custGeom>
              <a:avLst/>
              <a:gdLst/>
              <a:ahLst/>
              <a:cxnLst/>
              <a:rect l="l" t="t" r="r" b="b"/>
              <a:pathLst>
                <a:path w="14917" h="11868" extrusionOk="0">
                  <a:moveTo>
                    <a:pt x="227" y="0"/>
                  </a:moveTo>
                  <a:cubicBezTo>
                    <a:pt x="94" y="0"/>
                    <a:pt x="0" y="122"/>
                    <a:pt x="0" y="322"/>
                  </a:cubicBezTo>
                  <a:lnTo>
                    <a:pt x="0" y="2919"/>
                  </a:lnTo>
                  <a:cubicBezTo>
                    <a:pt x="0" y="3204"/>
                    <a:pt x="190" y="3553"/>
                    <a:pt x="412" y="3679"/>
                  </a:cubicBezTo>
                  <a:lnTo>
                    <a:pt x="14505" y="11818"/>
                  </a:lnTo>
                  <a:cubicBezTo>
                    <a:pt x="14564" y="11852"/>
                    <a:pt x="14621" y="11868"/>
                    <a:pt x="14673" y="11868"/>
                  </a:cubicBezTo>
                  <a:cubicBezTo>
                    <a:pt x="14815" y="11868"/>
                    <a:pt x="14916" y="11750"/>
                    <a:pt x="14916" y="11565"/>
                  </a:cubicBezTo>
                  <a:lnTo>
                    <a:pt x="14916" y="8936"/>
                  </a:lnTo>
                  <a:cubicBezTo>
                    <a:pt x="14916" y="8651"/>
                    <a:pt x="14726" y="8335"/>
                    <a:pt x="14505" y="8176"/>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1" name="Google Shape;4386;p38"/>
            <p:cNvSpPr/>
            <p:nvPr/>
          </p:nvSpPr>
          <p:spPr>
            <a:xfrm>
              <a:off x="1111148" y="354672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2" name="Google Shape;4387;p38"/>
            <p:cNvSpPr/>
            <p:nvPr/>
          </p:nvSpPr>
          <p:spPr>
            <a:xfrm>
              <a:off x="1111148" y="3573611"/>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3" name="Google Shape;4388;p38"/>
            <p:cNvSpPr/>
            <p:nvPr/>
          </p:nvSpPr>
          <p:spPr>
            <a:xfrm>
              <a:off x="1111148" y="3599488"/>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4" name="Google Shape;4389;p38"/>
            <p:cNvSpPr/>
            <p:nvPr/>
          </p:nvSpPr>
          <p:spPr>
            <a:xfrm>
              <a:off x="1419511" y="3748703"/>
              <a:ext cx="21760" cy="28098"/>
            </a:xfrm>
            <a:custGeom>
              <a:avLst/>
              <a:gdLst/>
              <a:ahLst/>
              <a:cxnLst/>
              <a:rect l="l" t="t" r="r" b="b"/>
              <a:pathLst>
                <a:path w="666" h="860" extrusionOk="0">
                  <a:moveTo>
                    <a:pt x="187" y="0"/>
                  </a:moveTo>
                  <a:cubicBezTo>
                    <a:pt x="76" y="0"/>
                    <a:pt x="0" y="93"/>
                    <a:pt x="0" y="247"/>
                  </a:cubicBezTo>
                  <a:cubicBezTo>
                    <a:pt x="0" y="469"/>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5" name="Google Shape;4390;p38"/>
            <p:cNvSpPr/>
            <p:nvPr/>
          </p:nvSpPr>
          <p:spPr>
            <a:xfrm>
              <a:off x="1467082" y="3776409"/>
              <a:ext cx="23851" cy="28523"/>
            </a:xfrm>
            <a:custGeom>
              <a:avLst/>
              <a:gdLst/>
              <a:ahLst/>
              <a:cxnLst/>
              <a:rect l="l" t="t" r="r" b="b"/>
              <a:pathLst>
                <a:path w="730" h="873" extrusionOk="0">
                  <a:moveTo>
                    <a:pt x="227" y="0"/>
                  </a:moveTo>
                  <a:cubicBezTo>
                    <a:pt x="191" y="0"/>
                    <a:pt x="157" y="11"/>
                    <a:pt x="127" y="32"/>
                  </a:cubicBezTo>
                  <a:cubicBezTo>
                    <a:pt x="1" y="96"/>
                    <a:pt x="1" y="349"/>
                    <a:pt x="127" y="571"/>
                  </a:cubicBezTo>
                  <a:cubicBezTo>
                    <a:pt x="232" y="754"/>
                    <a:pt x="401" y="872"/>
                    <a:pt x="529" y="872"/>
                  </a:cubicBezTo>
                  <a:cubicBezTo>
                    <a:pt x="555" y="872"/>
                    <a:pt x="580" y="867"/>
                    <a:pt x="602" y="856"/>
                  </a:cubicBezTo>
                  <a:cubicBezTo>
                    <a:pt x="729" y="761"/>
                    <a:pt x="729" y="507"/>
                    <a:pt x="602" y="286"/>
                  </a:cubicBezTo>
                  <a:cubicBezTo>
                    <a:pt x="505" y="115"/>
                    <a:pt x="351" y="0"/>
                    <a:pt x="2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6" name="Google Shape;4391;p38"/>
            <p:cNvSpPr/>
            <p:nvPr/>
          </p:nvSpPr>
          <p:spPr>
            <a:xfrm>
              <a:off x="1515732" y="3804181"/>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5"/>
                    <a:pt x="446" y="866"/>
                    <a:pt x="486" y="866"/>
                  </a:cubicBezTo>
                  <a:cubicBezTo>
                    <a:pt x="597" y="866"/>
                    <a:pt x="665" y="778"/>
                    <a:pt x="665" y="639"/>
                  </a:cubicBezTo>
                  <a:cubicBezTo>
                    <a:pt x="665" y="417"/>
                    <a:pt x="539" y="164"/>
                    <a:pt x="349" y="37"/>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7" name="Google Shape;4392;p38"/>
            <p:cNvSpPr/>
            <p:nvPr/>
          </p:nvSpPr>
          <p:spPr>
            <a:xfrm>
              <a:off x="1087363" y="3648562"/>
              <a:ext cx="487376" cy="387790"/>
            </a:xfrm>
            <a:custGeom>
              <a:avLst/>
              <a:gdLst/>
              <a:ahLst/>
              <a:cxnLst/>
              <a:rect l="l" t="t" r="r" b="b"/>
              <a:pathLst>
                <a:path w="14917" h="11869" extrusionOk="0">
                  <a:moveTo>
                    <a:pt x="244" y="0"/>
                  </a:moveTo>
                  <a:cubicBezTo>
                    <a:pt x="102" y="0"/>
                    <a:pt x="0" y="118"/>
                    <a:pt x="0" y="303"/>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0"/>
                    <a:pt x="24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8" name="Google Shape;4393;p38"/>
            <p:cNvSpPr/>
            <p:nvPr/>
          </p:nvSpPr>
          <p:spPr>
            <a:xfrm>
              <a:off x="1111148" y="36853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69" name="Google Shape;4394;p38"/>
            <p:cNvSpPr/>
            <p:nvPr/>
          </p:nvSpPr>
          <p:spPr>
            <a:xfrm>
              <a:off x="1111148" y="3712273"/>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0" name="Google Shape;4395;p38"/>
            <p:cNvSpPr/>
            <p:nvPr/>
          </p:nvSpPr>
          <p:spPr>
            <a:xfrm>
              <a:off x="1111148" y="3738117"/>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1" name="Google Shape;4396;p38"/>
            <p:cNvSpPr/>
            <p:nvPr/>
          </p:nvSpPr>
          <p:spPr>
            <a:xfrm>
              <a:off x="1418466" y="3887136"/>
              <a:ext cx="23818" cy="27968"/>
            </a:xfrm>
            <a:custGeom>
              <a:avLst/>
              <a:gdLst/>
              <a:ahLst/>
              <a:cxnLst/>
              <a:rect l="l" t="t" r="r" b="b"/>
              <a:pathLst>
                <a:path w="729" h="856" extrusionOk="0">
                  <a:moveTo>
                    <a:pt x="227" y="0"/>
                  </a:moveTo>
                  <a:cubicBezTo>
                    <a:pt x="190" y="0"/>
                    <a:pt x="156" y="10"/>
                    <a:pt x="127" y="32"/>
                  </a:cubicBezTo>
                  <a:cubicBezTo>
                    <a:pt x="0" y="95"/>
                    <a:pt x="0" y="349"/>
                    <a:pt x="127" y="570"/>
                  </a:cubicBezTo>
                  <a:cubicBezTo>
                    <a:pt x="249" y="741"/>
                    <a:pt x="390" y="856"/>
                    <a:pt x="506" y="856"/>
                  </a:cubicBezTo>
                  <a:cubicBezTo>
                    <a:pt x="541" y="856"/>
                    <a:pt x="573" y="845"/>
                    <a:pt x="602" y="824"/>
                  </a:cubicBezTo>
                  <a:cubicBezTo>
                    <a:pt x="729" y="760"/>
                    <a:pt x="729" y="507"/>
                    <a:pt x="602" y="285"/>
                  </a:cubicBezTo>
                  <a:cubicBezTo>
                    <a:pt x="504" y="114"/>
                    <a:pt x="350" y="0"/>
                    <a:pt x="2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2" name="Google Shape;4397;p38"/>
            <p:cNvSpPr/>
            <p:nvPr/>
          </p:nvSpPr>
          <p:spPr>
            <a:xfrm>
              <a:off x="1467082" y="3914548"/>
              <a:ext cx="23851" cy="28490"/>
            </a:xfrm>
            <a:custGeom>
              <a:avLst/>
              <a:gdLst/>
              <a:ahLst/>
              <a:cxnLst/>
              <a:rect l="l" t="t" r="r" b="b"/>
              <a:pathLst>
                <a:path w="730" h="872" extrusionOk="0">
                  <a:moveTo>
                    <a:pt x="201" y="0"/>
                  </a:moveTo>
                  <a:cubicBezTo>
                    <a:pt x="174" y="0"/>
                    <a:pt x="150" y="5"/>
                    <a:pt x="127" y="16"/>
                  </a:cubicBezTo>
                  <a:cubicBezTo>
                    <a:pt x="1" y="111"/>
                    <a:pt x="1" y="333"/>
                    <a:pt x="127" y="586"/>
                  </a:cubicBezTo>
                  <a:cubicBezTo>
                    <a:pt x="225" y="757"/>
                    <a:pt x="379" y="872"/>
                    <a:pt x="503" y="872"/>
                  </a:cubicBezTo>
                  <a:cubicBezTo>
                    <a:pt x="539" y="872"/>
                    <a:pt x="573" y="861"/>
                    <a:pt x="602" y="840"/>
                  </a:cubicBezTo>
                  <a:cubicBezTo>
                    <a:pt x="729" y="776"/>
                    <a:pt x="729" y="523"/>
                    <a:pt x="602" y="301"/>
                  </a:cubicBezTo>
                  <a:cubicBezTo>
                    <a:pt x="498" y="118"/>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3" name="Google Shape;4398;p38"/>
            <p:cNvSpPr/>
            <p:nvPr/>
          </p:nvSpPr>
          <p:spPr>
            <a:xfrm>
              <a:off x="1515732" y="394264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3" y="871"/>
                  </a:cubicBezTo>
                  <a:cubicBezTo>
                    <a:pt x="596" y="871"/>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4" name="Google Shape;4399;p38"/>
            <p:cNvSpPr/>
            <p:nvPr/>
          </p:nvSpPr>
          <p:spPr>
            <a:xfrm>
              <a:off x="1087363" y="3787028"/>
              <a:ext cx="487376" cy="387953"/>
            </a:xfrm>
            <a:custGeom>
              <a:avLst/>
              <a:gdLst/>
              <a:ahLst/>
              <a:cxnLst/>
              <a:rect l="l" t="t" r="r" b="b"/>
              <a:pathLst>
                <a:path w="14917" h="11874" extrusionOk="0">
                  <a:moveTo>
                    <a:pt x="230" y="1"/>
                  </a:moveTo>
                  <a:cubicBezTo>
                    <a:pt x="96" y="1"/>
                    <a:pt x="0" y="107"/>
                    <a:pt x="0" y="309"/>
                  </a:cubicBezTo>
                  <a:lnTo>
                    <a:pt x="0" y="2938"/>
                  </a:lnTo>
                  <a:cubicBezTo>
                    <a:pt x="0" y="3223"/>
                    <a:pt x="190" y="3539"/>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5" name="Google Shape;4400;p38"/>
            <p:cNvSpPr/>
            <p:nvPr/>
          </p:nvSpPr>
          <p:spPr>
            <a:xfrm>
              <a:off x="1111148" y="382401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6" name="Google Shape;4401;p38"/>
            <p:cNvSpPr/>
            <p:nvPr/>
          </p:nvSpPr>
          <p:spPr>
            <a:xfrm>
              <a:off x="1111148" y="3849890"/>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7" name="Google Shape;4402;p38"/>
            <p:cNvSpPr/>
            <p:nvPr/>
          </p:nvSpPr>
          <p:spPr>
            <a:xfrm>
              <a:off x="1111148" y="387677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8" name="Google Shape;4403;p38"/>
            <p:cNvSpPr/>
            <p:nvPr/>
          </p:nvSpPr>
          <p:spPr>
            <a:xfrm>
              <a:off x="1418466" y="402524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79" name="Google Shape;4404;p38"/>
            <p:cNvSpPr/>
            <p:nvPr/>
          </p:nvSpPr>
          <p:spPr>
            <a:xfrm>
              <a:off x="1468128" y="4053341"/>
              <a:ext cx="21760" cy="28131"/>
            </a:xfrm>
            <a:custGeom>
              <a:avLst/>
              <a:gdLst/>
              <a:ahLst/>
              <a:cxnLst/>
              <a:rect l="l" t="t" r="r" b="b"/>
              <a:pathLst>
                <a:path w="666" h="861" extrusionOk="0">
                  <a:moveTo>
                    <a:pt x="165" y="1"/>
                  </a:moveTo>
                  <a:cubicBezTo>
                    <a:pt x="63" y="1"/>
                    <a:pt x="0" y="78"/>
                    <a:pt x="0" y="234"/>
                  </a:cubicBezTo>
                  <a:cubicBezTo>
                    <a:pt x="0" y="455"/>
                    <a:pt x="127" y="709"/>
                    <a:pt x="317" y="804"/>
                  </a:cubicBezTo>
                  <a:cubicBezTo>
                    <a:pt x="375" y="842"/>
                    <a:pt x="430" y="860"/>
                    <a:pt x="479" y="860"/>
                  </a:cubicBezTo>
                  <a:cubicBezTo>
                    <a:pt x="589" y="860"/>
                    <a:pt x="666" y="768"/>
                    <a:pt x="666" y="614"/>
                  </a:cubicBezTo>
                  <a:cubicBezTo>
                    <a:pt x="666" y="424"/>
                    <a:pt x="507" y="139"/>
                    <a:pt x="317" y="44"/>
                  </a:cubicBezTo>
                  <a:cubicBezTo>
                    <a:pt x="260" y="15"/>
                    <a:pt x="209" y="1"/>
                    <a:pt x="1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0" name="Google Shape;4405;p38"/>
            <p:cNvSpPr/>
            <p:nvPr/>
          </p:nvSpPr>
          <p:spPr>
            <a:xfrm>
              <a:off x="1514686" y="4081047"/>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1" name="Google Shape;4406;p38"/>
            <p:cNvSpPr/>
            <p:nvPr/>
          </p:nvSpPr>
          <p:spPr>
            <a:xfrm>
              <a:off x="1642991" y="2262071"/>
              <a:ext cx="472902" cy="2076207"/>
            </a:xfrm>
            <a:custGeom>
              <a:avLst/>
              <a:gdLst/>
              <a:ahLst/>
              <a:cxnLst/>
              <a:rect l="l" t="t" r="r" b="b"/>
              <a:pathLst>
                <a:path w="14474" h="63546" extrusionOk="0">
                  <a:moveTo>
                    <a:pt x="14185" y="0"/>
                  </a:moveTo>
                  <a:cubicBezTo>
                    <a:pt x="14112" y="0"/>
                    <a:pt x="14027" y="26"/>
                    <a:pt x="13935" y="81"/>
                  </a:cubicBezTo>
                  <a:lnTo>
                    <a:pt x="539" y="7777"/>
                  </a:lnTo>
                  <a:cubicBezTo>
                    <a:pt x="254" y="7967"/>
                    <a:pt x="1" y="8379"/>
                    <a:pt x="1" y="8727"/>
                  </a:cubicBezTo>
                  <a:lnTo>
                    <a:pt x="1" y="63546"/>
                  </a:lnTo>
                  <a:lnTo>
                    <a:pt x="14473" y="55185"/>
                  </a:lnTo>
                  <a:lnTo>
                    <a:pt x="14473" y="398"/>
                  </a:lnTo>
                  <a:cubicBezTo>
                    <a:pt x="14473" y="152"/>
                    <a:pt x="14362" y="0"/>
                    <a:pt x="1418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2" name="Google Shape;4407;p38"/>
            <p:cNvSpPr/>
            <p:nvPr/>
          </p:nvSpPr>
          <p:spPr>
            <a:xfrm>
              <a:off x="1658511" y="2288798"/>
              <a:ext cx="441863" cy="360574"/>
            </a:xfrm>
            <a:custGeom>
              <a:avLst/>
              <a:gdLst/>
              <a:ahLst/>
              <a:cxnLst/>
              <a:rect l="l" t="t" r="r" b="b"/>
              <a:pathLst>
                <a:path w="13524" h="11036" extrusionOk="0">
                  <a:moveTo>
                    <a:pt x="13294" y="0"/>
                  </a:moveTo>
                  <a:cubicBezTo>
                    <a:pt x="13238" y="0"/>
                    <a:pt x="13176" y="18"/>
                    <a:pt x="13112" y="55"/>
                  </a:cubicBezTo>
                  <a:lnTo>
                    <a:pt x="444" y="7371"/>
                  </a:lnTo>
                  <a:cubicBezTo>
                    <a:pt x="191" y="7497"/>
                    <a:pt x="1" y="7846"/>
                    <a:pt x="1" y="8099"/>
                  </a:cubicBezTo>
                  <a:lnTo>
                    <a:pt x="1" y="10728"/>
                  </a:lnTo>
                  <a:cubicBezTo>
                    <a:pt x="1" y="10929"/>
                    <a:pt x="96" y="11036"/>
                    <a:pt x="241" y="11036"/>
                  </a:cubicBezTo>
                  <a:cubicBezTo>
                    <a:pt x="301" y="11036"/>
                    <a:pt x="370" y="11018"/>
                    <a:pt x="444" y="10981"/>
                  </a:cubicBezTo>
                  <a:lnTo>
                    <a:pt x="13112" y="3665"/>
                  </a:lnTo>
                  <a:cubicBezTo>
                    <a:pt x="13333" y="3539"/>
                    <a:pt x="13523" y="3190"/>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3" name="Google Shape;4408;p38"/>
            <p:cNvSpPr/>
            <p:nvPr/>
          </p:nvSpPr>
          <p:spPr>
            <a:xfrm>
              <a:off x="1658511" y="2426970"/>
              <a:ext cx="441863" cy="361064"/>
            </a:xfrm>
            <a:custGeom>
              <a:avLst/>
              <a:gdLst/>
              <a:ahLst/>
              <a:cxnLst/>
              <a:rect l="l" t="t" r="r" b="b"/>
              <a:pathLst>
                <a:path w="13524" h="11051" extrusionOk="0">
                  <a:moveTo>
                    <a:pt x="13297" y="1"/>
                  </a:moveTo>
                  <a:cubicBezTo>
                    <a:pt x="13241" y="1"/>
                    <a:pt x="13177" y="23"/>
                    <a:pt x="13112" y="70"/>
                  </a:cubicBezTo>
                  <a:lnTo>
                    <a:pt x="444" y="7354"/>
                  </a:lnTo>
                  <a:cubicBezTo>
                    <a:pt x="191" y="7512"/>
                    <a:pt x="1" y="7829"/>
                    <a:pt x="1" y="8114"/>
                  </a:cubicBezTo>
                  <a:lnTo>
                    <a:pt x="1" y="10742"/>
                  </a:lnTo>
                  <a:cubicBezTo>
                    <a:pt x="1" y="10944"/>
                    <a:pt x="96" y="11051"/>
                    <a:pt x="241" y="11051"/>
                  </a:cubicBezTo>
                  <a:cubicBezTo>
                    <a:pt x="301" y="11051"/>
                    <a:pt x="370" y="11033"/>
                    <a:pt x="444" y="10996"/>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4" name="Google Shape;4409;p38"/>
            <p:cNvSpPr/>
            <p:nvPr/>
          </p:nvSpPr>
          <p:spPr>
            <a:xfrm>
              <a:off x="1658511" y="2565240"/>
              <a:ext cx="441863" cy="361260"/>
            </a:xfrm>
            <a:custGeom>
              <a:avLst/>
              <a:gdLst/>
              <a:ahLst/>
              <a:cxnLst/>
              <a:rect l="l" t="t" r="r" b="b"/>
              <a:pathLst>
                <a:path w="13524" h="11057" extrusionOk="0">
                  <a:moveTo>
                    <a:pt x="13280" y="0"/>
                  </a:moveTo>
                  <a:cubicBezTo>
                    <a:pt x="13228" y="0"/>
                    <a:pt x="13171" y="16"/>
                    <a:pt x="13112" y="50"/>
                  </a:cubicBezTo>
                  <a:lnTo>
                    <a:pt x="444" y="7365"/>
                  </a:lnTo>
                  <a:cubicBezTo>
                    <a:pt x="191" y="7524"/>
                    <a:pt x="1" y="7840"/>
                    <a:pt x="1" y="8125"/>
                  </a:cubicBezTo>
                  <a:lnTo>
                    <a:pt x="1" y="10754"/>
                  </a:lnTo>
                  <a:cubicBezTo>
                    <a:pt x="1" y="10939"/>
                    <a:pt x="102" y="11057"/>
                    <a:pt x="256" y="11057"/>
                  </a:cubicBezTo>
                  <a:cubicBezTo>
                    <a:pt x="313" y="11057"/>
                    <a:pt x="376" y="11041"/>
                    <a:pt x="444" y="11007"/>
                  </a:cubicBezTo>
                  <a:lnTo>
                    <a:pt x="13112" y="3692"/>
                  </a:lnTo>
                  <a:cubicBezTo>
                    <a:pt x="13333" y="3533"/>
                    <a:pt x="13523" y="3217"/>
                    <a:pt x="13523" y="2932"/>
                  </a:cubicBezTo>
                  <a:lnTo>
                    <a:pt x="13523" y="303"/>
                  </a:lnTo>
                  <a:cubicBezTo>
                    <a:pt x="13523" y="118"/>
                    <a:pt x="13421" y="0"/>
                    <a:pt x="13280"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5" name="Google Shape;4410;p38"/>
            <p:cNvSpPr/>
            <p:nvPr/>
          </p:nvSpPr>
          <p:spPr>
            <a:xfrm>
              <a:off x="1658511" y="2703706"/>
              <a:ext cx="441863" cy="361064"/>
            </a:xfrm>
            <a:custGeom>
              <a:avLst/>
              <a:gdLst/>
              <a:ahLst/>
              <a:cxnLst/>
              <a:rect l="l" t="t" r="r" b="b"/>
              <a:pathLst>
                <a:path w="13524" h="11051" extrusionOk="0">
                  <a:moveTo>
                    <a:pt x="13294" y="0"/>
                  </a:moveTo>
                  <a:cubicBezTo>
                    <a:pt x="13238" y="0"/>
                    <a:pt x="13176" y="18"/>
                    <a:pt x="13112" y="55"/>
                  </a:cubicBezTo>
                  <a:lnTo>
                    <a:pt x="444" y="7371"/>
                  </a:lnTo>
                  <a:cubicBezTo>
                    <a:pt x="191" y="7498"/>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6" name="Google Shape;4411;p38"/>
            <p:cNvSpPr/>
            <p:nvPr/>
          </p:nvSpPr>
          <p:spPr>
            <a:xfrm>
              <a:off x="1658511" y="2842335"/>
              <a:ext cx="441863" cy="360606"/>
            </a:xfrm>
            <a:custGeom>
              <a:avLst/>
              <a:gdLst/>
              <a:ahLst/>
              <a:cxnLst/>
              <a:rect l="l" t="t" r="r" b="b"/>
              <a:pathLst>
                <a:path w="13524" h="11037" extrusionOk="0">
                  <a:moveTo>
                    <a:pt x="13294" y="1"/>
                  </a:moveTo>
                  <a:cubicBezTo>
                    <a:pt x="13238" y="1"/>
                    <a:pt x="13176" y="19"/>
                    <a:pt x="13112" y="56"/>
                  </a:cubicBezTo>
                  <a:lnTo>
                    <a:pt x="444" y="7372"/>
                  </a:lnTo>
                  <a:cubicBezTo>
                    <a:pt x="191" y="7498"/>
                    <a:pt x="1" y="7847"/>
                    <a:pt x="1" y="8100"/>
                  </a:cubicBezTo>
                  <a:lnTo>
                    <a:pt x="1" y="10728"/>
                  </a:lnTo>
                  <a:cubicBezTo>
                    <a:pt x="1" y="10930"/>
                    <a:pt x="96" y="11037"/>
                    <a:pt x="241" y="11037"/>
                  </a:cubicBezTo>
                  <a:cubicBezTo>
                    <a:pt x="301" y="11037"/>
                    <a:pt x="370" y="11019"/>
                    <a:pt x="444" y="10982"/>
                  </a:cubicBezTo>
                  <a:lnTo>
                    <a:pt x="13112" y="3666"/>
                  </a:lnTo>
                  <a:cubicBezTo>
                    <a:pt x="13333" y="3540"/>
                    <a:pt x="13523" y="3191"/>
                    <a:pt x="13523" y="2938"/>
                  </a:cubicBezTo>
                  <a:lnTo>
                    <a:pt x="13523" y="309"/>
                  </a:lnTo>
                  <a:cubicBezTo>
                    <a:pt x="13523" y="108"/>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7" name="Google Shape;4412;p38"/>
            <p:cNvSpPr/>
            <p:nvPr/>
          </p:nvSpPr>
          <p:spPr>
            <a:xfrm>
              <a:off x="1658511" y="2980540"/>
              <a:ext cx="441863" cy="361064"/>
            </a:xfrm>
            <a:custGeom>
              <a:avLst/>
              <a:gdLst/>
              <a:ahLst/>
              <a:cxnLst/>
              <a:rect l="l" t="t" r="r" b="b"/>
              <a:pathLst>
                <a:path w="13524" h="11051" extrusionOk="0">
                  <a:moveTo>
                    <a:pt x="13297" y="1"/>
                  </a:moveTo>
                  <a:cubicBezTo>
                    <a:pt x="13241" y="1"/>
                    <a:pt x="13177" y="23"/>
                    <a:pt x="13112" y="70"/>
                  </a:cubicBezTo>
                  <a:lnTo>
                    <a:pt x="444" y="7353"/>
                  </a:lnTo>
                  <a:cubicBezTo>
                    <a:pt x="191" y="7512"/>
                    <a:pt x="1" y="7829"/>
                    <a:pt x="1" y="8114"/>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8" name="Google Shape;4413;p38"/>
            <p:cNvSpPr/>
            <p:nvPr/>
          </p:nvSpPr>
          <p:spPr>
            <a:xfrm>
              <a:off x="1658511" y="3118777"/>
              <a:ext cx="441863" cy="361293"/>
            </a:xfrm>
            <a:custGeom>
              <a:avLst/>
              <a:gdLst/>
              <a:ahLst/>
              <a:cxnLst/>
              <a:rect l="l" t="t" r="r" b="b"/>
              <a:pathLst>
                <a:path w="13524" h="11058" extrusionOk="0">
                  <a:moveTo>
                    <a:pt x="13280" y="1"/>
                  </a:moveTo>
                  <a:cubicBezTo>
                    <a:pt x="13228" y="1"/>
                    <a:pt x="13171" y="17"/>
                    <a:pt x="13112" y="51"/>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3"/>
                  </a:lnTo>
                  <a:cubicBezTo>
                    <a:pt x="13333" y="3534"/>
                    <a:pt x="13523" y="3218"/>
                    <a:pt x="13523" y="2932"/>
                  </a:cubicBezTo>
                  <a:lnTo>
                    <a:pt x="13523" y="304"/>
                  </a:lnTo>
                  <a:cubicBezTo>
                    <a:pt x="13523" y="119"/>
                    <a:pt x="13421" y="1"/>
                    <a:pt x="1328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89" name="Google Shape;4414;p38"/>
            <p:cNvSpPr/>
            <p:nvPr/>
          </p:nvSpPr>
          <p:spPr>
            <a:xfrm>
              <a:off x="1658511" y="325727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0" name="Google Shape;4415;p38"/>
            <p:cNvSpPr/>
            <p:nvPr/>
          </p:nvSpPr>
          <p:spPr>
            <a:xfrm>
              <a:off x="1658511" y="3395905"/>
              <a:ext cx="441863" cy="360606"/>
            </a:xfrm>
            <a:custGeom>
              <a:avLst/>
              <a:gdLst/>
              <a:ahLst/>
              <a:cxnLst/>
              <a:rect l="l" t="t" r="r" b="b"/>
              <a:pathLst>
                <a:path w="13524" h="11037" extrusionOk="0">
                  <a:moveTo>
                    <a:pt x="13294" y="1"/>
                  </a:moveTo>
                  <a:cubicBezTo>
                    <a:pt x="13238" y="1"/>
                    <a:pt x="13176" y="19"/>
                    <a:pt x="13112" y="56"/>
                  </a:cubicBezTo>
                  <a:lnTo>
                    <a:pt x="444" y="7371"/>
                  </a:lnTo>
                  <a:cubicBezTo>
                    <a:pt x="191" y="7498"/>
                    <a:pt x="1" y="7846"/>
                    <a:pt x="1" y="8100"/>
                  </a:cubicBezTo>
                  <a:lnTo>
                    <a:pt x="1" y="10728"/>
                  </a:lnTo>
                  <a:cubicBezTo>
                    <a:pt x="1" y="10930"/>
                    <a:pt x="96" y="11037"/>
                    <a:pt x="241" y="11037"/>
                  </a:cubicBezTo>
                  <a:cubicBezTo>
                    <a:pt x="301" y="11037"/>
                    <a:pt x="370" y="11019"/>
                    <a:pt x="444" y="10982"/>
                  </a:cubicBezTo>
                  <a:lnTo>
                    <a:pt x="13112" y="3666"/>
                  </a:lnTo>
                  <a:cubicBezTo>
                    <a:pt x="13333" y="3539"/>
                    <a:pt x="13523" y="3191"/>
                    <a:pt x="13523" y="2938"/>
                  </a:cubicBezTo>
                  <a:lnTo>
                    <a:pt x="13523" y="309"/>
                  </a:lnTo>
                  <a:cubicBezTo>
                    <a:pt x="13523"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1" name="Google Shape;4416;p38"/>
            <p:cNvSpPr/>
            <p:nvPr/>
          </p:nvSpPr>
          <p:spPr>
            <a:xfrm>
              <a:off x="1658511" y="3534110"/>
              <a:ext cx="441863" cy="361064"/>
            </a:xfrm>
            <a:custGeom>
              <a:avLst/>
              <a:gdLst/>
              <a:ahLst/>
              <a:cxnLst/>
              <a:rect l="l" t="t" r="r" b="b"/>
              <a:pathLst>
                <a:path w="13524" h="11051" extrusionOk="0">
                  <a:moveTo>
                    <a:pt x="13297" y="1"/>
                  </a:moveTo>
                  <a:cubicBezTo>
                    <a:pt x="13241" y="1"/>
                    <a:pt x="13177" y="22"/>
                    <a:pt x="13112" y="70"/>
                  </a:cubicBezTo>
                  <a:lnTo>
                    <a:pt x="444" y="7353"/>
                  </a:lnTo>
                  <a:cubicBezTo>
                    <a:pt x="191" y="7512"/>
                    <a:pt x="1" y="7828"/>
                    <a:pt x="1" y="8113"/>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2" name="Google Shape;4417;p38"/>
            <p:cNvSpPr/>
            <p:nvPr/>
          </p:nvSpPr>
          <p:spPr>
            <a:xfrm>
              <a:off x="1658511" y="3672347"/>
              <a:ext cx="441863" cy="361293"/>
            </a:xfrm>
            <a:custGeom>
              <a:avLst/>
              <a:gdLst/>
              <a:ahLst/>
              <a:cxnLst/>
              <a:rect l="l" t="t" r="r" b="b"/>
              <a:pathLst>
                <a:path w="13524" h="11058" extrusionOk="0">
                  <a:moveTo>
                    <a:pt x="13280" y="1"/>
                  </a:moveTo>
                  <a:cubicBezTo>
                    <a:pt x="13228" y="1"/>
                    <a:pt x="13171" y="17"/>
                    <a:pt x="13112" y="50"/>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2"/>
                  </a:lnTo>
                  <a:cubicBezTo>
                    <a:pt x="13333" y="3534"/>
                    <a:pt x="13523" y="3217"/>
                    <a:pt x="13523" y="2932"/>
                  </a:cubicBezTo>
                  <a:lnTo>
                    <a:pt x="13523" y="304"/>
                  </a:lnTo>
                  <a:cubicBezTo>
                    <a:pt x="13523" y="118"/>
                    <a:pt x="13421" y="1"/>
                    <a:pt x="1328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3" name="Google Shape;4418;p38"/>
            <p:cNvSpPr/>
            <p:nvPr/>
          </p:nvSpPr>
          <p:spPr>
            <a:xfrm>
              <a:off x="1658511" y="381084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8"/>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4" name="Google Shape;4419;p38"/>
            <p:cNvSpPr/>
            <p:nvPr/>
          </p:nvSpPr>
          <p:spPr>
            <a:xfrm>
              <a:off x="1047012" y="1828083"/>
              <a:ext cx="1090608" cy="633258"/>
            </a:xfrm>
            <a:custGeom>
              <a:avLst/>
              <a:gdLst/>
              <a:ahLst/>
              <a:cxnLst/>
              <a:rect l="l" t="t" r="r" b="b"/>
              <a:pathLst>
                <a:path w="33380" h="19382" extrusionOk="0">
                  <a:moveTo>
                    <a:pt x="16151" y="0"/>
                  </a:moveTo>
                  <a:lnTo>
                    <a:pt x="0" y="9342"/>
                  </a:lnTo>
                  <a:lnTo>
                    <a:pt x="17386" y="19382"/>
                  </a:lnTo>
                  <a:lnTo>
                    <a:pt x="33379" y="10134"/>
                  </a:lnTo>
                  <a:lnTo>
                    <a:pt x="1615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5" name="Google Shape;4420;p38"/>
            <p:cNvSpPr/>
            <p:nvPr/>
          </p:nvSpPr>
          <p:spPr>
            <a:xfrm>
              <a:off x="1220830" y="1949134"/>
              <a:ext cx="533934" cy="429447"/>
            </a:xfrm>
            <a:custGeom>
              <a:avLst/>
              <a:gdLst/>
              <a:ahLst/>
              <a:cxnLst/>
              <a:rect l="l" t="t" r="r" b="b"/>
              <a:pathLst>
                <a:path w="16342" h="13144" extrusionOk="0">
                  <a:moveTo>
                    <a:pt x="10230" y="0"/>
                  </a:moveTo>
                  <a:lnTo>
                    <a:pt x="1" y="5891"/>
                  </a:lnTo>
                  <a:lnTo>
                    <a:pt x="12510" y="13143"/>
                  </a:lnTo>
                  <a:lnTo>
                    <a:pt x="12510" y="11845"/>
                  </a:lnTo>
                  <a:lnTo>
                    <a:pt x="16342" y="3516"/>
                  </a:lnTo>
                  <a:lnTo>
                    <a:pt x="10230"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6" name="Google Shape;4421;p38"/>
            <p:cNvSpPr/>
            <p:nvPr/>
          </p:nvSpPr>
          <p:spPr>
            <a:xfrm>
              <a:off x="1220830" y="2099166"/>
              <a:ext cx="74526" cy="64169"/>
            </a:xfrm>
            <a:custGeom>
              <a:avLst/>
              <a:gdLst/>
              <a:ahLst/>
              <a:cxnLst/>
              <a:rect l="l" t="t" r="r" b="b"/>
              <a:pathLst>
                <a:path w="2281" h="1964" extrusionOk="0">
                  <a:moveTo>
                    <a:pt x="1" y="0"/>
                  </a:moveTo>
                  <a:lnTo>
                    <a:pt x="1" y="1299"/>
                  </a:lnTo>
                  <a:lnTo>
                    <a:pt x="2091" y="1964"/>
                  </a:lnTo>
                  <a:lnTo>
                    <a:pt x="2281" y="855"/>
                  </a:lnTo>
                  <a:lnTo>
                    <a:pt x="1711" y="64"/>
                  </a:lnTo>
                  <a:lnTo>
                    <a:pt x="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7" name="Google Shape;4422;p38"/>
            <p:cNvSpPr/>
            <p:nvPr/>
          </p:nvSpPr>
          <p:spPr>
            <a:xfrm>
              <a:off x="1629530" y="2063978"/>
              <a:ext cx="335285" cy="314604"/>
            </a:xfrm>
            <a:custGeom>
              <a:avLst/>
              <a:gdLst/>
              <a:ahLst/>
              <a:cxnLst/>
              <a:rect l="l" t="t" r="r" b="b"/>
              <a:pathLst>
                <a:path w="10262" h="9629" extrusionOk="0">
                  <a:moveTo>
                    <a:pt x="3833" y="1"/>
                  </a:moveTo>
                  <a:lnTo>
                    <a:pt x="1" y="8330"/>
                  </a:lnTo>
                  <a:lnTo>
                    <a:pt x="1" y="9628"/>
                  </a:lnTo>
                  <a:lnTo>
                    <a:pt x="10262" y="3738"/>
                  </a:lnTo>
                  <a:lnTo>
                    <a:pt x="8678" y="2819"/>
                  </a:lnTo>
                  <a:lnTo>
                    <a:pt x="3833"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8" name="Google Shape;4423;p38"/>
            <p:cNvSpPr/>
            <p:nvPr/>
          </p:nvSpPr>
          <p:spPr>
            <a:xfrm>
              <a:off x="1803380" y="2140562"/>
              <a:ext cx="161435" cy="111773"/>
            </a:xfrm>
            <a:custGeom>
              <a:avLst/>
              <a:gdLst/>
              <a:ahLst/>
              <a:cxnLst/>
              <a:rect l="l" t="t" r="r" b="b"/>
              <a:pathLst>
                <a:path w="4941" h="3421" extrusionOk="0">
                  <a:moveTo>
                    <a:pt x="1172" y="0"/>
                  </a:moveTo>
                  <a:lnTo>
                    <a:pt x="0" y="3420"/>
                  </a:lnTo>
                  <a:lnTo>
                    <a:pt x="4941" y="1394"/>
                  </a:lnTo>
                  <a:lnTo>
                    <a:pt x="4941" y="95"/>
                  </a:lnTo>
                  <a:lnTo>
                    <a:pt x="1172"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99" name="Google Shape;4424;p38"/>
            <p:cNvSpPr/>
            <p:nvPr/>
          </p:nvSpPr>
          <p:spPr>
            <a:xfrm>
              <a:off x="1220830" y="1905680"/>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0" name="Google Shape;4425;p38"/>
            <p:cNvSpPr/>
            <p:nvPr/>
          </p:nvSpPr>
          <p:spPr>
            <a:xfrm>
              <a:off x="1410167" y="2014316"/>
              <a:ext cx="182149" cy="56948"/>
            </a:xfrm>
            <a:custGeom>
              <a:avLst/>
              <a:gdLst/>
              <a:ahLst/>
              <a:cxnLst/>
              <a:rect l="l" t="t" r="r" b="b"/>
              <a:pathLst>
                <a:path w="5575" h="1743" extrusionOk="0">
                  <a:moveTo>
                    <a:pt x="2792" y="1"/>
                  </a:moveTo>
                  <a:cubicBezTo>
                    <a:pt x="2099" y="1"/>
                    <a:pt x="1410" y="159"/>
                    <a:pt x="888" y="476"/>
                  </a:cubicBezTo>
                  <a:cubicBezTo>
                    <a:pt x="254" y="824"/>
                    <a:pt x="1" y="1267"/>
                    <a:pt x="96" y="1742"/>
                  </a:cubicBezTo>
                  <a:cubicBezTo>
                    <a:pt x="159" y="1394"/>
                    <a:pt x="413" y="1046"/>
                    <a:pt x="888" y="792"/>
                  </a:cubicBezTo>
                  <a:cubicBezTo>
                    <a:pt x="1410" y="491"/>
                    <a:pt x="2107" y="341"/>
                    <a:pt x="2804" y="341"/>
                  </a:cubicBezTo>
                  <a:cubicBezTo>
                    <a:pt x="3500" y="341"/>
                    <a:pt x="4197" y="491"/>
                    <a:pt x="4720" y="792"/>
                  </a:cubicBezTo>
                  <a:cubicBezTo>
                    <a:pt x="5195" y="1046"/>
                    <a:pt x="5448" y="1394"/>
                    <a:pt x="5511" y="1742"/>
                  </a:cubicBezTo>
                  <a:cubicBezTo>
                    <a:pt x="5575" y="1267"/>
                    <a:pt x="5321" y="824"/>
                    <a:pt x="4720" y="476"/>
                  </a:cubicBezTo>
                  <a:cubicBezTo>
                    <a:pt x="4181" y="159"/>
                    <a:pt x="3485" y="1"/>
                    <a:pt x="2792"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1" name="Google Shape;4426;p38"/>
            <p:cNvSpPr/>
            <p:nvPr/>
          </p:nvSpPr>
          <p:spPr>
            <a:xfrm>
              <a:off x="1413271" y="2025457"/>
              <a:ext cx="176987" cy="91581"/>
            </a:xfrm>
            <a:custGeom>
              <a:avLst/>
              <a:gdLst/>
              <a:ahLst/>
              <a:cxnLst/>
              <a:rect l="l" t="t" r="r" b="b"/>
              <a:pathLst>
                <a:path w="5417" h="2803" extrusionOk="0">
                  <a:moveTo>
                    <a:pt x="2697" y="0"/>
                  </a:moveTo>
                  <a:cubicBezTo>
                    <a:pt x="2004" y="0"/>
                    <a:pt x="1315" y="150"/>
                    <a:pt x="793" y="451"/>
                  </a:cubicBezTo>
                  <a:cubicBezTo>
                    <a:pt x="318" y="705"/>
                    <a:pt x="64" y="1053"/>
                    <a:pt x="1" y="1401"/>
                  </a:cubicBezTo>
                  <a:cubicBezTo>
                    <a:pt x="64" y="1750"/>
                    <a:pt x="318" y="2066"/>
                    <a:pt x="793" y="2351"/>
                  </a:cubicBezTo>
                  <a:cubicBezTo>
                    <a:pt x="1315" y="2652"/>
                    <a:pt x="2012" y="2803"/>
                    <a:pt x="2709" y="2803"/>
                  </a:cubicBezTo>
                  <a:cubicBezTo>
                    <a:pt x="3405" y="2803"/>
                    <a:pt x="4102" y="2652"/>
                    <a:pt x="4625" y="2351"/>
                  </a:cubicBezTo>
                  <a:cubicBezTo>
                    <a:pt x="5100" y="2066"/>
                    <a:pt x="5353" y="1750"/>
                    <a:pt x="5416" y="1401"/>
                  </a:cubicBezTo>
                  <a:cubicBezTo>
                    <a:pt x="5353" y="1053"/>
                    <a:pt x="5100" y="705"/>
                    <a:pt x="4625" y="451"/>
                  </a:cubicBezTo>
                  <a:cubicBezTo>
                    <a:pt x="4086" y="150"/>
                    <a:pt x="3390" y="0"/>
                    <a:pt x="2697"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2" name="Google Shape;4427;p38"/>
            <p:cNvSpPr/>
            <p:nvPr/>
          </p:nvSpPr>
          <p:spPr>
            <a:xfrm>
              <a:off x="1348089" y="2074335"/>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3" name="Google Shape;4428;p38"/>
            <p:cNvSpPr/>
            <p:nvPr/>
          </p:nvSpPr>
          <p:spPr>
            <a:xfrm>
              <a:off x="1325349" y="2087796"/>
              <a:ext cx="141766" cy="81747"/>
            </a:xfrm>
            <a:custGeom>
              <a:avLst/>
              <a:gdLst/>
              <a:ahLst/>
              <a:cxnLst/>
              <a:rect l="l" t="t" r="r" b="b"/>
              <a:pathLst>
                <a:path w="4339" h="2502" extrusionOk="0">
                  <a:moveTo>
                    <a:pt x="348" y="0"/>
                  </a:moveTo>
                  <a:lnTo>
                    <a:pt x="0" y="190"/>
                  </a:lnTo>
                  <a:lnTo>
                    <a:pt x="3990" y="2502"/>
                  </a:lnTo>
                  <a:lnTo>
                    <a:pt x="4339" y="2280"/>
                  </a:lnTo>
                  <a:lnTo>
                    <a:pt x="348"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4" name="Google Shape;4429;p38"/>
            <p:cNvSpPr/>
            <p:nvPr/>
          </p:nvSpPr>
          <p:spPr>
            <a:xfrm>
              <a:off x="1302576" y="2100212"/>
              <a:ext cx="141799" cy="82792"/>
            </a:xfrm>
            <a:custGeom>
              <a:avLst/>
              <a:gdLst/>
              <a:ahLst/>
              <a:cxnLst/>
              <a:rect l="l" t="t" r="r" b="b"/>
              <a:pathLst>
                <a:path w="4340"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5" name="Google Shape;4430;p38"/>
            <p:cNvSpPr/>
            <p:nvPr/>
          </p:nvSpPr>
          <p:spPr>
            <a:xfrm>
              <a:off x="1556082" y="1949134"/>
              <a:ext cx="142811" cy="81779"/>
            </a:xfrm>
            <a:custGeom>
              <a:avLst/>
              <a:gdLst/>
              <a:ahLst/>
              <a:cxnLst/>
              <a:rect l="l" t="t" r="r" b="b"/>
              <a:pathLst>
                <a:path w="4371" h="2503" extrusionOk="0">
                  <a:moveTo>
                    <a:pt x="380" y="0"/>
                  </a:moveTo>
                  <a:lnTo>
                    <a:pt x="0" y="190"/>
                  </a:lnTo>
                  <a:lnTo>
                    <a:pt x="3991" y="2502"/>
                  </a:lnTo>
                  <a:lnTo>
                    <a:pt x="4371" y="2281"/>
                  </a:lnTo>
                  <a:lnTo>
                    <a:pt x="380"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6" name="Google Shape;4431;p38"/>
            <p:cNvSpPr/>
            <p:nvPr/>
          </p:nvSpPr>
          <p:spPr>
            <a:xfrm>
              <a:off x="1533310" y="1961550"/>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7" name="Google Shape;4432;p38"/>
            <p:cNvSpPr/>
            <p:nvPr/>
          </p:nvSpPr>
          <p:spPr>
            <a:xfrm>
              <a:off x="1510537" y="1975011"/>
              <a:ext cx="142844" cy="81747"/>
            </a:xfrm>
            <a:custGeom>
              <a:avLst/>
              <a:gdLst/>
              <a:ahLst/>
              <a:cxnLst/>
              <a:rect l="l" t="t" r="r" b="b"/>
              <a:pathLst>
                <a:path w="4372" h="2502"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8" name="Google Shape;4433;p38"/>
            <p:cNvSpPr/>
            <p:nvPr/>
          </p:nvSpPr>
          <p:spPr>
            <a:xfrm>
              <a:off x="1598491" y="2122691"/>
              <a:ext cx="182149" cy="57210"/>
            </a:xfrm>
            <a:custGeom>
              <a:avLst/>
              <a:gdLst/>
              <a:ahLst/>
              <a:cxnLst/>
              <a:rect l="l" t="t" r="r" b="b"/>
              <a:pathLst>
                <a:path w="5575" h="1751" extrusionOk="0">
                  <a:moveTo>
                    <a:pt x="2788" y="1"/>
                  </a:moveTo>
                  <a:cubicBezTo>
                    <a:pt x="2091" y="1"/>
                    <a:pt x="1394" y="151"/>
                    <a:pt x="856" y="452"/>
                  </a:cubicBezTo>
                  <a:cubicBezTo>
                    <a:pt x="254" y="801"/>
                    <a:pt x="1" y="1276"/>
                    <a:pt x="96" y="1751"/>
                  </a:cubicBezTo>
                  <a:cubicBezTo>
                    <a:pt x="159" y="1402"/>
                    <a:pt x="412" y="1054"/>
                    <a:pt x="856" y="801"/>
                  </a:cubicBezTo>
                  <a:cubicBezTo>
                    <a:pt x="1394" y="484"/>
                    <a:pt x="2091" y="325"/>
                    <a:pt x="2788" y="325"/>
                  </a:cubicBezTo>
                  <a:cubicBezTo>
                    <a:pt x="3484" y="325"/>
                    <a:pt x="4181" y="484"/>
                    <a:pt x="4719" y="801"/>
                  </a:cubicBezTo>
                  <a:cubicBezTo>
                    <a:pt x="5163" y="1054"/>
                    <a:pt x="5448" y="1402"/>
                    <a:pt x="5511" y="1751"/>
                  </a:cubicBezTo>
                  <a:cubicBezTo>
                    <a:pt x="5575" y="1276"/>
                    <a:pt x="5321" y="801"/>
                    <a:pt x="4719" y="452"/>
                  </a:cubicBezTo>
                  <a:cubicBezTo>
                    <a:pt x="4181" y="151"/>
                    <a:pt x="3484" y="1"/>
                    <a:pt x="278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09" name="Google Shape;4434;p38"/>
            <p:cNvSpPr/>
            <p:nvPr/>
          </p:nvSpPr>
          <p:spPr>
            <a:xfrm>
              <a:off x="1601595" y="2133309"/>
              <a:ext cx="176987" cy="92136"/>
            </a:xfrm>
            <a:custGeom>
              <a:avLst/>
              <a:gdLst/>
              <a:ahLst/>
              <a:cxnLst/>
              <a:rect l="l" t="t" r="r" b="b"/>
              <a:pathLst>
                <a:path w="5417" h="2820" extrusionOk="0">
                  <a:moveTo>
                    <a:pt x="2693" y="0"/>
                  </a:moveTo>
                  <a:cubicBezTo>
                    <a:pt x="1996" y="0"/>
                    <a:pt x="1299" y="159"/>
                    <a:pt x="761" y="476"/>
                  </a:cubicBezTo>
                  <a:cubicBezTo>
                    <a:pt x="317" y="729"/>
                    <a:pt x="64" y="1077"/>
                    <a:pt x="1" y="1426"/>
                  </a:cubicBezTo>
                  <a:cubicBezTo>
                    <a:pt x="64" y="1742"/>
                    <a:pt x="317" y="2091"/>
                    <a:pt x="761" y="2344"/>
                  </a:cubicBezTo>
                  <a:cubicBezTo>
                    <a:pt x="1299" y="2661"/>
                    <a:pt x="1996" y="2819"/>
                    <a:pt x="2693" y="2819"/>
                  </a:cubicBezTo>
                  <a:cubicBezTo>
                    <a:pt x="3389" y="2819"/>
                    <a:pt x="4086" y="2661"/>
                    <a:pt x="4624" y="2344"/>
                  </a:cubicBezTo>
                  <a:cubicBezTo>
                    <a:pt x="5068" y="2091"/>
                    <a:pt x="5353" y="1774"/>
                    <a:pt x="5416" y="1426"/>
                  </a:cubicBezTo>
                  <a:cubicBezTo>
                    <a:pt x="5353" y="1077"/>
                    <a:pt x="5068" y="729"/>
                    <a:pt x="4624" y="476"/>
                  </a:cubicBezTo>
                  <a:cubicBezTo>
                    <a:pt x="4086" y="159"/>
                    <a:pt x="3389" y="0"/>
                    <a:pt x="269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10" name="Google Shape;4435;p38"/>
            <p:cNvSpPr/>
            <p:nvPr/>
          </p:nvSpPr>
          <p:spPr>
            <a:xfrm>
              <a:off x="1535368" y="2182971"/>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11" name="Google Shape;4436;p38"/>
            <p:cNvSpPr/>
            <p:nvPr/>
          </p:nvSpPr>
          <p:spPr>
            <a:xfrm>
              <a:off x="1512628" y="2195387"/>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12" name="Google Shape;4437;p38"/>
            <p:cNvSpPr/>
            <p:nvPr/>
          </p:nvSpPr>
          <p:spPr>
            <a:xfrm>
              <a:off x="1489855" y="2208848"/>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13" name="Google Shape;4438;p38"/>
            <p:cNvSpPr/>
            <p:nvPr/>
          </p:nvSpPr>
          <p:spPr>
            <a:xfrm>
              <a:off x="1744407" y="2056725"/>
              <a:ext cx="142811" cy="82825"/>
            </a:xfrm>
            <a:custGeom>
              <a:avLst/>
              <a:gdLst/>
              <a:ahLst/>
              <a:cxnLst/>
              <a:rect l="l" t="t" r="r" b="b"/>
              <a:pathLst>
                <a:path w="4371" h="2535" extrusionOk="0">
                  <a:moveTo>
                    <a:pt x="380" y="1"/>
                  </a:moveTo>
                  <a:lnTo>
                    <a:pt x="0" y="223"/>
                  </a:lnTo>
                  <a:lnTo>
                    <a:pt x="3990" y="2535"/>
                  </a:lnTo>
                  <a:lnTo>
                    <a:pt x="4370"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14" name="Google Shape;4439;p38"/>
            <p:cNvSpPr/>
            <p:nvPr/>
          </p:nvSpPr>
          <p:spPr>
            <a:xfrm>
              <a:off x="1721634" y="2070186"/>
              <a:ext cx="141799" cy="82825"/>
            </a:xfrm>
            <a:custGeom>
              <a:avLst/>
              <a:gdLst/>
              <a:ahLst/>
              <a:cxnLst/>
              <a:rect l="l" t="t" r="r" b="b"/>
              <a:pathLst>
                <a:path w="4340" h="2535" extrusionOk="0">
                  <a:moveTo>
                    <a:pt x="380" y="1"/>
                  </a:moveTo>
                  <a:lnTo>
                    <a:pt x="0" y="222"/>
                  </a:lnTo>
                  <a:lnTo>
                    <a:pt x="3991" y="2534"/>
                  </a:lnTo>
                  <a:lnTo>
                    <a:pt x="4339"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515" name="Google Shape;4440;p38"/>
            <p:cNvSpPr/>
            <p:nvPr/>
          </p:nvSpPr>
          <p:spPr>
            <a:xfrm>
              <a:off x="1698861" y="2083647"/>
              <a:ext cx="141799" cy="81779"/>
            </a:xfrm>
            <a:custGeom>
              <a:avLst/>
              <a:gdLst/>
              <a:ahLst/>
              <a:cxnLst/>
              <a:rect l="l" t="t" r="r" b="b"/>
              <a:pathLst>
                <a:path w="4340" h="2503" extrusionOk="0">
                  <a:moveTo>
                    <a:pt x="381" y="0"/>
                  </a:moveTo>
                  <a:lnTo>
                    <a:pt x="1" y="222"/>
                  </a:lnTo>
                  <a:lnTo>
                    <a:pt x="3991" y="2502"/>
                  </a:lnTo>
                  <a:lnTo>
                    <a:pt x="4339"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sp>
        <p:nvSpPr>
          <p:cNvPr id="516" name="Google Shape;4442;p38"/>
          <p:cNvSpPr txBox="1"/>
          <p:nvPr/>
        </p:nvSpPr>
        <p:spPr>
          <a:xfrm>
            <a:off x="4734988" y="1163585"/>
            <a:ext cx="3674100" cy="283800"/>
          </a:xfrm>
          <a:prstGeom prst="rect">
            <a:avLst/>
          </a:prstGeom>
          <a:noFill/>
          <a:ln>
            <a:noFill/>
          </a:ln>
        </p:spPr>
        <p:txBody>
          <a:bodyPr spcFirstLastPara="1" wrap="square" lIns="91425" tIns="91425" rIns="91425" bIns="91425" anchor="t" anchorCtr="0">
            <a:noAutofit/>
          </a:bodyPr>
          <a:lstStyle/>
          <a:p>
            <a:pPr algn="l"/>
            <a:r>
              <a:rPr lang="en-US" sz="1800" b="1" dirty="0">
                <a:solidFill>
                  <a:schemeClr val="tx1"/>
                </a:solidFill>
                <a:latin typeface="Times New Roman" panose="02020603050405020304" pitchFamily="18" charset="0"/>
                <a:cs typeface="Times New Roman" panose="02020603050405020304" pitchFamily="18" charset="0"/>
              </a:rPr>
              <a:t>Reliable Security</a:t>
            </a:r>
            <a:endParaRPr lang="en-US" sz="1800" b="1" i="0" dirty="0">
              <a:solidFill>
                <a:schemeClr val="tx1"/>
              </a:solidFill>
              <a:effectLst/>
              <a:latin typeface="Times New Roman" panose="02020603050405020304" pitchFamily="18" charset="0"/>
              <a:cs typeface="Times New Roman" panose="02020603050405020304" pitchFamily="18" charset="0"/>
            </a:endParaRPr>
          </a:p>
        </p:txBody>
      </p:sp>
      <p:sp>
        <p:nvSpPr>
          <p:cNvPr id="518" name="Google Shape;4444;p38"/>
          <p:cNvSpPr txBox="1"/>
          <p:nvPr/>
        </p:nvSpPr>
        <p:spPr>
          <a:xfrm>
            <a:off x="4814779" y="1996581"/>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rgbClr val="FFFFFF"/>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Scalability</a:t>
            </a:r>
            <a:endParaRPr lang="en-GB" sz="1800" b="1" dirty="0">
              <a:solidFill>
                <a:srgbClr val="FFFFFF"/>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521" name="Google Shape;4447;p38"/>
          <p:cNvSpPr txBox="1"/>
          <p:nvPr/>
        </p:nvSpPr>
        <p:spPr>
          <a:xfrm>
            <a:off x="4734970" y="2824184"/>
            <a:ext cx="3674100" cy="339000"/>
          </a:xfrm>
          <a:prstGeom prst="rect">
            <a:avLst/>
          </a:prstGeom>
          <a:noFill/>
          <a:ln>
            <a:noFill/>
          </a:ln>
        </p:spPr>
        <p:txBody>
          <a:bodyPr spcFirstLastPara="1" wrap="square" lIns="91425" tIns="91425" rIns="91425" bIns="91425" anchor="b" anchorCtr="0">
            <a:noAutofit/>
          </a:bodyPr>
          <a:lstStyle/>
          <a:p>
            <a:pPr algn="l"/>
            <a:r>
              <a:rPr lang="en-US" sz="1800" b="1" i="0" u="none" strike="noStrike" dirty="0">
                <a:solidFill>
                  <a:schemeClr val="bg1"/>
                </a:solidFill>
                <a:effectLst/>
                <a:latin typeface="Times New Roman" panose="02020603050405020304" pitchFamily="18" charset="0"/>
                <a:cs typeface="Times New Roman" panose="02020603050405020304" pitchFamily="18" charset="0"/>
              </a:rPr>
              <a:t>All-time Availability</a:t>
            </a:r>
            <a:endParaRPr lang="en-US" sz="1800" b="1" i="0" dirty="0">
              <a:solidFill>
                <a:schemeClr val="bg1"/>
              </a:solidFill>
              <a:effectLst/>
              <a:latin typeface="Times New Roman" panose="02020603050405020304" pitchFamily="18" charset="0"/>
              <a:cs typeface="Times New Roman" panose="02020603050405020304" pitchFamily="18" charset="0"/>
            </a:endParaRPr>
          </a:p>
        </p:txBody>
      </p:sp>
      <p:sp>
        <p:nvSpPr>
          <p:cNvPr id="522" name="Google Shape;4448;p38"/>
          <p:cNvSpPr txBox="1"/>
          <p:nvPr/>
        </p:nvSpPr>
        <p:spPr>
          <a:xfrm>
            <a:off x="4734988" y="3535085"/>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rgbClr val="FFFFFF"/>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The Simplicity of Management</a:t>
            </a:r>
            <a:endParaRPr lang="en-GB" sz="1800" b="1" dirty="0">
              <a:solidFill>
                <a:srgbClr val="FFFFFF"/>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524" name="Google Shape;4450;p38"/>
          <p:cNvSpPr txBox="1"/>
          <p:nvPr/>
        </p:nvSpPr>
        <p:spPr>
          <a:xfrm>
            <a:off x="4734988" y="4325585"/>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tx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Very Low cost</a:t>
            </a:r>
            <a:endParaRPr lang="en-GB" sz="1800" b="1" dirty="0">
              <a:solidFill>
                <a:schemeClr val="tx1"/>
              </a:solidFill>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527" name="TextBox 526"/>
          <p:cNvSpPr txBox="1"/>
          <p:nvPr/>
        </p:nvSpPr>
        <p:spPr>
          <a:xfrm>
            <a:off x="1824094" y="182512"/>
            <a:ext cx="5516557"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Benefits of Amazon S3</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452755" y="956945"/>
            <a:ext cx="8238490" cy="4117975"/>
            <a:chOff x="713150" y="1387900"/>
            <a:chExt cx="6337788" cy="3167916"/>
          </a:xfrm>
        </p:grpSpPr>
        <p:sp>
          <p:nvSpPr>
            <p:cNvPr id="318" name="Google Shape;318;p15"/>
            <p:cNvSpPr/>
            <p:nvPr/>
          </p:nvSpPr>
          <p:spPr>
            <a:xfrm>
              <a:off x="4526374" y="2381507"/>
              <a:ext cx="2524563" cy="1128921"/>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19" name="Google Shape;319;p15"/>
            <p:cNvSpPr/>
            <p:nvPr/>
          </p:nvSpPr>
          <p:spPr>
            <a:xfrm>
              <a:off x="6560973" y="2534896"/>
              <a:ext cx="489965" cy="909585"/>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1" name="Google Shape;321;p15"/>
            <p:cNvSpPr/>
            <p:nvPr/>
          </p:nvSpPr>
          <p:spPr>
            <a:xfrm>
              <a:off x="4373474" y="3517756"/>
              <a:ext cx="2553873" cy="1038060"/>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2" name="Google Shape;322;p15"/>
            <p:cNvSpPr/>
            <p:nvPr/>
          </p:nvSpPr>
          <p:spPr>
            <a:xfrm>
              <a:off x="6437383" y="3538761"/>
              <a:ext cx="489965" cy="974556"/>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4" name="Google Shape;324;p15"/>
            <p:cNvSpPr/>
            <p:nvPr/>
          </p:nvSpPr>
          <p:spPr>
            <a:xfrm>
              <a:off x="3950525" y="1768050"/>
              <a:ext cx="225650" cy="193625"/>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5" name="Google Shape;325;p15"/>
            <p:cNvSpPr/>
            <p:nvPr/>
          </p:nvSpPr>
          <p:spPr>
            <a:xfrm>
              <a:off x="4083525" y="1732100"/>
              <a:ext cx="226475" cy="200275"/>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6" name="Google Shape;326;p15"/>
            <p:cNvSpPr/>
            <p:nvPr/>
          </p:nvSpPr>
          <p:spPr>
            <a:xfrm>
              <a:off x="4084325" y="1771625"/>
              <a:ext cx="88700" cy="119575"/>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7" name="Google Shape;327;p15"/>
            <p:cNvSpPr/>
            <p:nvPr/>
          </p:nvSpPr>
          <p:spPr>
            <a:xfrm>
              <a:off x="3953853" y="3636950"/>
              <a:ext cx="485568" cy="577894"/>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8" name="Google Shape;328;p15"/>
            <p:cNvSpPr/>
            <p:nvPr/>
          </p:nvSpPr>
          <p:spPr>
            <a:xfrm>
              <a:off x="4063725" y="3741900"/>
              <a:ext cx="232000" cy="296800"/>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29" name="Google Shape;329;p15"/>
            <p:cNvSpPr/>
            <p:nvPr/>
          </p:nvSpPr>
          <p:spPr>
            <a:xfrm>
              <a:off x="4109650" y="3765975"/>
              <a:ext cx="146500" cy="84750"/>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0" name="Google Shape;330;p15"/>
            <p:cNvSpPr/>
            <p:nvPr/>
          </p:nvSpPr>
          <p:spPr>
            <a:xfrm>
              <a:off x="4064254" y="2633084"/>
              <a:ext cx="607204" cy="689761"/>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1" name="Google Shape;331;p15"/>
            <p:cNvSpPr/>
            <p:nvPr/>
          </p:nvSpPr>
          <p:spPr>
            <a:xfrm>
              <a:off x="4257700" y="2823825"/>
              <a:ext cx="200350" cy="200325"/>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2" name="Google Shape;332;p15"/>
            <p:cNvSpPr/>
            <p:nvPr/>
          </p:nvSpPr>
          <p:spPr>
            <a:xfrm>
              <a:off x="4331350" y="2897450"/>
              <a:ext cx="52275" cy="52275"/>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3" name="Google Shape;333;p15"/>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4" name="Google Shape;334;p15"/>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5" name="Google Shape;335;p15"/>
            <p:cNvSpPr/>
            <p:nvPr/>
          </p:nvSpPr>
          <p:spPr>
            <a:xfrm>
              <a:off x="1789900" y="3097775"/>
              <a:ext cx="310375" cy="256750"/>
            </a:xfrm>
            <a:custGeom>
              <a:avLst/>
              <a:gdLst/>
              <a:ahLst/>
              <a:cxnLst/>
              <a:rect l="l" t="t" r="r" b="b"/>
              <a:pathLst>
                <a:path w="12415" h="10270" extrusionOk="0">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6" name="Google Shape;336;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7" name="Google Shape;337;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8" name="Google Shape;338;p15"/>
            <p:cNvSpPr/>
            <p:nvPr/>
          </p:nvSpPr>
          <p:spPr>
            <a:xfrm>
              <a:off x="1228575" y="3322600"/>
              <a:ext cx="478225" cy="669050"/>
            </a:xfrm>
            <a:custGeom>
              <a:avLst/>
              <a:gdLst/>
              <a:ahLst/>
              <a:cxnLst/>
              <a:rect l="l" t="t" r="r" b="b"/>
              <a:pathLst>
                <a:path w="19129" h="26762" extrusionOk="0">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39" name="Google Shape;339;p15"/>
            <p:cNvSpPr/>
            <p:nvPr/>
          </p:nvSpPr>
          <p:spPr>
            <a:xfrm>
              <a:off x="1713100" y="1387900"/>
              <a:ext cx="608075" cy="934900"/>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0" name="Google Shape;340;p15"/>
            <p:cNvSpPr/>
            <p:nvPr/>
          </p:nvSpPr>
          <p:spPr>
            <a:xfrm>
              <a:off x="1617300" y="2344750"/>
              <a:ext cx="330975" cy="184575"/>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1" name="Google Shape;341;p15"/>
            <p:cNvSpPr/>
            <p:nvPr/>
          </p:nvSpPr>
          <p:spPr>
            <a:xfrm>
              <a:off x="1813650" y="2344625"/>
              <a:ext cx="134625" cy="105525"/>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2" name="Google Shape;342;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3" name="Google Shape;343;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4" name="Google Shape;344;p15"/>
            <p:cNvSpPr/>
            <p:nvPr/>
          </p:nvSpPr>
          <p:spPr>
            <a:xfrm>
              <a:off x="2700375" y="2150200"/>
              <a:ext cx="338100" cy="133700"/>
            </a:xfrm>
            <a:custGeom>
              <a:avLst/>
              <a:gdLst/>
              <a:ahLst/>
              <a:cxnLst/>
              <a:rect l="l" t="t" r="r" b="b"/>
              <a:pathLst>
                <a:path w="13524" h="5348" extrusionOk="0">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5" name="Google Shape;345;p15"/>
            <p:cNvSpPr/>
            <p:nvPr/>
          </p:nvSpPr>
          <p:spPr>
            <a:xfrm>
              <a:off x="2700375" y="2158775"/>
              <a:ext cx="95050" cy="125125"/>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6" name="Google Shape;346;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7" name="Google Shape;347;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8" name="Google Shape;348;p15"/>
            <p:cNvSpPr/>
            <p:nvPr/>
          </p:nvSpPr>
          <p:spPr>
            <a:xfrm>
              <a:off x="2203975" y="2226400"/>
              <a:ext cx="212200" cy="240625"/>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49" name="Google Shape;349;p15"/>
            <p:cNvSpPr/>
            <p:nvPr/>
          </p:nvSpPr>
          <p:spPr>
            <a:xfrm>
              <a:off x="2207925" y="2261700"/>
              <a:ext cx="208250" cy="205550"/>
            </a:xfrm>
            <a:custGeom>
              <a:avLst/>
              <a:gdLst/>
              <a:ahLst/>
              <a:cxnLst/>
              <a:rect l="l" t="t" r="r" b="b"/>
              <a:pathLst>
                <a:path w="8330" h="8222" extrusionOk="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0" name="Google Shape;350;p15"/>
            <p:cNvSpPr/>
            <p:nvPr/>
          </p:nvSpPr>
          <p:spPr>
            <a:xfrm>
              <a:off x="1384500" y="2233100"/>
              <a:ext cx="2357025" cy="1703500"/>
            </a:xfrm>
            <a:custGeom>
              <a:avLst/>
              <a:gdLst/>
              <a:ahLst/>
              <a:cxnLst/>
              <a:rect l="l" t="t" r="r" b="b"/>
              <a:pathLst>
                <a:path w="94281" h="68140" extrusionOk="0">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1" name="Google Shape;351;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2" name="Google Shape;352;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3" name="Google Shape;353;p15"/>
            <p:cNvSpPr/>
            <p:nvPr/>
          </p:nvSpPr>
          <p:spPr>
            <a:xfrm>
              <a:off x="2580825" y="2860225"/>
              <a:ext cx="270800" cy="249475"/>
            </a:xfrm>
            <a:custGeom>
              <a:avLst/>
              <a:gdLst/>
              <a:ahLst/>
              <a:cxnLst/>
              <a:rect l="l" t="t" r="r" b="b"/>
              <a:pathLst>
                <a:path w="10832" h="9979" extrusionOk="0">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4" name="Google Shape;354;p15"/>
            <p:cNvSpPr/>
            <p:nvPr/>
          </p:nvSpPr>
          <p:spPr>
            <a:xfrm>
              <a:off x="2612500" y="2889550"/>
              <a:ext cx="239125" cy="220175"/>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5" name="Google Shape;355;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6" name="Google Shape;356;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7" name="Google Shape;357;p15"/>
            <p:cNvSpPr/>
            <p:nvPr/>
          </p:nvSpPr>
          <p:spPr>
            <a:xfrm>
              <a:off x="1618875" y="2557925"/>
              <a:ext cx="469525" cy="432300"/>
            </a:xfrm>
            <a:custGeom>
              <a:avLst/>
              <a:gdLst/>
              <a:ahLst/>
              <a:cxnLst/>
              <a:rect l="l" t="t" r="r" b="b"/>
              <a:pathLst>
                <a:path w="18781" h="17292" extrusionOk="0">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8" name="Google Shape;358;p15"/>
            <p:cNvSpPr/>
            <p:nvPr/>
          </p:nvSpPr>
          <p:spPr>
            <a:xfrm>
              <a:off x="1672725" y="2630650"/>
              <a:ext cx="414875" cy="359550"/>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59" name="Google Shape;359;p15"/>
            <p:cNvSpPr/>
            <p:nvPr/>
          </p:nvSpPr>
          <p:spPr>
            <a:xfrm>
              <a:off x="1684600" y="2739125"/>
              <a:ext cx="155200" cy="108900"/>
            </a:xfrm>
            <a:custGeom>
              <a:avLst/>
              <a:gdLst/>
              <a:ahLst/>
              <a:cxnLst/>
              <a:rect l="l" t="t" r="r" b="b"/>
              <a:pathLst>
                <a:path w="6208" h="4356" extrusionOk="0">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0" name="Google Shape;360;p15"/>
            <p:cNvSpPr/>
            <p:nvPr/>
          </p:nvSpPr>
          <p:spPr>
            <a:xfrm>
              <a:off x="1867475" y="2699900"/>
              <a:ext cx="155225" cy="108900"/>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1" name="Google Shape;361;p15"/>
            <p:cNvSpPr/>
            <p:nvPr/>
          </p:nvSpPr>
          <p:spPr>
            <a:xfrm>
              <a:off x="1692525" y="2768400"/>
              <a:ext cx="147275" cy="80375"/>
            </a:xfrm>
            <a:custGeom>
              <a:avLst/>
              <a:gdLst/>
              <a:ahLst/>
              <a:cxnLst/>
              <a:rect l="l" t="t" r="r" b="b"/>
              <a:pathLst>
                <a:path w="5891" h="3215" extrusionOk="0">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2" name="Google Shape;362;p15"/>
            <p:cNvSpPr/>
            <p:nvPr/>
          </p:nvSpPr>
          <p:spPr>
            <a:xfrm>
              <a:off x="1867475" y="2746250"/>
              <a:ext cx="155225" cy="62550"/>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3" name="Google Shape;363;p15"/>
            <p:cNvSpPr/>
            <p:nvPr/>
          </p:nvSpPr>
          <p:spPr>
            <a:xfrm>
              <a:off x="1777225" y="2607275"/>
              <a:ext cx="111675" cy="152450"/>
            </a:xfrm>
            <a:custGeom>
              <a:avLst/>
              <a:gdLst/>
              <a:ahLst/>
              <a:cxnLst/>
              <a:rect l="l" t="t" r="r" b="b"/>
              <a:pathLst>
                <a:path w="4467" h="6098" extrusionOk="0">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4" name="Google Shape;364;p15"/>
            <p:cNvSpPr/>
            <p:nvPr/>
          </p:nvSpPr>
          <p:spPr>
            <a:xfrm>
              <a:off x="1819200" y="2788200"/>
              <a:ext cx="110850" cy="152450"/>
            </a:xfrm>
            <a:custGeom>
              <a:avLst/>
              <a:gdLst/>
              <a:ahLst/>
              <a:cxnLst/>
              <a:rect l="l" t="t" r="r" b="b"/>
              <a:pathLst>
                <a:path w="4434" h="6098" extrusionOk="0">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5" name="Google Shape;365;p15"/>
            <p:cNvSpPr/>
            <p:nvPr/>
          </p:nvSpPr>
          <p:spPr>
            <a:xfrm>
              <a:off x="1828700" y="2607275"/>
              <a:ext cx="60200" cy="15245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6" name="Google Shape;366;p15"/>
            <p:cNvSpPr/>
            <p:nvPr/>
          </p:nvSpPr>
          <p:spPr>
            <a:xfrm>
              <a:off x="1849275" y="2788200"/>
              <a:ext cx="80775" cy="146500"/>
            </a:xfrm>
            <a:custGeom>
              <a:avLst/>
              <a:gdLst/>
              <a:ahLst/>
              <a:cxnLst/>
              <a:rect l="l" t="t" r="r" b="b"/>
              <a:pathLst>
                <a:path w="3231" h="5860" extrusionOk="0">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7" name="Google Shape;367;p15"/>
            <p:cNvSpPr/>
            <p:nvPr/>
          </p:nvSpPr>
          <p:spPr>
            <a:xfrm>
              <a:off x="1384500" y="2614025"/>
              <a:ext cx="668275" cy="1322575"/>
            </a:xfrm>
            <a:custGeom>
              <a:avLst/>
              <a:gdLst/>
              <a:ahLst/>
              <a:cxnLst/>
              <a:rect l="l" t="t" r="r" b="b"/>
              <a:pathLst>
                <a:path w="26731" h="52903" extrusionOk="0">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8" name="Google Shape;368;p15"/>
            <p:cNvSpPr/>
            <p:nvPr/>
          </p:nvSpPr>
          <p:spPr>
            <a:xfrm>
              <a:off x="2865050" y="2284675"/>
              <a:ext cx="876475" cy="1316375"/>
            </a:xfrm>
            <a:custGeom>
              <a:avLst/>
              <a:gdLst/>
              <a:ahLst/>
              <a:cxnLst/>
              <a:rect l="l" t="t" r="r" b="b"/>
              <a:pathLst>
                <a:path w="35059" h="52655" extrusionOk="0">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69" name="Google Shape;369;p15"/>
            <p:cNvSpPr/>
            <p:nvPr/>
          </p:nvSpPr>
          <p:spPr>
            <a:xfrm>
              <a:off x="1683025" y="3055000"/>
              <a:ext cx="369750" cy="410950"/>
            </a:xfrm>
            <a:custGeom>
              <a:avLst/>
              <a:gdLst/>
              <a:ahLst/>
              <a:cxnLst/>
              <a:rect l="l" t="t" r="r" b="b"/>
              <a:pathLst>
                <a:path w="14790" h="16438" extrusionOk="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0" name="Google Shape;370;p15"/>
            <p:cNvSpPr/>
            <p:nvPr/>
          </p:nvSpPr>
          <p:spPr>
            <a:xfrm>
              <a:off x="1603050" y="3160300"/>
              <a:ext cx="795700" cy="852900"/>
            </a:xfrm>
            <a:custGeom>
              <a:avLst/>
              <a:gdLst/>
              <a:ahLst/>
              <a:cxnLst/>
              <a:rect l="l" t="t" r="r" b="b"/>
              <a:pathLst>
                <a:path w="31828" h="34116" extrusionOk="0">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1" name="Google Shape;371;p15"/>
            <p:cNvSpPr/>
            <p:nvPr/>
          </p:nvSpPr>
          <p:spPr>
            <a:xfrm>
              <a:off x="1898375" y="3161100"/>
              <a:ext cx="500375" cy="790175"/>
            </a:xfrm>
            <a:custGeom>
              <a:avLst/>
              <a:gdLst/>
              <a:ahLst/>
              <a:cxnLst/>
              <a:rect l="l" t="t" r="r" b="b"/>
              <a:pathLst>
                <a:path w="20015" h="31607" extrusionOk="0">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2" name="Google Shape;372;p15"/>
            <p:cNvSpPr/>
            <p:nvPr/>
          </p:nvSpPr>
          <p:spPr>
            <a:xfrm>
              <a:off x="2865050" y="2783450"/>
              <a:ext cx="274775" cy="467150"/>
            </a:xfrm>
            <a:custGeom>
              <a:avLst/>
              <a:gdLst/>
              <a:ahLst/>
              <a:cxnLst/>
              <a:rect l="l" t="t" r="r" b="b"/>
              <a:pathLst>
                <a:path w="10991" h="18686" extrusionOk="0">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3" name="Google Shape;373;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4" name="Google Shape;374;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5" name="Google Shape;375;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6" name="Google Shape;376;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7" name="Google Shape;377;p15"/>
            <p:cNvSpPr/>
            <p:nvPr/>
          </p:nvSpPr>
          <p:spPr>
            <a:xfrm>
              <a:off x="2276025" y="2577900"/>
              <a:ext cx="157575" cy="79175"/>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8" name="Google Shape;378;p15"/>
            <p:cNvSpPr/>
            <p:nvPr/>
          </p:nvSpPr>
          <p:spPr>
            <a:xfrm>
              <a:off x="2302925" y="2718775"/>
              <a:ext cx="158375" cy="7922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79" name="Google Shape;379;p15"/>
            <p:cNvSpPr/>
            <p:nvPr/>
          </p:nvSpPr>
          <p:spPr>
            <a:xfrm>
              <a:off x="2279175" y="2598975"/>
              <a:ext cx="154425" cy="58100"/>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0" name="Google Shape;380;p15"/>
            <p:cNvSpPr/>
            <p:nvPr/>
          </p:nvSpPr>
          <p:spPr>
            <a:xfrm>
              <a:off x="2306100" y="2739125"/>
              <a:ext cx="155200" cy="58875"/>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1" name="Google Shape;381;p15"/>
            <p:cNvSpPr/>
            <p:nvPr/>
          </p:nvSpPr>
          <p:spPr>
            <a:xfrm>
              <a:off x="1825525" y="1387900"/>
              <a:ext cx="219325" cy="463725"/>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2" name="Google Shape;382;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3" name="Google Shape;383;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4" name="Google Shape;384;p15"/>
            <p:cNvSpPr/>
            <p:nvPr/>
          </p:nvSpPr>
          <p:spPr>
            <a:xfrm>
              <a:off x="2777175" y="2342750"/>
              <a:ext cx="180550" cy="165950"/>
            </a:xfrm>
            <a:custGeom>
              <a:avLst/>
              <a:gdLst/>
              <a:ahLst/>
              <a:cxnLst/>
              <a:rect l="l" t="t" r="r" b="b"/>
              <a:pathLst>
                <a:path w="7222" h="6638" extrusionOk="0">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5" name="Google Shape;385;p15"/>
            <p:cNvSpPr/>
            <p:nvPr/>
          </p:nvSpPr>
          <p:spPr>
            <a:xfrm>
              <a:off x="2796175" y="2363825"/>
              <a:ext cx="160750" cy="145525"/>
            </a:xfrm>
            <a:custGeom>
              <a:avLst/>
              <a:gdLst/>
              <a:ahLst/>
              <a:cxnLst/>
              <a:rect l="l" t="t" r="r" b="b"/>
              <a:pathLst>
                <a:path w="6430" h="5821" extrusionOk="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6" name="Google Shape;386;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7" name="Google Shape;387;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8" name="Google Shape;388;p15"/>
            <p:cNvSpPr/>
            <p:nvPr/>
          </p:nvSpPr>
          <p:spPr>
            <a:xfrm>
              <a:off x="2834975" y="2643375"/>
              <a:ext cx="180550" cy="166175"/>
            </a:xfrm>
            <a:custGeom>
              <a:avLst/>
              <a:gdLst/>
              <a:ahLst/>
              <a:cxnLst/>
              <a:rect l="l" t="t" r="r" b="b"/>
              <a:pathLst>
                <a:path w="7222" h="6647" extrusionOk="0">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89" name="Google Shape;389;p15"/>
            <p:cNvSpPr/>
            <p:nvPr/>
          </p:nvSpPr>
          <p:spPr>
            <a:xfrm>
              <a:off x="2854775" y="2663900"/>
              <a:ext cx="159950" cy="145775"/>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0" name="Google Shape;390;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1" name="Google Shape;391;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2" name="Google Shape;392;p15"/>
            <p:cNvSpPr/>
            <p:nvPr/>
          </p:nvSpPr>
          <p:spPr>
            <a:xfrm>
              <a:off x="2644175" y="2524600"/>
              <a:ext cx="180525" cy="166150"/>
            </a:xfrm>
            <a:custGeom>
              <a:avLst/>
              <a:gdLst/>
              <a:ahLst/>
              <a:cxnLst/>
              <a:rect l="l" t="t" r="r" b="b"/>
              <a:pathLst>
                <a:path w="7221" h="6646" extrusionOk="0">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3" name="Google Shape;393;p15"/>
            <p:cNvSpPr/>
            <p:nvPr/>
          </p:nvSpPr>
          <p:spPr>
            <a:xfrm>
              <a:off x="2663975" y="2545150"/>
              <a:ext cx="160725" cy="145500"/>
            </a:xfrm>
            <a:custGeom>
              <a:avLst/>
              <a:gdLst/>
              <a:ahLst/>
              <a:cxnLst/>
              <a:rect l="l" t="t" r="r" b="b"/>
              <a:pathLst>
                <a:path w="6429" h="5820" extrusionOk="0">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4" name="Google Shape;394;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5" name="Google Shape;395;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6" name="Google Shape;396;p15"/>
            <p:cNvSpPr/>
            <p:nvPr/>
          </p:nvSpPr>
          <p:spPr>
            <a:xfrm>
              <a:off x="2967200" y="2462050"/>
              <a:ext cx="180525" cy="166200"/>
            </a:xfrm>
            <a:custGeom>
              <a:avLst/>
              <a:gdLst/>
              <a:ahLst/>
              <a:cxnLst/>
              <a:rect l="l" t="t" r="r" b="b"/>
              <a:pathLst>
                <a:path w="7221" h="6648" extrusionOk="0">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7" name="Google Shape;397;p15"/>
            <p:cNvSpPr/>
            <p:nvPr/>
          </p:nvSpPr>
          <p:spPr>
            <a:xfrm>
              <a:off x="2987000" y="2482600"/>
              <a:ext cx="160725" cy="145500"/>
            </a:xfrm>
            <a:custGeom>
              <a:avLst/>
              <a:gdLst/>
              <a:ahLst/>
              <a:cxnLst/>
              <a:rect l="l" t="t" r="r" b="b"/>
              <a:pathLst>
                <a:path w="6429" h="5820" extrusionOk="0">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8" name="Google Shape;398;p15"/>
            <p:cNvSpPr/>
            <p:nvPr/>
          </p:nvSpPr>
          <p:spPr>
            <a:xfrm>
              <a:off x="3025775" y="2511075"/>
              <a:ext cx="76825" cy="80000"/>
            </a:xfrm>
            <a:custGeom>
              <a:avLst/>
              <a:gdLst/>
              <a:ahLst/>
              <a:cxnLst/>
              <a:rect l="l" t="t" r="r" b="b"/>
              <a:pathLst>
                <a:path w="3073" h="3200" extrusionOk="0">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399" name="Google Shape;399;p15"/>
            <p:cNvSpPr/>
            <p:nvPr/>
          </p:nvSpPr>
          <p:spPr>
            <a:xfrm>
              <a:off x="2851600" y="2381925"/>
              <a:ext cx="32500" cy="84850"/>
            </a:xfrm>
            <a:custGeom>
              <a:avLst/>
              <a:gdLst/>
              <a:ahLst/>
              <a:cxnLst/>
              <a:rect l="l" t="t" r="r" b="b"/>
              <a:pathLst>
                <a:path w="1300" h="3394" extrusionOk="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0" name="Google Shape;400;p15"/>
            <p:cNvSpPr/>
            <p:nvPr/>
          </p:nvSpPr>
          <p:spPr>
            <a:xfrm>
              <a:off x="2824675" y="2408850"/>
              <a:ext cx="86325" cy="31025"/>
            </a:xfrm>
            <a:custGeom>
              <a:avLst/>
              <a:gdLst/>
              <a:ahLst/>
              <a:cxnLst/>
              <a:rect l="l" t="t" r="r" b="b"/>
              <a:pathLst>
                <a:path w="3453" h="1241" extrusionOk="0">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1" name="Google Shape;401;p15"/>
            <p:cNvSpPr/>
            <p:nvPr/>
          </p:nvSpPr>
          <p:spPr>
            <a:xfrm>
              <a:off x="2694050" y="2566650"/>
              <a:ext cx="82375" cy="79850"/>
            </a:xfrm>
            <a:custGeom>
              <a:avLst/>
              <a:gdLst/>
              <a:ahLst/>
              <a:cxnLst/>
              <a:rect l="l" t="t" r="r" b="b"/>
              <a:pathLst>
                <a:path w="3295" h="3194" extrusionOk="0">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2" name="Google Shape;402;p15"/>
            <p:cNvSpPr/>
            <p:nvPr/>
          </p:nvSpPr>
          <p:spPr>
            <a:xfrm>
              <a:off x="2879325" y="2688900"/>
              <a:ext cx="91050" cy="71625"/>
            </a:xfrm>
            <a:custGeom>
              <a:avLst/>
              <a:gdLst/>
              <a:ahLst/>
              <a:cxnLst/>
              <a:rect l="l" t="t" r="r" b="b"/>
              <a:pathLst>
                <a:path w="3642" h="2865" extrusionOk="0">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3" name="Google Shape;403;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4" name="Google Shape;404;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5" name="Google Shape;405;p15"/>
            <p:cNvSpPr/>
            <p:nvPr/>
          </p:nvSpPr>
          <p:spPr>
            <a:xfrm>
              <a:off x="2036925" y="2965500"/>
              <a:ext cx="270775" cy="24925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6" name="Google Shape;406;p15"/>
            <p:cNvSpPr/>
            <p:nvPr/>
          </p:nvSpPr>
          <p:spPr>
            <a:xfrm>
              <a:off x="2068575" y="2994050"/>
              <a:ext cx="239125" cy="22067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7" name="Google Shape;407;p15"/>
            <p:cNvSpPr/>
            <p:nvPr/>
          </p:nvSpPr>
          <p:spPr>
            <a:xfrm>
              <a:off x="713150" y="2614075"/>
              <a:ext cx="914475" cy="1128975"/>
            </a:xfrm>
            <a:custGeom>
              <a:avLst/>
              <a:gdLst/>
              <a:ahLst/>
              <a:cxnLst/>
              <a:rect l="l" t="t" r="r" b="b"/>
              <a:pathLst>
                <a:path w="36579" h="45159" extrusionOk="0">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8" name="Google Shape;408;p15"/>
            <p:cNvSpPr/>
            <p:nvPr/>
          </p:nvSpPr>
          <p:spPr>
            <a:xfrm>
              <a:off x="713150" y="3531625"/>
              <a:ext cx="908925" cy="682500"/>
            </a:xfrm>
            <a:custGeom>
              <a:avLst/>
              <a:gdLst/>
              <a:ahLst/>
              <a:cxnLst/>
              <a:rect l="l" t="t" r="r" b="b"/>
              <a:pathLst>
                <a:path w="36357" h="27300" extrusionOk="0">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09" name="Google Shape;409;p15"/>
            <p:cNvSpPr/>
            <p:nvPr/>
          </p:nvSpPr>
          <p:spPr>
            <a:xfrm>
              <a:off x="1288725" y="2630650"/>
              <a:ext cx="133825" cy="240800"/>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0" name="Google Shape;410;p15"/>
            <p:cNvSpPr/>
            <p:nvPr/>
          </p:nvSpPr>
          <p:spPr>
            <a:xfrm>
              <a:off x="1829475" y="3305975"/>
              <a:ext cx="163025" cy="138025"/>
            </a:xfrm>
            <a:custGeom>
              <a:avLst/>
              <a:gdLst/>
              <a:ahLst/>
              <a:cxnLst/>
              <a:rect l="l" t="t" r="r" b="b"/>
              <a:pathLst>
                <a:path w="6521" h="5521" extrusionOk="0">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1" name="Google Shape;411;p15"/>
            <p:cNvSpPr/>
            <p:nvPr/>
          </p:nvSpPr>
          <p:spPr>
            <a:xfrm>
              <a:off x="1783575" y="3510250"/>
              <a:ext cx="159850" cy="128775"/>
            </a:xfrm>
            <a:custGeom>
              <a:avLst/>
              <a:gdLst/>
              <a:ahLst/>
              <a:cxnLst/>
              <a:rect l="l" t="t" r="r" b="b"/>
              <a:pathLst>
                <a:path w="6394" h="5151" extrusionOk="0">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2" name="Google Shape;412;p15"/>
            <p:cNvSpPr/>
            <p:nvPr/>
          </p:nvSpPr>
          <p:spPr>
            <a:xfrm>
              <a:off x="1720225" y="3700250"/>
              <a:ext cx="159875" cy="129275"/>
            </a:xfrm>
            <a:custGeom>
              <a:avLst/>
              <a:gdLst/>
              <a:ahLst/>
              <a:cxnLst/>
              <a:rect l="l" t="t" r="r" b="b"/>
              <a:pathLst>
                <a:path w="6395" h="5171" extrusionOk="0">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3" name="Google Shape;413;p15"/>
            <p:cNvSpPr/>
            <p:nvPr/>
          </p:nvSpPr>
          <p:spPr>
            <a:xfrm>
              <a:off x="1619675" y="3945525"/>
              <a:ext cx="132250" cy="67525"/>
            </a:xfrm>
            <a:custGeom>
              <a:avLst/>
              <a:gdLst/>
              <a:ahLst/>
              <a:cxnLst/>
              <a:rect l="l" t="t" r="r" b="b"/>
              <a:pathLst>
                <a:path w="5290" h="2701" extrusionOk="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4" name="Google Shape;414;p15"/>
            <p:cNvSpPr/>
            <p:nvPr/>
          </p:nvSpPr>
          <p:spPr>
            <a:xfrm>
              <a:off x="1208775" y="3110425"/>
              <a:ext cx="405375" cy="650825"/>
            </a:xfrm>
            <a:custGeom>
              <a:avLst/>
              <a:gdLst/>
              <a:ahLst/>
              <a:cxnLst/>
              <a:rect l="l" t="t" r="r" b="b"/>
              <a:pathLst>
                <a:path w="16215" h="26033" extrusionOk="0">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5" name="Google Shape;415;p15"/>
            <p:cNvSpPr/>
            <p:nvPr/>
          </p:nvSpPr>
          <p:spPr>
            <a:xfrm>
              <a:off x="1204025" y="2629850"/>
              <a:ext cx="423600" cy="1138525"/>
            </a:xfrm>
            <a:custGeom>
              <a:avLst/>
              <a:gdLst/>
              <a:ahLst/>
              <a:cxnLst/>
              <a:rect l="l" t="t" r="r" b="b"/>
              <a:pathLst>
                <a:path w="16944" h="45541" extrusionOk="0">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6" name="Google Shape;416;p15"/>
            <p:cNvSpPr/>
            <p:nvPr/>
          </p:nvSpPr>
          <p:spPr>
            <a:xfrm>
              <a:off x="1683025" y="3309150"/>
              <a:ext cx="247025" cy="552650"/>
            </a:xfrm>
            <a:custGeom>
              <a:avLst/>
              <a:gdLst/>
              <a:ahLst/>
              <a:cxnLst/>
              <a:rect l="l" t="t" r="r" b="b"/>
              <a:pathLst>
                <a:path w="9881" h="22106" extrusionOk="0">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417" name="Google Shape;417;p15"/>
            <p:cNvSpPr/>
            <p:nvPr/>
          </p:nvSpPr>
          <p:spPr>
            <a:xfrm>
              <a:off x="6368450" y="1530150"/>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sp>
        <p:nvSpPr>
          <p:cNvPr id="418" name="Google Shape;418;p15"/>
          <p:cNvSpPr txBox="1"/>
          <p:nvPr/>
        </p:nvSpPr>
        <p:spPr>
          <a:xfrm>
            <a:off x="527590" y="291462"/>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CACHE</a:t>
            </a:r>
            <a:endParaRPr lang="en-US" sz="40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419" name="Google Shape;419;p15"/>
          <p:cNvSpPr txBox="1"/>
          <p:nvPr/>
        </p:nvSpPr>
        <p:spPr>
          <a:xfrm>
            <a:off x="5292690" y="1438884"/>
            <a:ext cx="3153410" cy="4980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Cache </a:t>
            </a:r>
            <a:r>
              <a:rPr lang="en-US"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cải</a:t>
            </a:r>
            <a:r>
              <a:rPr lang="en-US"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thiện</a:t>
            </a:r>
            <a:r>
              <a:rPr lang="en-US"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hiệu</a:t>
            </a:r>
            <a:r>
              <a:rPr lang="en-US"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suất</a:t>
            </a:r>
            <a:r>
              <a:rPr lang="en-US"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của</a:t>
            </a:r>
            <a:r>
              <a:rPr lang="en-US"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hệ</a:t>
            </a:r>
            <a:r>
              <a:rPr lang="en-US"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thống</a:t>
            </a:r>
            <a:endParaRPr lang="en-US"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421" name="Google Shape;421;p15"/>
          <p:cNvSpPr txBox="1"/>
          <p:nvPr/>
        </p:nvSpPr>
        <p:spPr>
          <a:xfrm>
            <a:off x="5742556" y="2795698"/>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Cache </a:t>
            </a:r>
            <a:r>
              <a:rPr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giúp</a:t>
            </a:r>
            <a:r>
              <a:rPr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tiết</a:t>
            </a:r>
            <a:r>
              <a:rPr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kiệm</a:t>
            </a:r>
            <a:r>
              <a:rPr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dữ</a:t>
            </a:r>
            <a:r>
              <a:rPr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liệu</a:t>
            </a:r>
            <a:endParaRPr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423" name="Google Shape;423;p15"/>
          <p:cNvSpPr txBox="1"/>
          <p:nvPr/>
        </p:nvSpPr>
        <p:spPr>
          <a:xfrm>
            <a:off x="5537390" y="4256049"/>
            <a:ext cx="2839822" cy="30783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Cache </a:t>
            </a:r>
            <a:r>
              <a:rPr lang="en-GB"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lưu</a:t>
            </a:r>
            <a:r>
              <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trữ</a:t>
            </a:r>
            <a:r>
              <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dữ</a:t>
            </a:r>
            <a:r>
              <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liệu</a:t>
            </a:r>
            <a:r>
              <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để</a:t>
            </a:r>
            <a:r>
              <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sử</a:t>
            </a:r>
            <a:r>
              <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dụng</a:t>
            </a:r>
            <a:r>
              <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về</a:t>
            </a:r>
            <a:r>
              <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GB" sz="18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sau</a:t>
            </a:r>
            <a:endParaRPr lang="en-GB" sz="18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pic>
        <p:nvPicPr>
          <p:cNvPr id="2" name="Picture 0"/>
          <p:cNvPicPr>
            <a:picLocks noChangeAspect="1"/>
          </p:cNvPicPr>
          <p:nvPr/>
        </p:nvPicPr>
        <p:blipFill>
          <a:blip r:embed="rId1"/>
          <a:stretch>
            <a:fillRect/>
          </a:stretch>
        </p:blipFill>
        <p:spPr>
          <a:xfrm>
            <a:off x="160655" y="956945"/>
            <a:ext cx="4324350" cy="3880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54"/>
        <p:cNvGrpSpPr/>
        <p:nvPr/>
      </p:nvGrpSpPr>
      <p:grpSpPr>
        <a:xfrm>
          <a:off x="0" y="0"/>
          <a:ext cx="0" cy="0"/>
          <a:chOff x="0" y="0"/>
          <a:chExt cx="0" cy="0"/>
        </a:xfrm>
      </p:grpSpPr>
      <p:graphicFrame>
        <p:nvGraphicFramePr>
          <p:cNvPr id="4" name="Table 7"/>
          <p:cNvGraphicFramePr>
            <a:graphicFrameLocks noGrp="1"/>
          </p:cNvGraphicFramePr>
          <p:nvPr/>
        </p:nvGraphicFramePr>
        <p:xfrm>
          <a:off x="635271" y="1775610"/>
          <a:ext cx="7723500" cy="1886011"/>
        </p:xfrm>
        <a:graphic>
          <a:graphicData uri="http://schemas.openxmlformats.org/drawingml/2006/table">
            <a:tbl>
              <a:tblPr firstRow="1" bandRow="1">
                <a:tableStyleId>{073A0DAA-6AF3-43AB-8588-CEC1D06C72B9}</a:tableStyleId>
              </a:tblPr>
              <a:tblGrid>
                <a:gridCol w="2574500"/>
                <a:gridCol w="2574500"/>
                <a:gridCol w="2574500"/>
              </a:tblGrid>
              <a:tr h="393433">
                <a:tc>
                  <a:txBody>
                    <a:bodyPr/>
                    <a:lstStyle/>
                    <a:p>
                      <a:r>
                        <a:rPr lang="en-US" dirty="0" err="1"/>
                        <a:t>Khang</a:t>
                      </a:r>
                      <a:endParaRPr lang="en-US" dirty="0"/>
                    </a:p>
                  </a:txBody>
                  <a:tcPr/>
                </a:tc>
                <a:tc>
                  <a:txBody>
                    <a:bodyPr/>
                    <a:lstStyle/>
                    <a:p>
                      <a:r>
                        <a:rPr lang="en-US" dirty="0" err="1"/>
                        <a:t>Toàn</a:t>
                      </a:r>
                      <a:endParaRPr lang="en-US" dirty="0"/>
                    </a:p>
                  </a:txBody>
                  <a:tcPr/>
                </a:tc>
                <a:tc>
                  <a:txBody>
                    <a:bodyPr/>
                    <a:lstStyle/>
                    <a:p>
                      <a:r>
                        <a:rPr lang="en-US" dirty="0"/>
                        <a:t>Huy</a:t>
                      </a:r>
                      <a:endParaRPr lang="en-US" dirty="0"/>
                    </a:p>
                  </a:txBody>
                  <a:tcPr/>
                </a:tc>
              </a:tr>
              <a:tr h="1492578">
                <a:tc>
                  <a:txBody>
                    <a:bodyPr/>
                    <a:lstStyle/>
                    <a:p>
                      <a:r>
                        <a:rPr lang="en-US" dirty="0" err="1"/>
                        <a:t>Tìm</a:t>
                      </a:r>
                      <a:r>
                        <a:rPr lang="en-US" dirty="0"/>
                        <a:t> </a:t>
                      </a:r>
                      <a:r>
                        <a:rPr lang="en-US" dirty="0" err="1"/>
                        <a:t>hiểu</a:t>
                      </a:r>
                      <a:r>
                        <a:rPr lang="en-US" dirty="0"/>
                        <a:t> </a:t>
                      </a:r>
                      <a:r>
                        <a:rPr lang="en-US" dirty="0" err="1"/>
                        <a:t>tài</a:t>
                      </a:r>
                      <a:r>
                        <a:rPr lang="en-US" dirty="0"/>
                        <a:t> </a:t>
                      </a:r>
                      <a:r>
                        <a:rPr lang="en-US" dirty="0" err="1"/>
                        <a:t>liệu</a:t>
                      </a:r>
                      <a:r>
                        <a:rPr lang="en-US" dirty="0"/>
                        <a:t>, </a:t>
                      </a:r>
                      <a:r>
                        <a:rPr lang="en-US" dirty="0" err="1"/>
                        <a:t>thiết</a:t>
                      </a:r>
                      <a:r>
                        <a:rPr lang="en-US" dirty="0"/>
                        <a:t> </a:t>
                      </a:r>
                      <a:r>
                        <a:rPr lang="en-US" dirty="0" err="1"/>
                        <a:t>kế</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a:p>
                      <a:r>
                        <a:rPr lang="en-US" dirty="0" err="1"/>
                        <a:t>Hỗ</a:t>
                      </a:r>
                      <a:r>
                        <a:rPr lang="en-US" dirty="0"/>
                        <a:t> </a:t>
                      </a:r>
                      <a:r>
                        <a:rPr lang="en-US" dirty="0" err="1"/>
                        <a:t>trợ</a:t>
                      </a:r>
                      <a:r>
                        <a:rPr lang="en-US" dirty="0"/>
                        <a:t> </a:t>
                      </a:r>
                      <a:r>
                        <a:rPr lang="en-US" dirty="0" err="1"/>
                        <a:t>tìm</a:t>
                      </a:r>
                      <a:r>
                        <a:rPr lang="en-US" dirty="0"/>
                        <a:t> </a:t>
                      </a:r>
                      <a:r>
                        <a:rPr lang="en-US" dirty="0" err="1"/>
                        <a:t>kiếm,xây</a:t>
                      </a:r>
                      <a:r>
                        <a:rPr lang="en-US" dirty="0"/>
                        <a:t> </a:t>
                      </a:r>
                      <a:r>
                        <a:rPr lang="en-US" dirty="0" err="1"/>
                        <a:t>dựng</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trang</a:t>
                      </a:r>
                      <a:r>
                        <a:rPr lang="en-US" dirty="0"/>
                        <a:t> web</a:t>
                      </a:r>
                      <a:endParaRPr lang="en-US" dirty="0"/>
                    </a:p>
                    <a:p>
                      <a:endParaRPr lang="en-US" dirty="0"/>
                    </a:p>
                  </a:txBody>
                  <a:tcPr/>
                </a:tc>
                <a:tc>
                  <a:txBody>
                    <a:bodyPr/>
                    <a:lstStyle/>
                    <a:p>
                      <a:r>
                        <a:rPr lang="en-US" dirty="0" err="1"/>
                        <a:t>Xây</a:t>
                      </a:r>
                      <a:r>
                        <a:rPr lang="en-US" dirty="0"/>
                        <a:t> </a:t>
                      </a:r>
                      <a:r>
                        <a:rPr lang="en-US" dirty="0" err="1"/>
                        <a:t>dựng</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trang</a:t>
                      </a:r>
                      <a:r>
                        <a:rPr lang="en-US" dirty="0"/>
                        <a:t> web</a:t>
                      </a:r>
                      <a:endParaRPr lang="en-US" dirty="0"/>
                    </a:p>
                    <a:p>
                      <a:r>
                        <a:rPr lang="en-US" dirty="0" err="1"/>
                        <a:t>Xây</a:t>
                      </a:r>
                      <a:r>
                        <a:rPr lang="en-US" dirty="0"/>
                        <a:t> </a:t>
                      </a:r>
                      <a:r>
                        <a:rPr lang="en-US" dirty="0" err="1"/>
                        <a:t>dựng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admin,Student</a:t>
                      </a:r>
                      <a:r>
                        <a:rPr lang="en-US" dirty="0"/>
                        <a:t>)</a:t>
                      </a:r>
                      <a:endParaRPr lang="en-US" dirty="0"/>
                    </a:p>
                  </a:txBody>
                  <a:tcPr/>
                </a:tc>
                <a:tc>
                  <a:txBody>
                    <a:bodyPr/>
                    <a:lstStyle/>
                    <a:p>
                      <a:r>
                        <a:rPr lang="en-US" dirty="0" err="1"/>
                        <a:t>Tìm</a:t>
                      </a:r>
                      <a:r>
                        <a:rPr lang="en-US" dirty="0"/>
                        <a:t> </a:t>
                      </a:r>
                      <a:r>
                        <a:rPr lang="en-US" dirty="0" err="1"/>
                        <a:t>hiểu</a:t>
                      </a:r>
                      <a:r>
                        <a:rPr lang="en-US" dirty="0"/>
                        <a:t> cache </a:t>
                      </a:r>
                      <a:r>
                        <a:rPr lang="en-US" dirty="0" err="1"/>
                        <a:t>dữ</a:t>
                      </a:r>
                      <a:r>
                        <a:rPr lang="en-US" dirty="0"/>
                        <a:t> </a:t>
                      </a:r>
                      <a:r>
                        <a:rPr lang="en-US" dirty="0" err="1"/>
                        <a:t>liệu</a:t>
                      </a:r>
                      <a:endParaRPr lang="en-US" dirty="0"/>
                    </a:p>
                    <a:p>
                      <a:r>
                        <a:rPr lang="en-US" dirty="0"/>
                        <a:t>Cache </a:t>
                      </a:r>
                      <a:r>
                        <a:rPr lang="en-US" dirty="0" err="1"/>
                        <a:t>dữ</a:t>
                      </a:r>
                      <a:r>
                        <a:rPr lang="en-US" dirty="0"/>
                        <a:t> </a:t>
                      </a:r>
                      <a:r>
                        <a:rPr lang="en-US" dirty="0" err="1"/>
                        <a:t>liệu</a:t>
                      </a:r>
                      <a:r>
                        <a:rPr lang="en-US" dirty="0"/>
                        <a:t> </a:t>
                      </a:r>
                      <a:r>
                        <a:rPr lang="en-US" dirty="0" err="1"/>
                        <a:t>cho</a:t>
                      </a:r>
                      <a:r>
                        <a:rPr lang="en-US" dirty="0"/>
                        <a:t> </a:t>
                      </a:r>
                      <a:r>
                        <a:rPr lang="en-US" dirty="0" err="1"/>
                        <a:t>trang</a:t>
                      </a:r>
                      <a:r>
                        <a:rPr lang="en-US" dirty="0"/>
                        <a:t> web </a:t>
                      </a:r>
                      <a:r>
                        <a:rPr lang="en-US" dirty="0" err="1"/>
                        <a:t>bằng</a:t>
                      </a:r>
                      <a:r>
                        <a:rPr lang="en-US" dirty="0"/>
                        <a:t> </a:t>
                      </a:r>
                      <a:r>
                        <a:rPr lang="en-US" dirty="0" err="1"/>
                        <a:t>redis</a:t>
                      </a:r>
                      <a:endParaRPr lang="en-US" dirty="0"/>
                    </a:p>
                    <a:p>
                      <a:br>
                        <a:rPr lang="en-US" dirty="0"/>
                      </a:br>
                      <a:r>
                        <a:rPr lang="en-US" dirty="0" err="1"/>
                        <a:t>Xây</a:t>
                      </a:r>
                      <a:r>
                        <a:rPr lang="en-US" dirty="0"/>
                        <a:t> </a:t>
                      </a:r>
                      <a:r>
                        <a:rPr lang="en-US" dirty="0" err="1"/>
                        <a:t>dựng</a:t>
                      </a:r>
                      <a:r>
                        <a:rPr lang="en-US" dirty="0"/>
                        <a:t> CRUD </a:t>
                      </a:r>
                      <a:r>
                        <a:rPr lang="en-US" dirty="0" err="1"/>
                        <a:t>cho</a:t>
                      </a:r>
                      <a:r>
                        <a:rPr lang="en-US" dirty="0"/>
                        <a:t> </a:t>
                      </a:r>
                      <a:r>
                        <a:rPr lang="en-US" dirty="0" err="1"/>
                        <a:t>các</a:t>
                      </a:r>
                      <a:r>
                        <a:rPr lang="en-US" dirty="0"/>
                        <a:t> entity</a:t>
                      </a:r>
                      <a:endParaRPr lang="en-US" dirty="0"/>
                    </a:p>
                  </a:txBody>
                  <a:tcPr/>
                </a:tc>
              </a:tr>
            </a:tbl>
          </a:graphicData>
        </a:graphic>
      </p:graphicFrame>
      <p:sp>
        <p:nvSpPr>
          <p:cNvPr id="5294" name="Google Shape;5294;p43"/>
          <p:cNvSpPr txBox="1"/>
          <p:nvPr/>
        </p:nvSpPr>
        <p:spPr>
          <a:xfrm>
            <a:off x="724855" y="20256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Phân</a:t>
            </a:r>
            <a:r>
              <a:rPr lang="en-US" sz="25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chia </a:t>
            </a:r>
            <a:r>
              <a:rPr lang="en-US" sz="25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công</a:t>
            </a:r>
            <a:r>
              <a:rPr lang="en-US" sz="25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25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việc</a:t>
            </a:r>
            <a:endParaRPr lang="vi-VN" sz="25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7" name="Rectangle 4116"/>
          <p:cNvSpPr>
            <a:spLocks noGrp="1" noRot="1" noChangeAspect="1" noMove="1" noResize="1" noEditPoints="1" noAdjustHandles="1" noChangeArrowheads="1" noChangeShapeType="1" noTextEdit="1"/>
          </p:cNvSpPr>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9" name="Group 4118"/>
          <p:cNvGrpSpPr>
            <a:grpSpLocks noGrp="1" noRot="1" noChangeAspect="1" noMove="1" noResize="1" noUngrp="1"/>
          </p:cNvGrpSpPr>
          <p:nvPr/>
        </p:nvGrpSpPr>
        <p:grpSpPr>
          <a:xfrm>
            <a:off x="-313134" y="0"/>
            <a:ext cx="9438087" cy="5139928"/>
            <a:chOff x="-417513" y="0"/>
            <a:chExt cx="12584114" cy="6853238"/>
          </a:xfrm>
        </p:grpSpPr>
        <p:sp>
          <p:nvSpPr>
            <p:cNvPr id="4120" name="Freeform 5"/>
            <p:cNvSpPr/>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21" name="Freeform 6"/>
            <p:cNvSpPr/>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22" name="Freeform 7"/>
            <p:cNvSpPr/>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23" name="Freeform 8"/>
            <p:cNvSpPr/>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24" name="Freeform 9"/>
            <p:cNvSpPr/>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25" name="Freeform 10"/>
            <p:cNvSpPr/>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26" name="Freeform 11"/>
            <p:cNvSpPr/>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27" name="Freeform 12"/>
            <p:cNvSpPr/>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28" name="Freeform 13"/>
            <p:cNvSpPr/>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29" name="Freeform 14"/>
            <p:cNvSpPr/>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0" name="Freeform 15"/>
            <p:cNvSpPr/>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1" name="Freeform 16"/>
            <p:cNvSpPr/>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2" name="Freeform 17"/>
            <p:cNvSpPr/>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3" name="Freeform 18"/>
            <p:cNvSpPr/>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4" name="Freeform 19"/>
            <p:cNvSpPr/>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5" name="Freeform 20"/>
            <p:cNvSpPr/>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6" name="Freeform 21"/>
            <p:cNvSpPr/>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7" name="Freeform 22"/>
            <p:cNvSpPr/>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8" name="Freeform 23"/>
            <p:cNvSpPr/>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39" name="Freeform 24"/>
            <p:cNvSpPr/>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sp>
          <p:nvSpPr>
            <p:cNvPr id="4140" name="Freeform 25"/>
            <p:cNvSpPr/>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grpSp>
      <p:sp>
        <p:nvSpPr>
          <p:cNvPr id="4142" name="Rectangle 4141"/>
          <p:cNvSpPr>
            <a:spLocks noGrp="1" noRot="1" noChangeAspect="1" noMove="1" noResize="1" noEditPoints="1" noAdjustHandles="1" noChangeArrowheads="1" noChangeShapeType="1" noTextEdit="1"/>
          </p:cNvSpPr>
          <p:nvPr/>
        </p:nvSpPr>
        <p:spPr>
          <a:xfrm>
            <a:off x="702772" y="1687710"/>
            <a:ext cx="3719489" cy="2758678"/>
          </a:xfrm>
          <a:prstGeom prst="rect">
            <a:avLst/>
          </a:prstGeom>
          <a:solidFill>
            <a:schemeClr val="bg1"/>
          </a:solidFill>
          <a:ln w="19050">
            <a:solidFill>
              <a:srgbClr val="F7330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ử dụng Redis làm Server để cache dữ liệu"/>
          <p:cNvPicPr>
            <a:picLocks noChangeAspect="1" noChangeArrowheads="1"/>
          </p:cNvPicPr>
          <p:nvPr/>
        </p:nvPicPr>
        <p:blipFill rotWithShape="1">
          <a:blip r:embed="rId1">
            <a:extLst>
              <a:ext uri="{28A0092B-C50C-407E-A947-70E740481C1C}">
                <a14:useLocalDpi xmlns:a14="http://schemas.microsoft.com/office/drawing/2010/main" val="0"/>
              </a:ext>
            </a:extLst>
          </a:blip>
          <a:srcRect l="15154" r="10193" b="4"/>
          <a:stretch>
            <a:fillRect/>
          </a:stretch>
        </p:blipFill>
        <p:spPr bwMode="auto">
          <a:xfrm>
            <a:off x="827442" y="1812035"/>
            <a:ext cx="3470148" cy="2510028"/>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752699" y="1274563"/>
            <a:ext cx="3771696" cy="2774752"/>
          </a:xfrm>
        </p:spPr>
        <p:txBody>
          <a:bodyPr vert="horz" lIns="91440" tIns="45720" rIns="91440" bIns="45720" rtlCol="0" anchor="ctr">
            <a:noAutofit/>
          </a:bodyPr>
          <a:lstStyle/>
          <a:p>
            <a:pPr indent="-228600">
              <a:lnSpc>
                <a:spcPct val="90000"/>
              </a:lnSpc>
              <a:spcAft>
                <a:spcPts val="600"/>
              </a:spcAft>
              <a:buClr>
                <a:srgbClr val="F73302"/>
              </a:buClr>
              <a:buFont typeface="Arial" panose="020B0604020202020204" pitchFamily="34" charset="0"/>
              <a:buChar char="•"/>
            </a:pP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Redis</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REmote</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DIctionary</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phép</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tạo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ra</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một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chức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năng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dùng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bộ</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nhớ</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để</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lưu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trữ</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dữ</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liệu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giống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như</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Memcached),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bên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cạnh</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cơ</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chế</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định</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kỳ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lưu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trữ</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dữ</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liệu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bộ</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nhớ</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vào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đĩa</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để</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phục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hồi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lại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nếu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lỗi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tắt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đột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ngột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pPr indent="-228600">
              <a:lnSpc>
                <a:spcPct val="90000"/>
              </a:lnSpc>
              <a:spcAft>
                <a:spcPts val="600"/>
              </a:spcAft>
              <a:buClr>
                <a:srgbClr val="F73302"/>
              </a:buClr>
              <a:buFont typeface="Arial" panose="020B0604020202020204" pitchFamily="34" charset="0"/>
              <a:buChar char="•"/>
            </a:pP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pPr indent="-228600">
              <a:lnSpc>
                <a:spcPct val="90000"/>
              </a:lnSpc>
              <a:spcAft>
                <a:spcPts val="600"/>
              </a:spcAft>
              <a:buClr>
                <a:srgbClr val="F73302"/>
              </a:buClr>
              <a:buFont typeface="Arial" panose="020B0604020202020204" pitchFamily="34" charset="0"/>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Redis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ưu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điểm</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là</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tốc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độ</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an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toàn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cơ</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chế</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xác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thực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nên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nó</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được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dùng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làm</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cache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ứng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dụng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để</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lưu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trữ</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dữ</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liệu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ứng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dụng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cần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sự</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truy</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vấn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trả</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về</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nhanh</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chóng</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8" name="Rectangle 5157"/>
          <p:cNvSpPr>
            <a:spLocks noGrp="1" noRot="1" noChangeAspect="1" noMove="1" noResize="1" noEditPoints="1" noAdjustHandles="1" noChangeArrowheads="1" noChangeShapeType="1" noTextEdit="1"/>
          </p:cNvSpPr>
          <p:nvPr/>
        </p:nvSpPr>
        <p:spPr>
          <a:xfrm>
            <a:off x="0" y="0"/>
            <a:ext cx="9144795" cy="51519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60" name="Group 5159"/>
          <p:cNvGrpSpPr>
            <a:grpSpLocks noGrp="1" noRot="1" noChangeAspect="1" noMove="1" noResize="1" noUngrp="1"/>
          </p:cNvGrpSpPr>
          <p:nvPr/>
        </p:nvGrpSpPr>
        <p:grpSpPr>
          <a:xfrm>
            <a:off x="-247255" y="-44532"/>
            <a:ext cx="9386886" cy="5192848"/>
            <a:chOff x="-329674" y="-51881"/>
            <a:chExt cx="12515851" cy="6923798"/>
          </a:xfrm>
        </p:grpSpPr>
        <p:sp>
          <p:nvSpPr>
            <p:cNvPr id="516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6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6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16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6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6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6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6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6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17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17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17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17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7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7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7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7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7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17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ln>
            <a:extLst>
              <a:ext uri="{909E8E84-426E-40DD-AFC4-6F175D3DCCD1}">
                <a14:hiddenFill xmlns:a14="http://schemas.microsoft.com/office/drawing/2010/main">
                  <a:solidFill>
                    <a:srgbClr val="FFFFFF"/>
                  </a:solidFill>
                </a14:hiddenFill>
              </a:ext>
            </a:extLst>
          </p:spPr>
        </p:sp>
      </p:grpSp>
      <p:sp>
        <p:nvSpPr>
          <p:cNvPr id="4" name="TextBox 3"/>
          <p:cNvSpPr txBox="1"/>
          <p:nvPr/>
        </p:nvSpPr>
        <p:spPr>
          <a:xfrm>
            <a:off x="1033818" y="4059511"/>
            <a:ext cx="7076364" cy="592255"/>
          </a:xfrm>
        </p:spPr>
        <p:txBody>
          <a:bodyPr vert="horz" lIns="91440" tIns="45720" rIns="91440" bIns="45720" rtlCol="0" anchor="ctr">
            <a:noAutofit/>
          </a:bodyPr>
          <a:lstStyle/>
          <a:p>
            <a:pPr algn="ctr">
              <a:lnSpc>
                <a:spcPct val="90000"/>
              </a:lnSpc>
              <a:spcBef>
                <a:spcPct val="0"/>
              </a:spcBef>
              <a:spcAft>
                <a:spcPts val="600"/>
              </a:spcAft>
            </a:pPr>
            <a:r>
              <a:rPr lang="en-US" sz="3600" b="1" i="0" kern="1200" dirty="0" err="1">
                <a:solidFill>
                  <a:schemeClr val="bg1"/>
                </a:solidFill>
                <a:effectLst/>
                <a:latin typeface="Times New Roman" panose="02020603050405020304" pitchFamily="18" charset="0"/>
                <a:ea typeface="+mj-ea"/>
                <a:cs typeface="Times New Roman" panose="02020603050405020304" pitchFamily="18" charset="0"/>
              </a:rPr>
              <a:t>Chức</a:t>
            </a:r>
            <a:r>
              <a:rPr lang="en-US" sz="3600" b="1" i="0" kern="1200" dirty="0">
                <a:solidFill>
                  <a:schemeClr val="bg1"/>
                </a:solidFill>
                <a:effectLst/>
                <a:latin typeface="Times New Roman" panose="02020603050405020304" pitchFamily="18" charset="0"/>
                <a:ea typeface="+mj-ea"/>
                <a:cs typeface="Times New Roman" panose="02020603050405020304" pitchFamily="18" charset="0"/>
              </a:rPr>
              <a:t> </a:t>
            </a:r>
            <a:r>
              <a:rPr lang="en-US" sz="3600" b="1" i="0" kern="1200" dirty="0" err="1">
                <a:solidFill>
                  <a:schemeClr val="bg1"/>
                </a:solidFill>
                <a:effectLst/>
                <a:latin typeface="Times New Roman" panose="02020603050405020304" pitchFamily="18" charset="0"/>
                <a:ea typeface="+mj-ea"/>
                <a:cs typeface="Times New Roman" panose="02020603050405020304" pitchFamily="18" charset="0"/>
              </a:rPr>
              <a:t>năng</a:t>
            </a:r>
            <a:r>
              <a:rPr lang="en-US" sz="3600" b="1" i="0" kern="1200" dirty="0">
                <a:solidFill>
                  <a:schemeClr val="bg1"/>
                </a:solidFill>
                <a:effectLst/>
                <a:latin typeface="Times New Roman" panose="02020603050405020304" pitchFamily="18" charset="0"/>
                <a:ea typeface="+mj-ea"/>
                <a:cs typeface="Times New Roman" panose="02020603050405020304" pitchFamily="18" charset="0"/>
              </a:rPr>
              <a:t> </a:t>
            </a:r>
            <a:r>
              <a:rPr lang="en-US" sz="3600" b="1" i="0" kern="1200" dirty="0" err="1">
                <a:solidFill>
                  <a:schemeClr val="bg1"/>
                </a:solidFill>
                <a:effectLst/>
                <a:latin typeface="Times New Roman" panose="02020603050405020304" pitchFamily="18" charset="0"/>
                <a:ea typeface="+mj-ea"/>
                <a:cs typeface="Times New Roman" panose="02020603050405020304" pitchFamily="18" charset="0"/>
              </a:rPr>
              <a:t>chính</a:t>
            </a:r>
            <a:r>
              <a:rPr lang="en-US" sz="3600" b="1" i="0" kern="1200" dirty="0">
                <a:solidFill>
                  <a:schemeClr val="bg1"/>
                </a:solidFill>
                <a:effectLst/>
                <a:latin typeface="Times New Roman" panose="02020603050405020304" pitchFamily="18" charset="0"/>
                <a:ea typeface="+mj-ea"/>
                <a:cs typeface="Times New Roman" panose="02020603050405020304" pitchFamily="18" charset="0"/>
              </a:rPr>
              <a:t> </a:t>
            </a:r>
            <a:r>
              <a:rPr lang="en-US" sz="3600" b="1" i="0" kern="1200" dirty="0" err="1">
                <a:solidFill>
                  <a:schemeClr val="bg1"/>
                </a:solidFill>
                <a:effectLst/>
                <a:latin typeface="Times New Roman" panose="02020603050405020304" pitchFamily="18" charset="0"/>
                <a:ea typeface="+mj-ea"/>
                <a:cs typeface="Times New Roman" panose="02020603050405020304" pitchFamily="18" charset="0"/>
              </a:rPr>
              <a:t>của</a:t>
            </a:r>
            <a:r>
              <a:rPr lang="en-US" sz="3600" b="1" i="0" kern="1200" dirty="0">
                <a:solidFill>
                  <a:schemeClr val="bg1"/>
                </a:solidFill>
                <a:effectLst/>
                <a:latin typeface="Times New Roman" panose="02020603050405020304" pitchFamily="18" charset="0"/>
                <a:ea typeface="+mj-ea"/>
                <a:cs typeface="Times New Roman" panose="02020603050405020304" pitchFamily="18" charset="0"/>
              </a:rPr>
              <a:t> </a:t>
            </a:r>
            <a:r>
              <a:rPr lang="en-US" sz="3600" b="1" i="0" kern="1200" dirty="0" err="1">
                <a:solidFill>
                  <a:schemeClr val="bg1"/>
                </a:solidFill>
                <a:effectLst/>
                <a:latin typeface="Times New Roman" panose="02020603050405020304" pitchFamily="18" charset="0"/>
                <a:ea typeface="+mj-ea"/>
                <a:cs typeface="Times New Roman" panose="02020603050405020304" pitchFamily="18" charset="0"/>
              </a:rPr>
              <a:t>redis</a:t>
            </a:r>
            <a:r>
              <a:rPr lang="en-US" sz="3600" b="1" i="0" kern="1200" dirty="0">
                <a:solidFill>
                  <a:schemeClr val="bg1"/>
                </a:solidFill>
                <a:effectLst/>
                <a:latin typeface="Times New Roman" panose="02020603050405020304" pitchFamily="18" charset="0"/>
                <a:ea typeface="+mj-ea"/>
                <a:cs typeface="Times New Roman" panose="02020603050405020304" pitchFamily="18" charset="0"/>
              </a:rPr>
              <a:t> cache</a:t>
            </a:r>
            <a:endParaRPr lang="en-US" sz="3600" b="0" i="0" kern="120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5181" name="Freeform: Shape 5180"/>
          <p:cNvSpPr>
            <a:spLocks noGrp="1" noRot="1" noChangeAspect="1" noMove="1" noResize="1" noEditPoints="1" noAdjustHandles="1" noChangeArrowheads="1" noChangeShapeType="1" noTextEdit="1"/>
          </p:cNvSpPr>
          <p:nvPr/>
        </p:nvSpPr>
        <p:spPr>
          <a:xfrm>
            <a:off x="0" y="0"/>
            <a:ext cx="9144000" cy="379421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126" name="Picture 6"/>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853860" y="470205"/>
            <a:ext cx="5443024" cy="289841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flipV="1">
            <a:off x="5212080" y="1417320"/>
            <a:ext cx="1181100" cy="8001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1183640" y="1614805"/>
            <a:ext cx="1637030" cy="7016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Giới</a:t>
            </a:r>
            <a:r>
              <a:rPr lang="en-US" sz="20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20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Thiệu</a:t>
            </a:r>
            <a:r>
              <a:rPr lang="en-US" sz="20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endParaRPr lang="en-US" sz="20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72" name="Google Shape;172;p14"/>
          <p:cNvSpPr txBox="1"/>
          <p:nvPr/>
        </p:nvSpPr>
        <p:spPr>
          <a:xfrm>
            <a:off x="1183640" y="3196590"/>
            <a:ext cx="1637030" cy="74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Ưu Điểm </a:t>
            </a:r>
            <a:endParaRPr lang="en-US" sz="200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76" name="Google Shape;176;p14"/>
          <p:cNvSpPr txBox="1"/>
          <p:nvPr/>
        </p:nvSpPr>
        <p:spPr>
          <a:xfrm>
            <a:off x="709930" y="229235"/>
            <a:ext cx="7723505" cy="87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36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sz="36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Lý</a:t>
            </a:r>
            <a:r>
              <a:rPr sz="36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sz="3600" b="1"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thuyết</a:t>
            </a:r>
            <a:r>
              <a:rPr sz="36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fram</a:t>
            </a:r>
            <a:r>
              <a:rPr lang="en-US" sz="36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e</a:t>
            </a:r>
            <a:r>
              <a:rPr sz="36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work Serverless</a:t>
            </a:r>
            <a:endParaRPr sz="3600" b="1"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77" name="Google Shape;177;p14"/>
          <p:cNvSpPr txBox="1"/>
          <p:nvPr/>
        </p:nvSpPr>
        <p:spPr>
          <a:xfrm>
            <a:off x="6437630" y="1635760"/>
            <a:ext cx="1637030" cy="51054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Các dịch vụ trong serverless</a:t>
            </a:r>
            <a:endParaRPr lang="en-US" sz="200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79" name="Google Shape;179;p14"/>
          <p:cNvSpPr txBox="1"/>
          <p:nvPr/>
        </p:nvSpPr>
        <p:spPr>
          <a:xfrm>
            <a:off x="6419850" y="3214370"/>
            <a:ext cx="1637030" cy="71310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200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Nhược điểm </a:t>
            </a:r>
            <a:endParaRPr lang="en-US" altLang="en-GB" sz="200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nvGrpSpPr>
          <p:cNvPr id="183" name="Google Shape;183;p14"/>
          <p:cNvGrpSpPr/>
          <p:nvPr/>
        </p:nvGrpSpPr>
        <p:grpSpPr>
          <a:xfrm>
            <a:off x="8074444" y="1590553"/>
            <a:ext cx="630131" cy="630131"/>
            <a:chOff x="6323089" y="1361318"/>
            <a:chExt cx="630131" cy="630131"/>
          </a:xfrm>
        </p:grpSpPr>
        <p:sp>
          <p:nvSpPr>
            <p:cNvPr id="184" name="Google Shape;184;p14"/>
            <p:cNvSpPr/>
            <p:nvPr/>
          </p:nvSpPr>
          <p:spPr>
            <a:xfrm>
              <a:off x="6332385" y="1406385"/>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85" name="Google Shape;185;p14"/>
            <p:cNvSpPr/>
            <p:nvPr/>
          </p:nvSpPr>
          <p:spPr>
            <a:xfrm>
              <a:off x="6474935" y="1526642"/>
              <a:ext cx="326465" cy="299484"/>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86" name="Google Shape;186;p14"/>
            <p:cNvSpPr/>
            <p:nvPr/>
          </p:nvSpPr>
          <p:spPr>
            <a:xfrm>
              <a:off x="6533133" y="1361318"/>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87" name="Google Shape;187;p14"/>
            <p:cNvSpPr/>
            <p:nvPr/>
          </p:nvSpPr>
          <p:spPr>
            <a:xfrm>
              <a:off x="6323089" y="1446524"/>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grpSp>
        <p:nvGrpSpPr>
          <p:cNvPr id="196" name="Google Shape;196;p14"/>
          <p:cNvGrpSpPr/>
          <p:nvPr/>
        </p:nvGrpSpPr>
        <p:grpSpPr>
          <a:xfrm>
            <a:off x="8126514" y="3256139"/>
            <a:ext cx="630131" cy="630104"/>
            <a:chOff x="6323089" y="2499219"/>
            <a:chExt cx="630131" cy="630104"/>
          </a:xfrm>
        </p:grpSpPr>
        <p:sp>
          <p:nvSpPr>
            <p:cNvPr id="197" name="Google Shape;197;p14"/>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98" name="Google Shape;198;p14"/>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199" name="Google Shape;199;p14"/>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00" name="Google Shape;200;p14"/>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01" name="Google Shape;201;p14"/>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grpSp>
        <p:nvGrpSpPr>
          <p:cNvPr id="202" name="Google Shape;202;p14"/>
          <p:cNvGrpSpPr/>
          <p:nvPr/>
        </p:nvGrpSpPr>
        <p:grpSpPr>
          <a:xfrm>
            <a:off x="444501" y="1607698"/>
            <a:ext cx="630104" cy="630131"/>
            <a:chOff x="2190776" y="1361318"/>
            <a:chExt cx="630104" cy="630131"/>
          </a:xfrm>
        </p:grpSpPr>
        <p:sp>
          <p:nvSpPr>
            <p:cNvPr id="203" name="Google Shape;203;p14"/>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04" name="Google Shape;204;p14"/>
            <p:cNvSpPr/>
            <p:nvPr/>
          </p:nvSpPr>
          <p:spPr>
            <a:xfrm>
              <a:off x="2331621" y="1552797"/>
              <a:ext cx="348412" cy="81849"/>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05" name="Google Shape;205;p14"/>
            <p:cNvSpPr/>
            <p:nvPr/>
          </p:nvSpPr>
          <p:spPr>
            <a:xfrm>
              <a:off x="2368751" y="1605109"/>
              <a:ext cx="274154" cy="66641"/>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06" name="Google Shape;206;p14"/>
            <p:cNvSpPr/>
            <p:nvPr/>
          </p:nvSpPr>
          <p:spPr>
            <a:xfrm>
              <a:off x="2405853" y="1657393"/>
              <a:ext cx="199949" cy="51485"/>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07" name="Google Shape;207;p14"/>
            <p:cNvSpPr/>
            <p:nvPr/>
          </p:nvSpPr>
          <p:spPr>
            <a:xfrm>
              <a:off x="2464051" y="1717295"/>
              <a:ext cx="83554" cy="82675"/>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08" name="Google Shape;208;p14"/>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09" name="Google Shape;209;p14"/>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grpSp>
        <p:nvGrpSpPr>
          <p:cNvPr id="215" name="Google Shape;215;p14"/>
          <p:cNvGrpSpPr/>
          <p:nvPr/>
        </p:nvGrpSpPr>
        <p:grpSpPr>
          <a:xfrm>
            <a:off x="415926" y="3268204"/>
            <a:ext cx="630104" cy="630104"/>
            <a:chOff x="2190776" y="2499219"/>
            <a:chExt cx="630104" cy="630104"/>
          </a:xfrm>
        </p:grpSpPr>
        <p:sp>
          <p:nvSpPr>
            <p:cNvPr id="216" name="Google Shape;216;p14"/>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17" name="Google Shape;217;p14"/>
            <p:cNvSpPr/>
            <p:nvPr/>
          </p:nvSpPr>
          <p:spPr>
            <a:xfrm>
              <a:off x="2434539" y="2737069"/>
              <a:ext cx="91118" cy="91118"/>
            </a:xfrm>
            <a:custGeom>
              <a:avLst/>
              <a:gdLst/>
              <a:ahLst/>
              <a:cxnLst/>
              <a:rect l="l" t="t" r="r" b="b"/>
              <a:pathLst>
                <a:path w="3421" h="3421" extrusionOk="0">
                  <a:moveTo>
                    <a:pt x="1711" y="1"/>
                  </a:moveTo>
                  <a:cubicBezTo>
                    <a:pt x="1584" y="1"/>
                    <a:pt x="1489" y="96"/>
                    <a:pt x="1489" y="222"/>
                  </a:cubicBezTo>
                  <a:lnTo>
                    <a:pt x="1489" y="1521"/>
                  </a:lnTo>
                  <a:lnTo>
                    <a:pt x="222" y="1521"/>
                  </a:lnTo>
                  <a:cubicBezTo>
                    <a:pt x="95" y="1521"/>
                    <a:pt x="0" y="1616"/>
                    <a:pt x="0" y="1711"/>
                  </a:cubicBezTo>
                  <a:cubicBezTo>
                    <a:pt x="0" y="1838"/>
                    <a:pt x="95" y="1933"/>
                    <a:pt x="222" y="1933"/>
                  </a:cubicBezTo>
                  <a:lnTo>
                    <a:pt x="1489" y="1933"/>
                  </a:lnTo>
                  <a:lnTo>
                    <a:pt x="1489" y="3231"/>
                  </a:lnTo>
                  <a:cubicBezTo>
                    <a:pt x="1489" y="3326"/>
                    <a:pt x="1584" y="3421"/>
                    <a:pt x="1711" y="3421"/>
                  </a:cubicBezTo>
                  <a:cubicBezTo>
                    <a:pt x="1837" y="3421"/>
                    <a:pt x="1932" y="3326"/>
                    <a:pt x="1932" y="3231"/>
                  </a:cubicBezTo>
                  <a:lnTo>
                    <a:pt x="1932" y="1933"/>
                  </a:lnTo>
                  <a:lnTo>
                    <a:pt x="3199" y="1933"/>
                  </a:lnTo>
                  <a:cubicBezTo>
                    <a:pt x="3326" y="1933"/>
                    <a:pt x="3421" y="1838"/>
                    <a:pt x="3421" y="1711"/>
                  </a:cubicBezTo>
                  <a:cubicBezTo>
                    <a:pt x="3421" y="1616"/>
                    <a:pt x="3326" y="1521"/>
                    <a:pt x="3199" y="1521"/>
                  </a:cubicBezTo>
                  <a:lnTo>
                    <a:pt x="1932" y="1521"/>
                  </a:lnTo>
                  <a:lnTo>
                    <a:pt x="1932" y="222"/>
                  </a:lnTo>
                  <a:cubicBezTo>
                    <a:pt x="1932" y="96"/>
                    <a:pt x="1837" y="1"/>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18" name="Google Shape;218;p14"/>
            <p:cNvSpPr/>
            <p:nvPr/>
          </p:nvSpPr>
          <p:spPr>
            <a:xfrm>
              <a:off x="2360307" y="2662838"/>
              <a:ext cx="291893" cy="302014"/>
            </a:xfrm>
            <a:custGeom>
              <a:avLst/>
              <a:gdLst/>
              <a:ahLst/>
              <a:cxnLst/>
              <a:rect l="l" t="t" r="r" b="b"/>
              <a:pathLst>
                <a:path w="10959" h="11339" extrusionOk="0">
                  <a:moveTo>
                    <a:pt x="4498" y="444"/>
                  </a:moveTo>
                  <a:cubicBezTo>
                    <a:pt x="6746" y="444"/>
                    <a:pt x="8583" y="2249"/>
                    <a:pt x="8583" y="4498"/>
                  </a:cubicBezTo>
                  <a:cubicBezTo>
                    <a:pt x="8583" y="6746"/>
                    <a:pt x="6746" y="8583"/>
                    <a:pt x="4498" y="8583"/>
                  </a:cubicBezTo>
                  <a:cubicBezTo>
                    <a:pt x="2249" y="8583"/>
                    <a:pt x="444" y="6746"/>
                    <a:pt x="444" y="4498"/>
                  </a:cubicBezTo>
                  <a:cubicBezTo>
                    <a:pt x="444" y="2249"/>
                    <a:pt x="2249" y="444"/>
                    <a:pt x="4498" y="444"/>
                  </a:cubicBezTo>
                  <a:close/>
                  <a:moveTo>
                    <a:pt x="4498" y="1"/>
                  </a:moveTo>
                  <a:cubicBezTo>
                    <a:pt x="2027" y="1"/>
                    <a:pt x="1" y="2028"/>
                    <a:pt x="1" y="4498"/>
                  </a:cubicBezTo>
                  <a:cubicBezTo>
                    <a:pt x="1" y="7000"/>
                    <a:pt x="2027" y="8995"/>
                    <a:pt x="4498" y="8995"/>
                  </a:cubicBezTo>
                  <a:cubicBezTo>
                    <a:pt x="5574" y="8995"/>
                    <a:pt x="6588" y="8615"/>
                    <a:pt x="7379" y="7981"/>
                  </a:cubicBezTo>
                  <a:lnTo>
                    <a:pt x="10546" y="11275"/>
                  </a:lnTo>
                  <a:cubicBezTo>
                    <a:pt x="10610" y="11338"/>
                    <a:pt x="10641" y="11338"/>
                    <a:pt x="10705" y="11338"/>
                  </a:cubicBezTo>
                  <a:cubicBezTo>
                    <a:pt x="10768" y="11338"/>
                    <a:pt x="10831" y="11338"/>
                    <a:pt x="10863" y="11275"/>
                  </a:cubicBezTo>
                  <a:cubicBezTo>
                    <a:pt x="10958" y="11212"/>
                    <a:pt x="10958" y="11085"/>
                    <a:pt x="10863" y="10990"/>
                  </a:cubicBezTo>
                  <a:lnTo>
                    <a:pt x="7696" y="7696"/>
                  </a:lnTo>
                  <a:cubicBezTo>
                    <a:pt x="8488" y="6873"/>
                    <a:pt x="8995" y="5733"/>
                    <a:pt x="8995" y="4498"/>
                  </a:cubicBezTo>
                  <a:cubicBezTo>
                    <a:pt x="8995" y="2028"/>
                    <a:pt x="6968" y="1"/>
                    <a:pt x="4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19" name="Google Shape;219;p14"/>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20" name="Google Shape;220;p14"/>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grpSp>
        <p:nvGrpSpPr>
          <p:cNvPr id="221" name="Google Shape;221;p14"/>
          <p:cNvGrpSpPr/>
          <p:nvPr/>
        </p:nvGrpSpPr>
        <p:grpSpPr>
          <a:xfrm>
            <a:off x="2820853" y="1403508"/>
            <a:ext cx="3502263" cy="2951424"/>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178600" y="21266"/>
            <a:ext cx="8553450" cy="4754245"/>
            <a:chOff x="713150" y="1387900"/>
            <a:chExt cx="6145807" cy="2906081"/>
          </a:xfrm>
        </p:grpSpPr>
        <p:sp>
          <p:nvSpPr>
            <p:cNvPr id="320" name="Google Shape;320;p15"/>
            <p:cNvSpPr/>
            <p:nvPr/>
          </p:nvSpPr>
          <p:spPr>
            <a:xfrm>
              <a:off x="3574349" y="1509003"/>
              <a:ext cx="3284608" cy="2784978"/>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24" name="Google Shape;324;p15"/>
            <p:cNvSpPr/>
            <p:nvPr/>
          </p:nvSpPr>
          <p:spPr>
            <a:xfrm>
              <a:off x="3950525" y="1768050"/>
              <a:ext cx="225650" cy="193625"/>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25" name="Google Shape;325;p15"/>
            <p:cNvSpPr/>
            <p:nvPr/>
          </p:nvSpPr>
          <p:spPr>
            <a:xfrm>
              <a:off x="4083525" y="1732100"/>
              <a:ext cx="226475" cy="200275"/>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26" name="Google Shape;326;p15"/>
            <p:cNvSpPr/>
            <p:nvPr/>
          </p:nvSpPr>
          <p:spPr>
            <a:xfrm>
              <a:off x="4084325" y="1771625"/>
              <a:ext cx="88700" cy="119575"/>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35" name="Google Shape;335;p15"/>
            <p:cNvSpPr/>
            <p:nvPr/>
          </p:nvSpPr>
          <p:spPr>
            <a:xfrm>
              <a:off x="1789900" y="3097775"/>
              <a:ext cx="310375" cy="256750"/>
            </a:xfrm>
            <a:custGeom>
              <a:avLst/>
              <a:gdLst/>
              <a:ahLst/>
              <a:cxnLst/>
              <a:rect l="l" t="t" r="r" b="b"/>
              <a:pathLst>
                <a:path w="12415" h="10270" extrusionOk="0">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36" name="Google Shape;336;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37" name="Google Shape;337;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38" name="Google Shape;338;p15"/>
            <p:cNvSpPr/>
            <p:nvPr/>
          </p:nvSpPr>
          <p:spPr>
            <a:xfrm>
              <a:off x="1228575" y="3322600"/>
              <a:ext cx="478225" cy="669050"/>
            </a:xfrm>
            <a:custGeom>
              <a:avLst/>
              <a:gdLst/>
              <a:ahLst/>
              <a:cxnLst/>
              <a:rect l="l" t="t" r="r" b="b"/>
              <a:pathLst>
                <a:path w="19129" h="26762" extrusionOk="0">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39" name="Google Shape;339;p15"/>
            <p:cNvSpPr/>
            <p:nvPr/>
          </p:nvSpPr>
          <p:spPr>
            <a:xfrm>
              <a:off x="1713100" y="1387900"/>
              <a:ext cx="608075" cy="934900"/>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0" name="Google Shape;340;p15"/>
            <p:cNvSpPr/>
            <p:nvPr/>
          </p:nvSpPr>
          <p:spPr>
            <a:xfrm>
              <a:off x="1617300" y="2344750"/>
              <a:ext cx="330975" cy="184575"/>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1" name="Google Shape;341;p15"/>
            <p:cNvSpPr/>
            <p:nvPr/>
          </p:nvSpPr>
          <p:spPr>
            <a:xfrm>
              <a:off x="1813650" y="2344625"/>
              <a:ext cx="134625" cy="105525"/>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2" name="Google Shape;342;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3" name="Google Shape;343;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4" name="Google Shape;344;p15"/>
            <p:cNvSpPr/>
            <p:nvPr/>
          </p:nvSpPr>
          <p:spPr>
            <a:xfrm>
              <a:off x="2700375" y="2150200"/>
              <a:ext cx="338100" cy="133700"/>
            </a:xfrm>
            <a:custGeom>
              <a:avLst/>
              <a:gdLst/>
              <a:ahLst/>
              <a:cxnLst/>
              <a:rect l="l" t="t" r="r" b="b"/>
              <a:pathLst>
                <a:path w="13524" h="5348" extrusionOk="0">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5" name="Google Shape;345;p15"/>
            <p:cNvSpPr/>
            <p:nvPr/>
          </p:nvSpPr>
          <p:spPr>
            <a:xfrm>
              <a:off x="2700375" y="2158775"/>
              <a:ext cx="95050" cy="125125"/>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6" name="Google Shape;346;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7" name="Google Shape;347;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8" name="Google Shape;348;p15"/>
            <p:cNvSpPr/>
            <p:nvPr/>
          </p:nvSpPr>
          <p:spPr>
            <a:xfrm>
              <a:off x="2203975" y="2226400"/>
              <a:ext cx="212200" cy="240625"/>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49" name="Google Shape;349;p15"/>
            <p:cNvSpPr/>
            <p:nvPr/>
          </p:nvSpPr>
          <p:spPr>
            <a:xfrm>
              <a:off x="2207925" y="2261700"/>
              <a:ext cx="208250" cy="205550"/>
            </a:xfrm>
            <a:custGeom>
              <a:avLst/>
              <a:gdLst/>
              <a:ahLst/>
              <a:cxnLst/>
              <a:rect l="l" t="t" r="r" b="b"/>
              <a:pathLst>
                <a:path w="8330" h="8222" extrusionOk="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0" name="Google Shape;350;p15"/>
            <p:cNvSpPr/>
            <p:nvPr/>
          </p:nvSpPr>
          <p:spPr>
            <a:xfrm>
              <a:off x="1384500" y="2233100"/>
              <a:ext cx="2357025" cy="1703500"/>
            </a:xfrm>
            <a:custGeom>
              <a:avLst/>
              <a:gdLst/>
              <a:ahLst/>
              <a:cxnLst/>
              <a:rect l="l" t="t" r="r" b="b"/>
              <a:pathLst>
                <a:path w="94281" h="68140" extrusionOk="0">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1" name="Google Shape;351;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2" name="Google Shape;352;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3" name="Google Shape;353;p15"/>
            <p:cNvSpPr/>
            <p:nvPr/>
          </p:nvSpPr>
          <p:spPr>
            <a:xfrm>
              <a:off x="2580825" y="2860225"/>
              <a:ext cx="270800" cy="249475"/>
            </a:xfrm>
            <a:custGeom>
              <a:avLst/>
              <a:gdLst/>
              <a:ahLst/>
              <a:cxnLst/>
              <a:rect l="l" t="t" r="r" b="b"/>
              <a:pathLst>
                <a:path w="10832" h="9979" extrusionOk="0">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4" name="Google Shape;354;p15"/>
            <p:cNvSpPr/>
            <p:nvPr/>
          </p:nvSpPr>
          <p:spPr>
            <a:xfrm>
              <a:off x="2612500" y="2889550"/>
              <a:ext cx="239125" cy="220175"/>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5" name="Google Shape;355;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6" name="Google Shape;356;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7" name="Google Shape;357;p15"/>
            <p:cNvSpPr/>
            <p:nvPr/>
          </p:nvSpPr>
          <p:spPr>
            <a:xfrm>
              <a:off x="1618875" y="2557925"/>
              <a:ext cx="469525" cy="432300"/>
            </a:xfrm>
            <a:custGeom>
              <a:avLst/>
              <a:gdLst/>
              <a:ahLst/>
              <a:cxnLst/>
              <a:rect l="l" t="t" r="r" b="b"/>
              <a:pathLst>
                <a:path w="18781" h="17292" extrusionOk="0">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8" name="Google Shape;358;p15"/>
            <p:cNvSpPr/>
            <p:nvPr/>
          </p:nvSpPr>
          <p:spPr>
            <a:xfrm>
              <a:off x="1672725" y="2630650"/>
              <a:ext cx="414875" cy="359550"/>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59" name="Google Shape;359;p15"/>
            <p:cNvSpPr/>
            <p:nvPr/>
          </p:nvSpPr>
          <p:spPr>
            <a:xfrm>
              <a:off x="1684600" y="2739125"/>
              <a:ext cx="155200" cy="108900"/>
            </a:xfrm>
            <a:custGeom>
              <a:avLst/>
              <a:gdLst/>
              <a:ahLst/>
              <a:cxnLst/>
              <a:rect l="l" t="t" r="r" b="b"/>
              <a:pathLst>
                <a:path w="6208" h="4356" extrusionOk="0">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0" name="Google Shape;360;p15"/>
            <p:cNvSpPr/>
            <p:nvPr/>
          </p:nvSpPr>
          <p:spPr>
            <a:xfrm>
              <a:off x="1867475" y="2699900"/>
              <a:ext cx="155225" cy="108900"/>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1" name="Google Shape;361;p15"/>
            <p:cNvSpPr/>
            <p:nvPr/>
          </p:nvSpPr>
          <p:spPr>
            <a:xfrm>
              <a:off x="1692525" y="2768400"/>
              <a:ext cx="147275" cy="80375"/>
            </a:xfrm>
            <a:custGeom>
              <a:avLst/>
              <a:gdLst/>
              <a:ahLst/>
              <a:cxnLst/>
              <a:rect l="l" t="t" r="r" b="b"/>
              <a:pathLst>
                <a:path w="5891" h="3215" extrusionOk="0">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2" name="Google Shape;362;p15"/>
            <p:cNvSpPr/>
            <p:nvPr/>
          </p:nvSpPr>
          <p:spPr>
            <a:xfrm>
              <a:off x="1867475" y="2746250"/>
              <a:ext cx="155225" cy="62550"/>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3" name="Google Shape;363;p15"/>
            <p:cNvSpPr/>
            <p:nvPr/>
          </p:nvSpPr>
          <p:spPr>
            <a:xfrm>
              <a:off x="1777225" y="2607275"/>
              <a:ext cx="111675" cy="152450"/>
            </a:xfrm>
            <a:custGeom>
              <a:avLst/>
              <a:gdLst/>
              <a:ahLst/>
              <a:cxnLst/>
              <a:rect l="l" t="t" r="r" b="b"/>
              <a:pathLst>
                <a:path w="4467" h="6098" extrusionOk="0">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4" name="Google Shape;364;p15"/>
            <p:cNvSpPr/>
            <p:nvPr/>
          </p:nvSpPr>
          <p:spPr>
            <a:xfrm>
              <a:off x="1819200" y="2788200"/>
              <a:ext cx="110850" cy="152450"/>
            </a:xfrm>
            <a:custGeom>
              <a:avLst/>
              <a:gdLst/>
              <a:ahLst/>
              <a:cxnLst/>
              <a:rect l="l" t="t" r="r" b="b"/>
              <a:pathLst>
                <a:path w="4434" h="6098" extrusionOk="0">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5" name="Google Shape;365;p15"/>
            <p:cNvSpPr/>
            <p:nvPr/>
          </p:nvSpPr>
          <p:spPr>
            <a:xfrm>
              <a:off x="1828700" y="2607275"/>
              <a:ext cx="60200" cy="15245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6" name="Google Shape;366;p15"/>
            <p:cNvSpPr/>
            <p:nvPr/>
          </p:nvSpPr>
          <p:spPr>
            <a:xfrm>
              <a:off x="1849275" y="2788200"/>
              <a:ext cx="80775" cy="146500"/>
            </a:xfrm>
            <a:custGeom>
              <a:avLst/>
              <a:gdLst/>
              <a:ahLst/>
              <a:cxnLst/>
              <a:rect l="l" t="t" r="r" b="b"/>
              <a:pathLst>
                <a:path w="3231" h="5860" extrusionOk="0">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7" name="Google Shape;367;p15"/>
            <p:cNvSpPr/>
            <p:nvPr/>
          </p:nvSpPr>
          <p:spPr>
            <a:xfrm>
              <a:off x="1384500" y="2614025"/>
              <a:ext cx="668275" cy="1322575"/>
            </a:xfrm>
            <a:custGeom>
              <a:avLst/>
              <a:gdLst/>
              <a:ahLst/>
              <a:cxnLst/>
              <a:rect l="l" t="t" r="r" b="b"/>
              <a:pathLst>
                <a:path w="26731" h="52903" extrusionOk="0">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8" name="Google Shape;368;p15"/>
            <p:cNvSpPr/>
            <p:nvPr/>
          </p:nvSpPr>
          <p:spPr>
            <a:xfrm>
              <a:off x="2865050" y="2284675"/>
              <a:ext cx="876475" cy="1316375"/>
            </a:xfrm>
            <a:custGeom>
              <a:avLst/>
              <a:gdLst/>
              <a:ahLst/>
              <a:cxnLst/>
              <a:rect l="l" t="t" r="r" b="b"/>
              <a:pathLst>
                <a:path w="35059" h="52655" extrusionOk="0">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69" name="Google Shape;369;p15"/>
            <p:cNvSpPr/>
            <p:nvPr/>
          </p:nvSpPr>
          <p:spPr>
            <a:xfrm>
              <a:off x="1683025" y="3055000"/>
              <a:ext cx="369750" cy="410950"/>
            </a:xfrm>
            <a:custGeom>
              <a:avLst/>
              <a:gdLst/>
              <a:ahLst/>
              <a:cxnLst/>
              <a:rect l="l" t="t" r="r" b="b"/>
              <a:pathLst>
                <a:path w="14790" h="16438" extrusionOk="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0" name="Google Shape;370;p15"/>
            <p:cNvSpPr/>
            <p:nvPr/>
          </p:nvSpPr>
          <p:spPr>
            <a:xfrm>
              <a:off x="1603050" y="3160300"/>
              <a:ext cx="795700" cy="852900"/>
            </a:xfrm>
            <a:custGeom>
              <a:avLst/>
              <a:gdLst/>
              <a:ahLst/>
              <a:cxnLst/>
              <a:rect l="l" t="t" r="r" b="b"/>
              <a:pathLst>
                <a:path w="31828" h="34116" extrusionOk="0">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1" name="Google Shape;371;p15"/>
            <p:cNvSpPr/>
            <p:nvPr/>
          </p:nvSpPr>
          <p:spPr>
            <a:xfrm>
              <a:off x="1898375" y="3161100"/>
              <a:ext cx="500375" cy="790175"/>
            </a:xfrm>
            <a:custGeom>
              <a:avLst/>
              <a:gdLst/>
              <a:ahLst/>
              <a:cxnLst/>
              <a:rect l="l" t="t" r="r" b="b"/>
              <a:pathLst>
                <a:path w="20015" h="31607" extrusionOk="0">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2" name="Google Shape;372;p15"/>
            <p:cNvSpPr/>
            <p:nvPr/>
          </p:nvSpPr>
          <p:spPr>
            <a:xfrm>
              <a:off x="2865050" y="2783450"/>
              <a:ext cx="274775" cy="467150"/>
            </a:xfrm>
            <a:custGeom>
              <a:avLst/>
              <a:gdLst/>
              <a:ahLst/>
              <a:cxnLst/>
              <a:rect l="l" t="t" r="r" b="b"/>
              <a:pathLst>
                <a:path w="10991" h="18686" extrusionOk="0">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3" name="Google Shape;373;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4" name="Google Shape;374;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5" name="Google Shape;375;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6" name="Google Shape;376;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7" name="Google Shape;377;p15"/>
            <p:cNvSpPr/>
            <p:nvPr/>
          </p:nvSpPr>
          <p:spPr>
            <a:xfrm>
              <a:off x="2276025" y="2577900"/>
              <a:ext cx="157575" cy="79175"/>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8" name="Google Shape;378;p15"/>
            <p:cNvSpPr/>
            <p:nvPr/>
          </p:nvSpPr>
          <p:spPr>
            <a:xfrm>
              <a:off x="2302925" y="2718775"/>
              <a:ext cx="158375" cy="7922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79" name="Google Shape;379;p15"/>
            <p:cNvSpPr/>
            <p:nvPr/>
          </p:nvSpPr>
          <p:spPr>
            <a:xfrm>
              <a:off x="2279175" y="2598975"/>
              <a:ext cx="154425" cy="58100"/>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0" name="Google Shape;380;p15"/>
            <p:cNvSpPr/>
            <p:nvPr/>
          </p:nvSpPr>
          <p:spPr>
            <a:xfrm>
              <a:off x="2306100" y="2739125"/>
              <a:ext cx="155200" cy="58875"/>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1" name="Google Shape;381;p15"/>
            <p:cNvSpPr/>
            <p:nvPr/>
          </p:nvSpPr>
          <p:spPr>
            <a:xfrm>
              <a:off x="1825525" y="1387900"/>
              <a:ext cx="219325" cy="463725"/>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2" name="Google Shape;382;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3" name="Google Shape;383;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4" name="Google Shape;384;p15"/>
            <p:cNvSpPr/>
            <p:nvPr/>
          </p:nvSpPr>
          <p:spPr>
            <a:xfrm>
              <a:off x="2777175" y="2342750"/>
              <a:ext cx="180550" cy="165950"/>
            </a:xfrm>
            <a:custGeom>
              <a:avLst/>
              <a:gdLst/>
              <a:ahLst/>
              <a:cxnLst/>
              <a:rect l="l" t="t" r="r" b="b"/>
              <a:pathLst>
                <a:path w="7222" h="6638" extrusionOk="0">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5" name="Google Shape;385;p15"/>
            <p:cNvSpPr/>
            <p:nvPr/>
          </p:nvSpPr>
          <p:spPr>
            <a:xfrm>
              <a:off x="2796175" y="2363825"/>
              <a:ext cx="160750" cy="145525"/>
            </a:xfrm>
            <a:custGeom>
              <a:avLst/>
              <a:gdLst/>
              <a:ahLst/>
              <a:cxnLst/>
              <a:rect l="l" t="t" r="r" b="b"/>
              <a:pathLst>
                <a:path w="6430" h="5821" extrusionOk="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6" name="Google Shape;386;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7" name="Google Shape;387;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8" name="Google Shape;388;p15"/>
            <p:cNvSpPr/>
            <p:nvPr/>
          </p:nvSpPr>
          <p:spPr>
            <a:xfrm>
              <a:off x="2834975" y="2643375"/>
              <a:ext cx="180550" cy="166175"/>
            </a:xfrm>
            <a:custGeom>
              <a:avLst/>
              <a:gdLst/>
              <a:ahLst/>
              <a:cxnLst/>
              <a:rect l="l" t="t" r="r" b="b"/>
              <a:pathLst>
                <a:path w="7222" h="6647" extrusionOk="0">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89" name="Google Shape;389;p15"/>
            <p:cNvSpPr/>
            <p:nvPr/>
          </p:nvSpPr>
          <p:spPr>
            <a:xfrm>
              <a:off x="2854775" y="2663900"/>
              <a:ext cx="159950" cy="145775"/>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0" name="Google Shape;390;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1" name="Google Shape;391;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2" name="Google Shape;392;p15"/>
            <p:cNvSpPr/>
            <p:nvPr/>
          </p:nvSpPr>
          <p:spPr>
            <a:xfrm>
              <a:off x="2644175" y="2524600"/>
              <a:ext cx="180525" cy="166150"/>
            </a:xfrm>
            <a:custGeom>
              <a:avLst/>
              <a:gdLst/>
              <a:ahLst/>
              <a:cxnLst/>
              <a:rect l="l" t="t" r="r" b="b"/>
              <a:pathLst>
                <a:path w="7221" h="6646" extrusionOk="0">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3" name="Google Shape;393;p15"/>
            <p:cNvSpPr/>
            <p:nvPr/>
          </p:nvSpPr>
          <p:spPr>
            <a:xfrm>
              <a:off x="2663975" y="2545150"/>
              <a:ext cx="160725" cy="145500"/>
            </a:xfrm>
            <a:custGeom>
              <a:avLst/>
              <a:gdLst/>
              <a:ahLst/>
              <a:cxnLst/>
              <a:rect l="l" t="t" r="r" b="b"/>
              <a:pathLst>
                <a:path w="6429" h="5820" extrusionOk="0">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4" name="Google Shape;394;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5" name="Google Shape;395;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6" name="Google Shape;396;p15"/>
            <p:cNvSpPr/>
            <p:nvPr/>
          </p:nvSpPr>
          <p:spPr>
            <a:xfrm>
              <a:off x="2967200" y="2462050"/>
              <a:ext cx="180525" cy="166200"/>
            </a:xfrm>
            <a:custGeom>
              <a:avLst/>
              <a:gdLst/>
              <a:ahLst/>
              <a:cxnLst/>
              <a:rect l="l" t="t" r="r" b="b"/>
              <a:pathLst>
                <a:path w="7221" h="6648" extrusionOk="0">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7" name="Google Shape;397;p15"/>
            <p:cNvSpPr/>
            <p:nvPr/>
          </p:nvSpPr>
          <p:spPr>
            <a:xfrm>
              <a:off x="2987000" y="2482600"/>
              <a:ext cx="160725" cy="145500"/>
            </a:xfrm>
            <a:custGeom>
              <a:avLst/>
              <a:gdLst/>
              <a:ahLst/>
              <a:cxnLst/>
              <a:rect l="l" t="t" r="r" b="b"/>
              <a:pathLst>
                <a:path w="6429" h="5820" extrusionOk="0">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8" name="Google Shape;398;p15"/>
            <p:cNvSpPr/>
            <p:nvPr/>
          </p:nvSpPr>
          <p:spPr>
            <a:xfrm>
              <a:off x="3025775" y="2511075"/>
              <a:ext cx="76825" cy="80000"/>
            </a:xfrm>
            <a:custGeom>
              <a:avLst/>
              <a:gdLst/>
              <a:ahLst/>
              <a:cxnLst/>
              <a:rect l="l" t="t" r="r" b="b"/>
              <a:pathLst>
                <a:path w="3073" h="3200" extrusionOk="0">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399" name="Google Shape;399;p15"/>
            <p:cNvSpPr/>
            <p:nvPr/>
          </p:nvSpPr>
          <p:spPr>
            <a:xfrm>
              <a:off x="2851600" y="2381925"/>
              <a:ext cx="32500" cy="84850"/>
            </a:xfrm>
            <a:custGeom>
              <a:avLst/>
              <a:gdLst/>
              <a:ahLst/>
              <a:cxnLst/>
              <a:rect l="l" t="t" r="r" b="b"/>
              <a:pathLst>
                <a:path w="1300" h="3394" extrusionOk="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0" name="Google Shape;400;p15"/>
            <p:cNvSpPr/>
            <p:nvPr/>
          </p:nvSpPr>
          <p:spPr>
            <a:xfrm>
              <a:off x="2824675" y="2408850"/>
              <a:ext cx="86325" cy="31025"/>
            </a:xfrm>
            <a:custGeom>
              <a:avLst/>
              <a:gdLst/>
              <a:ahLst/>
              <a:cxnLst/>
              <a:rect l="l" t="t" r="r" b="b"/>
              <a:pathLst>
                <a:path w="3453" h="1241" extrusionOk="0">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1" name="Google Shape;401;p15"/>
            <p:cNvSpPr/>
            <p:nvPr/>
          </p:nvSpPr>
          <p:spPr>
            <a:xfrm>
              <a:off x="2694050" y="2566650"/>
              <a:ext cx="82375" cy="79850"/>
            </a:xfrm>
            <a:custGeom>
              <a:avLst/>
              <a:gdLst/>
              <a:ahLst/>
              <a:cxnLst/>
              <a:rect l="l" t="t" r="r" b="b"/>
              <a:pathLst>
                <a:path w="3295" h="3194" extrusionOk="0">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2" name="Google Shape;402;p15"/>
            <p:cNvSpPr/>
            <p:nvPr/>
          </p:nvSpPr>
          <p:spPr>
            <a:xfrm>
              <a:off x="2879325" y="2688900"/>
              <a:ext cx="91050" cy="71625"/>
            </a:xfrm>
            <a:custGeom>
              <a:avLst/>
              <a:gdLst/>
              <a:ahLst/>
              <a:cxnLst/>
              <a:rect l="l" t="t" r="r" b="b"/>
              <a:pathLst>
                <a:path w="3642" h="2865" extrusionOk="0">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3" name="Google Shape;403;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4" name="Google Shape;404;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5" name="Google Shape;405;p15"/>
            <p:cNvSpPr/>
            <p:nvPr/>
          </p:nvSpPr>
          <p:spPr>
            <a:xfrm>
              <a:off x="2036925" y="2965500"/>
              <a:ext cx="270775" cy="24925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6" name="Google Shape;406;p15"/>
            <p:cNvSpPr/>
            <p:nvPr/>
          </p:nvSpPr>
          <p:spPr>
            <a:xfrm>
              <a:off x="2068575" y="2994050"/>
              <a:ext cx="239125" cy="22067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7" name="Google Shape;407;p15"/>
            <p:cNvSpPr/>
            <p:nvPr/>
          </p:nvSpPr>
          <p:spPr>
            <a:xfrm>
              <a:off x="713150" y="2614075"/>
              <a:ext cx="914475" cy="1128975"/>
            </a:xfrm>
            <a:custGeom>
              <a:avLst/>
              <a:gdLst/>
              <a:ahLst/>
              <a:cxnLst/>
              <a:rect l="l" t="t" r="r" b="b"/>
              <a:pathLst>
                <a:path w="36579" h="45159" extrusionOk="0">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8" name="Google Shape;408;p15"/>
            <p:cNvSpPr/>
            <p:nvPr/>
          </p:nvSpPr>
          <p:spPr>
            <a:xfrm>
              <a:off x="713150" y="3531625"/>
              <a:ext cx="908925" cy="682500"/>
            </a:xfrm>
            <a:custGeom>
              <a:avLst/>
              <a:gdLst/>
              <a:ahLst/>
              <a:cxnLst/>
              <a:rect l="l" t="t" r="r" b="b"/>
              <a:pathLst>
                <a:path w="36357" h="27300" extrusionOk="0">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09" name="Google Shape;409;p15"/>
            <p:cNvSpPr/>
            <p:nvPr/>
          </p:nvSpPr>
          <p:spPr>
            <a:xfrm>
              <a:off x="1288725" y="2630650"/>
              <a:ext cx="133825" cy="240800"/>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10" name="Google Shape;410;p15"/>
            <p:cNvSpPr/>
            <p:nvPr/>
          </p:nvSpPr>
          <p:spPr>
            <a:xfrm>
              <a:off x="1829475" y="3305975"/>
              <a:ext cx="163025" cy="138025"/>
            </a:xfrm>
            <a:custGeom>
              <a:avLst/>
              <a:gdLst/>
              <a:ahLst/>
              <a:cxnLst/>
              <a:rect l="l" t="t" r="r" b="b"/>
              <a:pathLst>
                <a:path w="6521" h="5521" extrusionOk="0">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11" name="Google Shape;411;p15"/>
            <p:cNvSpPr/>
            <p:nvPr/>
          </p:nvSpPr>
          <p:spPr>
            <a:xfrm>
              <a:off x="1783575" y="3510250"/>
              <a:ext cx="159850" cy="128775"/>
            </a:xfrm>
            <a:custGeom>
              <a:avLst/>
              <a:gdLst/>
              <a:ahLst/>
              <a:cxnLst/>
              <a:rect l="l" t="t" r="r" b="b"/>
              <a:pathLst>
                <a:path w="6394" h="5151" extrusionOk="0">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12" name="Google Shape;412;p15"/>
            <p:cNvSpPr/>
            <p:nvPr/>
          </p:nvSpPr>
          <p:spPr>
            <a:xfrm>
              <a:off x="1720225" y="3700250"/>
              <a:ext cx="159875" cy="129275"/>
            </a:xfrm>
            <a:custGeom>
              <a:avLst/>
              <a:gdLst/>
              <a:ahLst/>
              <a:cxnLst/>
              <a:rect l="l" t="t" r="r" b="b"/>
              <a:pathLst>
                <a:path w="6395" h="5171" extrusionOk="0">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13" name="Google Shape;413;p15"/>
            <p:cNvSpPr/>
            <p:nvPr/>
          </p:nvSpPr>
          <p:spPr>
            <a:xfrm>
              <a:off x="1619675" y="3945525"/>
              <a:ext cx="132250" cy="67525"/>
            </a:xfrm>
            <a:custGeom>
              <a:avLst/>
              <a:gdLst/>
              <a:ahLst/>
              <a:cxnLst/>
              <a:rect l="l" t="t" r="r" b="b"/>
              <a:pathLst>
                <a:path w="5290" h="2701" extrusionOk="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14" name="Google Shape;414;p15"/>
            <p:cNvSpPr/>
            <p:nvPr/>
          </p:nvSpPr>
          <p:spPr>
            <a:xfrm>
              <a:off x="1208775" y="3110425"/>
              <a:ext cx="405375" cy="650825"/>
            </a:xfrm>
            <a:custGeom>
              <a:avLst/>
              <a:gdLst/>
              <a:ahLst/>
              <a:cxnLst/>
              <a:rect l="l" t="t" r="r" b="b"/>
              <a:pathLst>
                <a:path w="16215" h="26033" extrusionOk="0">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15" name="Google Shape;415;p15"/>
            <p:cNvSpPr/>
            <p:nvPr/>
          </p:nvSpPr>
          <p:spPr>
            <a:xfrm>
              <a:off x="1204025" y="2629850"/>
              <a:ext cx="423600" cy="1138525"/>
            </a:xfrm>
            <a:custGeom>
              <a:avLst/>
              <a:gdLst/>
              <a:ahLst/>
              <a:cxnLst/>
              <a:rect l="l" t="t" r="r" b="b"/>
              <a:pathLst>
                <a:path w="16944" h="45541" extrusionOk="0">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416" name="Google Shape;416;p15"/>
            <p:cNvSpPr/>
            <p:nvPr/>
          </p:nvSpPr>
          <p:spPr>
            <a:xfrm>
              <a:off x="1683025" y="3309150"/>
              <a:ext cx="247025" cy="552650"/>
            </a:xfrm>
            <a:custGeom>
              <a:avLst/>
              <a:gdLst/>
              <a:ahLst/>
              <a:cxnLst/>
              <a:rect l="l" t="t" r="r" b="b"/>
              <a:pathLst>
                <a:path w="9881" h="22106" extrusionOk="0">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grpSp>
      <p:sp>
        <p:nvSpPr>
          <p:cNvPr id="418" name="Google Shape;418;p15"/>
          <p:cNvSpPr txBox="1"/>
          <p:nvPr/>
        </p:nvSpPr>
        <p:spPr>
          <a:xfrm>
            <a:off x="-420444" y="157728"/>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Giới</a:t>
            </a:r>
            <a:r>
              <a:rPr lang="en-US" sz="36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36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Thiệu</a:t>
            </a:r>
            <a:r>
              <a:rPr lang="en-US" sz="36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endParaRPr lang="en-US" sz="36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nvGrpSpPr>
          <p:cNvPr id="2" name="Group 1"/>
          <p:cNvGrpSpPr/>
          <p:nvPr/>
        </p:nvGrpSpPr>
        <p:grpSpPr>
          <a:xfrm>
            <a:off x="4579620" y="527662"/>
            <a:ext cx="4004945" cy="3628283"/>
            <a:chOff x="7287" y="1883"/>
            <a:chExt cx="6307" cy="1641"/>
          </a:xfrm>
        </p:grpSpPr>
        <p:sp>
          <p:nvSpPr>
            <p:cNvPr id="419" name="Google Shape;419;p15"/>
            <p:cNvSpPr txBox="1"/>
            <p:nvPr/>
          </p:nvSpPr>
          <p:spPr>
            <a:xfrm>
              <a:off x="8436" y="1883"/>
              <a:ext cx="4453" cy="36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Dịch</a:t>
              </a:r>
              <a:r>
                <a:rPr lang="en-US"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a:t>
              </a:r>
              <a:r>
                <a:rPr lang="en-US" sz="2400" dirty="0" err="1">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vụ</a:t>
              </a:r>
              <a:r>
                <a:rPr lang="en-US"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 serverless</a:t>
              </a:r>
              <a:endParaRPr lang="en-US" sz="2400" dirty="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420" name="Google Shape;420;p15"/>
            <p:cNvSpPr txBox="1"/>
            <p:nvPr/>
          </p:nvSpPr>
          <p:spPr>
            <a:xfrm>
              <a:off x="7287" y="2183"/>
              <a:ext cx="6307" cy="13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Serverless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là</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môi</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trường</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nền</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tảng</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để</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thực</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thi</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các</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ứng</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và</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dịch</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vụ</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mà</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không</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cần</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quan</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tâm</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đến</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máy</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chủ</a:t>
              </a: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a:t>
              </a:r>
              <a:endPar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lvl="0" indent="0" algn="l" rtl="0">
                <a:spcBef>
                  <a:spcPts val="0"/>
                </a:spcBef>
                <a:spcAft>
                  <a:spcPts val="0"/>
                </a:spcAft>
                <a:buNone/>
              </a:pPr>
              <a:endPar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endParaRPr>
            </a:p>
            <a:p>
              <a:pPr marL="0" lvl="0" indent="0" algn="l" rtl="0">
                <a:spcBef>
                  <a:spcPts val="0"/>
                </a:spcBef>
                <a:spcAft>
                  <a:spcPts val="0"/>
                </a:spcAft>
                <a:buNone/>
              </a:pPr>
              <a:r>
                <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US"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Chỉ</a:t>
              </a:r>
              <a:r>
                <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US"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cần</a:t>
              </a:r>
              <a:r>
                <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US"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trả</a:t>
              </a:r>
              <a:r>
                <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US"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phí</a:t>
              </a:r>
              <a:r>
                <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US"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cho</a:t>
              </a:r>
              <a:r>
                <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US"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phần</a:t>
              </a:r>
              <a:r>
                <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US"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bạn</a:t>
              </a:r>
              <a:r>
                <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US"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sử</a:t>
              </a:r>
              <a:r>
                <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US" sz="2400" dirty="0" err="1">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US"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rPr>
                <a:t>.</a:t>
              </a:r>
              <a:endParaRPr sz="2400" dirty="0">
                <a:solidFill>
                  <a:srgbClr val="BC5F03"/>
                </a:solidFill>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2685444" y="539949"/>
            <a:ext cx="3056198" cy="4063618"/>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41" name="Google Shape;1541;p18"/>
          <p:cNvSpPr txBox="1"/>
          <p:nvPr/>
        </p:nvSpPr>
        <p:spPr>
          <a:xfrm>
            <a:off x="457200" y="1334275"/>
            <a:ext cx="2228100" cy="247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Ưu điểm </a:t>
            </a:r>
            <a:endParaRPr lang="en-US" sz="280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nvGrpSpPr>
          <p:cNvPr id="2" name="Group 1"/>
          <p:cNvGrpSpPr/>
          <p:nvPr/>
        </p:nvGrpSpPr>
        <p:grpSpPr>
          <a:xfrm>
            <a:off x="6163325" y="1466251"/>
            <a:ext cx="2411730" cy="799465"/>
            <a:chOff x="9462" y="1173"/>
            <a:chExt cx="3798" cy="1259"/>
          </a:xfrm>
        </p:grpSpPr>
        <p:sp>
          <p:nvSpPr>
            <p:cNvPr id="1542" name="Google Shape;1542;p18"/>
            <p:cNvSpPr txBox="1"/>
            <p:nvPr/>
          </p:nvSpPr>
          <p:spPr>
            <a:xfrm>
              <a:off x="9462" y="1173"/>
              <a:ext cx="3799" cy="5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300" dirty="0">
                  <a:solidFill>
                    <a:schemeClr val="accent2"/>
                  </a:solidFill>
                  <a:latin typeface="Times New Roman" panose="02020603050405020304" pitchFamily="18" charset="0"/>
                  <a:ea typeface="Fira Sans Extra Condensed Medium"/>
                  <a:cs typeface="Times New Roman" panose="02020603050405020304" pitchFamily="18" charset="0"/>
                  <a:sym typeface="Fira Sans Extra Condensed Medium"/>
                </a:rPr>
                <a:t>01</a:t>
              </a:r>
              <a:endParaRPr sz="2300" dirty="0">
                <a:solidFill>
                  <a:schemeClr val="accent2"/>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543" name="Google Shape;1543;p18"/>
            <p:cNvSpPr txBox="1"/>
            <p:nvPr/>
          </p:nvSpPr>
          <p:spPr>
            <a:xfrm>
              <a:off x="9462" y="1714"/>
              <a:ext cx="3799" cy="7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Xây</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ứng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serverless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đồng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nghĩa</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với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việc</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bạn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chỉ</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tập</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trung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vào</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sản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phẩm</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cốt</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lõi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endPar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cxnSp>
          <p:nvCxnSpPr>
            <p:cNvPr id="1550" name="Google Shape;1550;p18"/>
            <p:cNvCxnSpPr/>
            <p:nvPr/>
          </p:nvCxnSpPr>
          <p:spPr>
            <a:xfrm>
              <a:off x="9574" y="1714"/>
              <a:ext cx="469" cy="0"/>
            </a:xfrm>
            <a:prstGeom prst="straightConnector1">
              <a:avLst/>
            </a:prstGeom>
            <a:noFill/>
            <a:ln w="9525" cap="flat" cmpd="sng">
              <a:solidFill>
                <a:srgbClr val="434343"/>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2685444" y="539949"/>
            <a:ext cx="3056198" cy="4063618"/>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41" name="Google Shape;1541;p18"/>
          <p:cNvSpPr txBox="1"/>
          <p:nvPr/>
        </p:nvSpPr>
        <p:spPr>
          <a:xfrm>
            <a:off x="457200" y="1334275"/>
            <a:ext cx="2228100" cy="247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Ưu điểm </a:t>
            </a:r>
            <a:endParaRPr lang="en-US" sz="280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grpSp>
        <p:nvGrpSpPr>
          <p:cNvPr id="3" name="Group 2"/>
          <p:cNvGrpSpPr/>
          <p:nvPr/>
        </p:nvGrpSpPr>
        <p:grpSpPr>
          <a:xfrm>
            <a:off x="6079665" y="1245425"/>
            <a:ext cx="2413658" cy="796925"/>
            <a:chOff x="9462" y="2778"/>
            <a:chExt cx="3801" cy="1255"/>
          </a:xfrm>
        </p:grpSpPr>
        <p:sp>
          <p:nvSpPr>
            <p:cNvPr id="1544" name="Google Shape;1544;p18"/>
            <p:cNvSpPr txBox="1"/>
            <p:nvPr/>
          </p:nvSpPr>
          <p:spPr>
            <a:xfrm>
              <a:off x="9462" y="2778"/>
              <a:ext cx="3799" cy="5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a:solidFill>
                    <a:srgbClr val="30475E"/>
                  </a:solidFill>
                  <a:latin typeface="Times New Roman" panose="02020603050405020304" pitchFamily="18" charset="0"/>
                  <a:ea typeface="Fira Sans Extra Condensed Medium"/>
                  <a:cs typeface="Times New Roman" panose="02020603050405020304" pitchFamily="18" charset="0"/>
                  <a:sym typeface="Fira Sans Extra Condensed Medium"/>
                </a:rPr>
                <a:t>02</a:t>
              </a:r>
              <a:endParaRPr sz="2000">
                <a:solidFill>
                  <a:srgbClr val="30475E"/>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545" name="Google Shape;1545;p18"/>
            <p:cNvSpPr txBox="1"/>
            <p:nvPr/>
          </p:nvSpPr>
          <p:spPr>
            <a:xfrm>
              <a:off x="9464" y="3315"/>
              <a:ext cx="3799" cy="7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Times New Roman" panose="02020603050405020304" pitchFamily="18" charset="0"/>
                  <a:ea typeface="Fira Sans" panose="020B0503050000020004"/>
                  <a:cs typeface="Times New Roman" panose="02020603050405020304" pitchFamily="18" charset="0"/>
                  <a:sym typeface="Fira Sans" panose="020B0503050000020004"/>
                </a:rPr>
                <a:t>Bạn sẽ không cần cung cấp hay duy trì bất kỳ máy chủ nào. Sẽ không cần phần mềm hoặc thời gian chạy để cài đặt, nâng cấp hoặc quản trị.</a:t>
              </a:r>
              <a:endParaRPr lang="en-GB" sz="200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cxnSp>
          <p:nvCxnSpPr>
            <p:cNvPr id="1551" name="Google Shape;1551;p18"/>
            <p:cNvCxnSpPr/>
            <p:nvPr/>
          </p:nvCxnSpPr>
          <p:spPr>
            <a:xfrm>
              <a:off x="9574" y="3337"/>
              <a:ext cx="469"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2685444" y="539949"/>
            <a:ext cx="3056198" cy="4063618"/>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41" name="Google Shape;1541;p18"/>
          <p:cNvSpPr txBox="1"/>
          <p:nvPr/>
        </p:nvSpPr>
        <p:spPr>
          <a:xfrm>
            <a:off x="457200" y="1334275"/>
            <a:ext cx="2228100" cy="247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Ưu điểm </a:t>
            </a:r>
            <a:endParaRPr lang="en-US" sz="280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547" name="Google Shape;1547;p18"/>
          <p:cNvSpPr txBox="1"/>
          <p:nvPr/>
        </p:nvSpPr>
        <p:spPr>
          <a:xfrm>
            <a:off x="6113470" y="1652074"/>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Ứng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của</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bạn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sẽ</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có</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khả</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năng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thay</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đổi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quy</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mô</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tự</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động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hoặc</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bằng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cách</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điều</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chỉnh</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dung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lượng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thông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qua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việc</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chuyển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đổi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đơn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vị</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sử</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endPar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cxnSp>
        <p:nvCxnSpPr>
          <p:cNvPr id="1552" name="Google Shape;1552;p18"/>
          <p:cNvCxnSpPr/>
          <p:nvPr/>
        </p:nvCxnSpPr>
        <p:spPr>
          <a:xfrm>
            <a:off x="6251688" y="1651854"/>
            <a:ext cx="412750" cy="0"/>
          </a:xfrm>
          <a:prstGeom prst="straightConnector1">
            <a:avLst/>
          </a:prstGeom>
          <a:noFill/>
          <a:ln w="9525" cap="flat" cmpd="sng">
            <a:solidFill>
              <a:schemeClr val="dk2"/>
            </a:solidFill>
            <a:prstDash val="solid"/>
            <a:round/>
            <a:headEnd type="none" w="med" len="med"/>
            <a:tailEnd type="none" w="med" len="med"/>
          </a:ln>
        </p:spPr>
      </p:cxnSp>
      <p:sp>
        <p:nvSpPr>
          <p:cNvPr id="1546" name="Google Shape;1546;p18"/>
          <p:cNvSpPr txBox="1"/>
          <p:nvPr/>
        </p:nvSpPr>
        <p:spPr>
          <a:xfrm>
            <a:off x="6183177" y="1309471"/>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300">
                <a:solidFill>
                  <a:srgbClr val="F2A365"/>
                </a:solidFill>
                <a:latin typeface="Times New Roman" panose="02020603050405020304" pitchFamily="18" charset="0"/>
                <a:ea typeface="Fira Sans Extra Condensed Medium"/>
                <a:cs typeface="Times New Roman" panose="02020603050405020304" pitchFamily="18" charset="0"/>
                <a:sym typeface="Fira Sans Extra Condensed Medium"/>
              </a:rPr>
              <a:t>03</a:t>
            </a:r>
            <a:endParaRPr sz="2300">
              <a:solidFill>
                <a:srgbClr val="F2A365"/>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2685444" y="539949"/>
            <a:ext cx="3056198" cy="4063618"/>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41" name="Google Shape;1541;p18"/>
          <p:cNvSpPr txBox="1"/>
          <p:nvPr/>
        </p:nvSpPr>
        <p:spPr>
          <a:xfrm>
            <a:off x="457200" y="1334275"/>
            <a:ext cx="2228100" cy="247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latin typeface="Times New Roman" panose="02020603050405020304" pitchFamily="18" charset="0"/>
                <a:ea typeface="Fira Sans Medium" panose="020B0503050000020004"/>
                <a:cs typeface="Times New Roman" panose="02020603050405020304" pitchFamily="18" charset="0"/>
                <a:sym typeface="Fira Sans Medium" panose="020B0503050000020004"/>
              </a:rPr>
              <a:t>Ưu điểm </a:t>
            </a:r>
            <a:endParaRPr lang="en-US" sz="2800">
              <a:latin typeface="Times New Roman" panose="02020603050405020304" pitchFamily="18" charset="0"/>
              <a:ea typeface="Fira Sans Medium" panose="020B0503050000020004"/>
              <a:cs typeface="Times New Roman" panose="02020603050405020304" pitchFamily="18" charset="0"/>
              <a:sym typeface="Fira Sans Medium" panose="020B0503050000020004"/>
            </a:endParaRPr>
          </a:p>
        </p:txBody>
      </p:sp>
      <p:sp>
        <p:nvSpPr>
          <p:cNvPr id="1548" name="Google Shape;1548;p18"/>
          <p:cNvSpPr txBox="1"/>
          <p:nvPr/>
        </p:nvSpPr>
        <p:spPr>
          <a:xfrm>
            <a:off x="6163981" y="1034449"/>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a:solidFill>
                  <a:srgbClr val="222831"/>
                </a:solidFill>
                <a:latin typeface="Times New Roman" panose="02020603050405020304" pitchFamily="18" charset="0"/>
                <a:ea typeface="Fira Sans Extra Condensed Medium"/>
                <a:cs typeface="Times New Roman" panose="02020603050405020304" pitchFamily="18" charset="0"/>
                <a:sym typeface="Fira Sans Extra Condensed Medium"/>
              </a:rPr>
              <a:t>04</a:t>
            </a:r>
            <a:endParaRPr sz="2000">
              <a:solidFill>
                <a:srgbClr val="22283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1549" name="Google Shape;1549;p18"/>
          <p:cNvSpPr txBox="1"/>
          <p:nvPr/>
        </p:nvSpPr>
        <p:spPr>
          <a:xfrm>
            <a:off x="6163981" y="1427843"/>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C</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hi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phí</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gần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như</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bằng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0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sau</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triển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khai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nếu</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bạn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không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có</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request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nào</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hoặc</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không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có</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hành</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động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gọi</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hàm</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còn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sử</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dụng</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bao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nhiêu</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thì</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tính</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tiền</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bấy</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 </a:t>
            </a:r>
            <a:r>
              <a:rPr lang="en-GB" sz="2000" dirty="0" err="1">
                <a:latin typeface="Times New Roman" panose="02020603050405020304" pitchFamily="18" charset="0"/>
                <a:ea typeface="Fira Sans" panose="020B0503050000020004"/>
                <a:cs typeface="Times New Roman" panose="02020603050405020304" pitchFamily="18" charset="0"/>
                <a:sym typeface="Fira Sans" panose="020B0503050000020004"/>
              </a:rPr>
              <a:t>nhiêu</a:t>
            </a:r>
            <a:r>
              <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rPr>
              <a:t>.</a:t>
            </a:r>
            <a:endParaRPr lang="en-GB" sz="2000" dirty="0">
              <a:latin typeface="Times New Roman" panose="02020603050405020304" pitchFamily="18" charset="0"/>
              <a:ea typeface="Fira Sans" panose="020B0503050000020004"/>
              <a:cs typeface="Times New Roman" panose="02020603050405020304" pitchFamily="18" charset="0"/>
              <a:sym typeface="Fira Sans" panose="020B0503050000020004"/>
            </a:endParaRPr>
          </a:p>
        </p:txBody>
      </p:sp>
      <p:cxnSp>
        <p:nvCxnSpPr>
          <p:cNvPr id="1553" name="Google Shape;1553;p18"/>
          <p:cNvCxnSpPr/>
          <p:nvPr/>
        </p:nvCxnSpPr>
        <p:spPr>
          <a:xfrm>
            <a:off x="6231549" y="1427818"/>
            <a:ext cx="2976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4136</Words>
  <Application>WPS Presentation</Application>
  <PresentationFormat>On-screen Show (16:9)</PresentationFormat>
  <Paragraphs>266</Paragraphs>
  <Slides>31</Slides>
  <Notes>30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31</vt:i4>
      </vt:variant>
    </vt:vector>
  </HeadingPairs>
  <TitlesOfParts>
    <vt:vector size="50" baseType="lpstr">
      <vt:lpstr>Arial</vt:lpstr>
      <vt:lpstr>SimSun</vt:lpstr>
      <vt:lpstr>Wingdings</vt:lpstr>
      <vt:lpstr>Arial</vt:lpstr>
      <vt:lpstr>Fira Sans SemiBold</vt:lpstr>
      <vt:lpstr>Fira Sans Medium</vt:lpstr>
      <vt:lpstr>Fira Sans</vt:lpstr>
      <vt:lpstr>Times New Roman</vt:lpstr>
      <vt:lpstr>Fira Sans Extra Condensed Medium</vt:lpstr>
      <vt:lpstr>Segoe Print</vt:lpstr>
      <vt:lpstr>Microsoft YaHei</vt:lpstr>
      <vt:lpstr>Arial Unicode MS</vt:lpstr>
      <vt:lpstr>Calibri</vt:lpstr>
      <vt:lpstr>OpenSans</vt:lpstr>
      <vt:lpstr>Times New Roman,Bold</vt:lpstr>
      <vt:lpstr>inherit</vt:lpstr>
      <vt:lpstr>Roboto</vt:lpstr>
      <vt:lpstr>system-ui</vt:lpstr>
      <vt:lpstr>Technology Infographics by Slidesgo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thien</cp:lastModifiedBy>
  <cp:revision>31</cp:revision>
  <dcterms:created xsi:type="dcterms:W3CDTF">2022-12-04T11:27:00Z</dcterms:created>
  <dcterms:modified xsi:type="dcterms:W3CDTF">2022-12-05T14:42:26Z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3A42EF00279140BD9B76105AD544563A</vt:lpwstr>
  </property>
  <property fmtid="{D5CDD505-2E9C-101B-9397-08002B2CF9AE}" pid="3" name="KSOProductBuildVer">
    <vt:lpwstr>1033-11.2.0.11417</vt:lpwstr>
  </property>
</Properties>
</file>