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4660"/>
  </p:normalViewPr>
  <p:slideViewPr>
    <p:cSldViewPr snapToGrid="0">
      <p:cViewPr>
        <p:scale>
          <a:sx n="60" d="100"/>
          <a:sy n="60" d="100"/>
        </p:scale>
        <p:origin x="1098" y="240"/>
      </p:cViewPr>
      <p:guideLst/>
    </p:cSldViewPr>
  </p:slideViewPr>
  <p:notesTextViewPr>
    <p:cViewPr>
      <p:scale>
        <a:sx n="1" d="1"/>
        <a:sy n="1" d="1"/>
      </p:scale>
      <p:origin x="0" y="-95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F47BC-4802-4EBF-AF65-09423194D7AE}" type="doc">
      <dgm:prSet loTypeId="urn:microsoft.com/office/officeart/2005/8/layout/venn1" loCatId="relationship" qsTypeId="urn:microsoft.com/office/officeart/2005/8/quickstyle/simple4" qsCatId="simple" csTypeId="urn:microsoft.com/office/officeart/2005/8/colors/colorful2" csCatId="colorful" phldr="1"/>
      <dgm:spPr/>
    </dgm:pt>
    <dgm:pt modelId="{75027335-CE9F-4A33-B0E9-C00196122951}">
      <dgm:prSet phldrT="[Text]" custT="1"/>
      <dgm:spPr/>
      <dgm:t>
        <a:bodyPr/>
        <a:lstStyle/>
        <a:p>
          <a:endParaRPr lang="en-US" sz="1200" dirty="0"/>
        </a:p>
      </dgm:t>
    </dgm:pt>
    <dgm:pt modelId="{67D45600-AE8A-423E-9296-A1AAF68ACE64}" type="parTrans" cxnId="{CFD6F73F-AE9B-481B-97D1-488308EF4252}">
      <dgm:prSet/>
      <dgm:spPr/>
      <dgm:t>
        <a:bodyPr/>
        <a:lstStyle/>
        <a:p>
          <a:endParaRPr lang="en-US"/>
        </a:p>
      </dgm:t>
    </dgm:pt>
    <dgm:pt modelId="{38A25F7F-A5FF-4CC0-89EC-DCAA2755C77F}" type="sibTrans" cxnId="{CFD6F73F-AE9B-481B-97D1-488308EF4252}">
      <dgm:prSet/>
      <dgm:spPr/>
      <dgm:t>
        <a:bodyPr/>
        <a:lstStyle/>
        <a:p>
          <a:endParaRPr lang="en-US"/>
        </a:p>
      </dgm:t>
    </dgm:pt>
    <dgm:pt modelId="{CCD6AFEA-16B4-49A6-8036-129EA5AEA24C}">
      <dgm:prSet phldrT="[Text]" custT="1"/>
      <dgm:spPr/>
      <dgm:t>
        <a:bodyPr/>
        <a:lstStyle/>
        <a:p>
          <a:endParaRPr lang="en-US" sz="1200" dirty="0"/>
        </a:p>
      </dgm:t>
    </dgm:pt>
    <dgm:pt modelId="{BCD9636E-D648-4272-AA6F-63BCF4F9564C}" type="sibTrans" cxnId="{5924A554-0F90-41F5-B12E-E11E8C7285B1}">
      <dgm:prSet/>
      <dgm:spPr/>
      <dgm:t>
        <a:bodyPr/>
        <a:lstStyle/>
        <a:p>
          <a:endParaRPr lang="en-US"/>
        </a:p>
      </dgm:t>
    </dgm:pt>
    <dgm:pt modelId="{482118EF-53B5-4DE7-B1A7-EBEEABB3B463}" type="parTrans" cxnId="{5924A554-0F90-41F5-B12E-E11E8C7285B1}">
      <dgm:prSet/>
      <dgm:spPr/>
      <dgm:t>
        <a:bodyPr/>
        <a:lstStyle/>
        <a:p>
          <a:endParaRPr lang="en-US"/>
        </a:p>
      </dgm:t>
    </dgm:pt>
    <dgm:pt modelId="{EFB61F01-D511-4EA0-A234-03FDDEDFEEA0}" type="pres">
      <dgm:prSet presAssocID="{F75F47BC-4802-4EBF-AF65-09423194D7AE}" presName="compositeShape" presStyleCnt="0">
        <dgm:presLayoutVars>
          <dgm:chMax val="7"/>
          <dgm:dir/>
          <dgm:resizeHandles val="exact"/>
        </dgm:presLayoutVars>
      </dgm:prSet>
      <dgm:spPr/>
    </dgm:pt>
    <dgm:pt modelId="{2822A61C-2815-4EFC-81BC-827B2B6DAAB2}" type="pres">
      <dgm:prSet presAssocID="{75027335-CE9F-4A33-B0E9-C00196122951}" presName="circ1" presStyleLbl="vennNode1" presStyleIdx="0" presStyleCnt="2"/>
      <dgm:spPr/>
    </dgm:pt>
    <dgm:pt modelId="{2D3A2BE0-C4C4-467F-AF65-36E03CF6EB5F}" type="pres">
      <dgm:prSet presAssocID="{75027335-CE9F-4A33-B0E9-C0019612295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ADE0A5E-477B-49CF-9B0C-33F6CCC792BA}" type="pres">
      <dgm:prSet presAssocID="{CCD6AFEA-16B4-49A6-8036-129EA5AEA24C}" presName="circ2" presStyleLbl="vennNode1" presStyleIdx="1" presStyleCnt="2" custLinFactNeighborX="-29746"/>
      <dgm:spPr/>
    </dgm:pt>
    <dgm:pt modelId="{74C62EAC-26A7-416C-8873-607A9F6A39D7}" type="pres">
      <dgm:prSet presAssocID="{CCD6AFEA-16B4-49A6-8036-129EA5AEA24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C1A02D-BC55-4C70-A5BA-193152B6255F}" type="presOf" srcId="{CCD6AFEA-16B4-49A6-8036-129EA5AEA24C}" destId="{CADE0A5E-477B-49CF-9B0C-33F6CCC792BA}" srcOrd="0" destOrd="0" presId="urn:microsoft.com/office/officeart/2005/8/layout/venn1"/>
    <dgm:cxn modelId="{CFD6F73F-AE9B-481B-97D1-488308EF4252}" srcId="{F75F47BC-4802-4EBF-AF65-09423194D7AE}" destId="{75027335-CE9F-4A33-B0E9-C00196122951}" srcOrd="0" destOrd="0" parTransId="{67D45600-AE8A-423E-9296-A1AAF68ACE64}" sibTransId="{38A25F7F-A5FF-4CC0-89EC-DCAA2755C77F}"/>
    <dgm:cxn modelId="{7EA7B16A-911B-4293-B25F-996000C4C927}" type="presOf" srcId="{75027335-CE9F-4A33-B0E9-C00196122951}" destId="{2822A61C-2815-4EFC-81BC-827B2B6DAAB2}" srcOrd="0" destOrd="0" presId="urn:microsoft.com/office/officeart/2005/8/layout/venn1"/>
    <dgm:cxn modelId="{5924A554-0F90-41F5-B12E-E11E8C7285B1}" srcId="{F75F47BC-4802-4EBF-AF65-09423194D7AE}" destId="{CCD6AFEA-16B4-49A6-8036-129EA5AEA24C}" srcOrd="1" destOrd="0" parTransId="{482118EF-53B5-4DE7-B1A7-EBEEABB3B463}" sibTransId="{BCD9636E-D648-4272-AA6F-63BCF4F9564C}"/>
    <dgm:cxn modelId="{63C2B59C-6502-4BFA-86B3-8F6CF9F2CCD8}" type="presOf" srcId="{75027335-CE9F-4A33-B0E9-C00196122951}" destId="{2D3A2BE0-C4C4-467F-AF65-36E03CF6EB5F}" srcOrd="1" destOrd="0" presId="urn:microsoft.com/office/officeart/2005/8/layout/venn1"/>
    <dgm:cxn modelId="{5D83C0E4-E395-43D4-8B40-35A64BC33662}" type="presOf" srcId="{CCD6AFEA-16B4-49A6-8036-129EA5AEA24C}" destId="{74C62EAC-26A7-416C-8873-607A9F6A39D7}" srcOrd="1" destOrd="0" presId="urn:microsoft.com/office/officeart/2005/8/layout/venn1"/>
    <dgm:cxn modelId="{BDAE5EFC-9712-4DDE-B4C9-E5248F97803D}" type="presOf" srcId="{F75F47BC-4802-4EBF-AF65-09423194D7AE}" destId="{EFB61F01-D511-4EA0-A234-03FDDEDFEEA0}" srcOrd="0" destOrd="0" presId="urn:microsoft.com/office/officeart/2005/8/layout/venn1"/>
    <dgm:cxn modelId="{B6FA114E-D417-4851-A85C-8792168DA4D4}" type="presParOf" srcId="{EFB61F01-D511-4EA0-A234-03FDDEDFEEA0}" destId="{2822A61C-2815-4EFC-81BC-827B2B6DAAB2}" srcOrd="0" destOrd="0" presId="urn:microsoft.com/office/officeart/2005/8/layout/venn1"/>
    <dgm:cxn modelId="{60F38562-33EB-4874-B85C-767338C6E7D0}" type="presParOf" srcId="{EFB61F01-D511-4EA0-A234-03FDDEDFEEA0}" destId="{2D3A2BE0-C4C4-467F-AF65-36E03CF6EB5F}" srcOrd="1" destOrd="0" presId="urn:microsoft.com/office/officeart/2005/8/layout/venn1"/>
    <dgm:cxn modelId="{25A23DAF-A3B0-4D81-9BBA-D58D5CF02568}" type="presParOf" srcId="{EFB61F01-D511-4EA0-A234-03FDDEDFEEA0}" destId="{CADE0A5E-477B-49CF-9B0C-33F6CCC792BA}" srcOrd="2" destOrd="0" presId="urn:microsoft.com/office/officeart/2005/8/layout/venn1"/>
    <dgm:cxn modelId="{634A12EC-455D-48BA-8D0A-4F319DF366B8}" type="presParOf" srcId="{EFB61F01-D511-4EA0-A234-03FDDEDFEEA0}" destId="{74C62EAC-26A7-416C-8873-607A9F6A39D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5F47BC-4802-4EBF-AF65-09423194D7AE}" type="doc">
      <dgm:prSet loTypeId="urn:microsoft.com/office/officeart/2005/8/layout/venn1" loCatId="relationship" qsTypeId="urn:microsoft.com/office/officeart/2005/8/quickstyle/simple4" qsCatId="simple" csTypeId="urn:microsoft.com/office/officeart/2005/8/colors/colorful2" csCatId="colorful" phldr="1"/>
      <dgm:spPr/>
    </dgm:pt>
    <dgm:pt modelId="{75027335-CE9F-4A33-B0E9-C00196122951}">
      <dgm:prSet phldrT="[Text]" custT="1"/>
      <dgm:spPr/>
      <dgm:t>
        <a:bodyPr/>
        <a:lstStyle/>
        <a:p>
          <a:endParaRPr lang="en-US" sz="1200" dirty="0"/>
        </a:p>
      </dgm:t>
    </dgm:pt>
    <dgm:pt modelId="{67D45600-AE8A-423E-9296-A1AAF68ACE64}" type="parTrans" cxnId="{CFD6F73F-AE9B-481B-97D1-488308EF4252}">
      <dgm:prSet/>
      <dgm:spPr/>
      <dgm:t>
        <a:bodyPr/>
        <a:lstStyle/>
        <a:p>
          <a:endParaRPr lang="en-US"/>
        </a:p>
      </dgm:t>
    </dgm:pt>
    <dgm:pt modelId="{38A25F7F-A5FF-4CC0-89EC-DCAA2755C77F}" type="sibTrans" cxnId="{CFD6F73F-AE9B-481B-97D1-488308EF4252}">
      <dgm:prSet/>
      <dgm:spPr/>
      <dgm:t>
        <a:bodyPr/>
        <a:lstStyle/>
        <a:p>
          <a:endParaRPr lang="en-US"/>
        </a:p>
      </dgm:t>
    </dgm:pt>
    <dgm:pt modelId="{CCD6AFEA-16B4-49A6-8036-129EA5AEA24C}">
      <dgm:prSet phldrT="[Text]" custT="1"/>
      <dgm:spPr/>
      <dgm:t>
        <a:bodyPr/>
        <a:lstStyle/>
        <a:p>
          <a:endParaRPr lang="en-US" sz="1200" dirty="0"/>
        </a:p>
      </dgm:t>
    </dgm:pt>
    <dgm:pt modelId="{BCD9636E-D648-4272-AA6F-63BCF4F9564C}" type="sibTrans" cxnId="{5924A554-0F90-41F5-B12E-E11E8C7285B1}">
      <dgm:prSet/>
      <dgm:spPr/>
      <dgm:t>
        <a:bodyPr/>
        <a:lstStyle/>
        <a:p>
          <a:endParaRPr lang="en-US"/>
        </a:p>
      </dgm:t>
    </dgm:pt>
    <dgm:pt modelId="{482118EF-53B5-4DE7-B1A7-EBEEABB3B463}" type="parTrans" cxnId="{5924A554-0F90-41F5-B12E-E11E8C7285B1}">
      <dgm:prSet/>
      <dgm:spPr/>
      <dgm:t>
        <a:bodyPr/>
        <a:lstStyle/>
        <a:p>
          <a:endParaRPr lang="en-US"/>
        </a:p>
      </dgm:t>
    </dgm:pt>
    <dgm:pt modelId="{EFB61F01-D511-4EA0-A234-03FDDEDFEEA0}" type="pres">
      <dgm:prSet presAssocID="{F75F47BC-4802-4EBF-AF65-09423194D7AE}" presName="compositeShape" presStyleCnt="0">
        <dgm:presLayoutVars>
          <dgm:chMax val="7"/>
          <dgm:dir/>
          <dgm:resizeHandles val="exact"/>
        </dgm:presLayoutVars>
      </dgm:prSet>
      <dgm:spPr/>
    </dgm:pt>
    <dgm:pt modelId="{2822A61C-2815-4EFC-81BC-827B2B6DAAB2}" type="pres">
      <dgm:prSet presAssocID="{75027335-CE9F-4A33-B0E9-C00196122951}" presName="circ1" presStyleLbl="vennNode1" presStyleIdx="0" presStyleCnt="2"/>
      <dgm:spPr/>
    </dgm:pt>
    <dgm:pt modelId="{2D3A2BE0-C4C4-467F-AF65-36E03CF6EB5F}" type="pres">
      <dgm:prSet presAssocID="{75027335-CE9F-4A33-B0E9-C0019612295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ADE0A5E-477B-49CF-9B0C-33F6CCC792BA}" type="pres">
      <dgm:prSet presAssocID="{CCD6AFEA-16B4-49A6-8036-129EA5AEA24C}" presName="circ2" presStyleLbl="vennNode1" presStyleIdx="1" presStyleCnt="2" custLinFactNeighborX="-29746"/>
      <dgm:spPr/>
    </dgm:pt>
    <dgm:pt modelId="{74C62EAC-26A7-416C-8873-607A9F6A39D7}" type="pres">
      <dgm:prSet presAssocID="{CCD6AFEA-16B4-49A6-8036-129EA5AEA24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C1A02D-BC55-4C70-A5BA-193152B6255F}" type="presOf" srcId="{CCD6AFEA-16B4-49A6-8036-129EA5AEA24C}" destId="{CADE0A5E-477B-49CF-9B0C-33F6CCC792BA}" srcOrd="0" destOrd="0" presId="urn:microsoft.com/office/officeart/2005/8/layout/venn1"/>
    <dgm:cxn modelId="{CFD6F73F-AE9B-481B-97D1-488308EF4252}" srcId="{F75F47BC-4802-4EBF-AF65-09423194D7AE}" destId="{75027335-CE9F-4A33-B0E9-C00196122951}" srcOrd="0" destOrd="0" parTransId="{67D45600-AE8A-423E-9296-A1AAF68ACE64}" sibTransId="{38A25F7F-A5FF-4CC0-89EC-DCAA2755C77F}"/>
    <dgm:cxn modelId="{7EA7B16A-911B-4293-B25F-996000C4C927}" type="presOf" srcId="{75027335-CE9F-4A33-B0E9-C00196122951}" destId="{2822A61C-2815-4EFC-81BC-827B2B6DAAB2}" srcOrd="0" destOrd="0" presId="urn:microsoft.com/office/officeart/2005/8/layout/venn1"/>
    <dgm:cxn modelId="{5924A554-0F90-41F5-B12E-E11E8C7285B1}" srcId="{F75F47BC-4802-4EBF-AF65-09423194D7AE}" destId="{CCD6AFEA-16B4-49A6-8036-129EA5AEA24C}" srcOrd="1" destOrd="0" parTransId="{482118EF-53B5-4DE7-B1A7-EBEEABB3B463}" sibTransId="{BCD9636E-D648-4272-AA6F-63BCF4F9564C}"/>
    <dgm:cxn modelId="{63C2B59C-6502-4BFA-86B3-8F6CF9F2CCD8}" type="presOf" srcId="{75027335-CE9F-4A33-B0E9-C00196122951}" destId="{2D3A2BE0-C4C4-467F-AF65-36E03CF6EB5F}" srcOrd="1" destOrd="0" presId="urn:microsoft.com/office/officeart/2005/8/layout/venn1"/>
    <dgm:cxn modelId="{5D83C0E4-E395-43D4-8B40-35A64BC33662}" type="presOf" srcId="{CCD6AFEA-16B4-49A6-8036-129EA5AEA24C}" destId="{74C62EAC-26A7-416C-8873-607A9F6A39D7}" srcOrd="1" destOrd="0" presId="urn:microsoft.com/office/officeart/2005/8/layout/venn1"/>
    <dgm:cxn modelId="{BDAE5EFC-9712-4DDE-B4C9-E5248F97803D}" type="presOf" srcId="{F75F47BC-4802-4EBF-AF65-09423194D7AE}" destId="{EFB61F01-D511-4EA0-A234-03FDDEDFEEA0}" srcOrd="0" destOrd="0" presId="urn:microsoft.com/office/officeart/2005/8/layout/venn1"/>
    <dgm:cxn modelId="{B6FA114E-D417-4851-A85C-8792168DA4D4}" type="presParOf" srcId="{EFB61F01-D511-4EA0-A234-03FDDEDFEEA0}" destId="{2822A61C-2815-4EFC-81BC-827B2B6DAAB2}" srcOrd="0" destOrd="0" presId="urn:microsoft.com/office/officeart/2005/8/layout/venn1"/>
    <dgm:cxn modelId="{60F38562-33EB-4874-B85C-767338C6E7D0}" type="presParOf" srcId="{EFB61F01-D511-4EA0-A234-03FDDEDFEEA0}" destId="{2D3A2BE0-C4C4-467F-AF65-36E03CF6EB5F}" srcOrd="1" destOrd="0" presId="urn:microsoft.com/office/officeart/2005/8/layout/venn1"/>
    <dgm:cxn modelId="{25A23DAF-A3B0-4D81-9BBA-D58D5CF02568}" type="presParOf" srcId="{EFB61F01-D511-4EA0-A234-03FDDEDFEEA0}" destId="{CADE0A5E-477B-49CF-9B0C-33F6CCC792BA}" srcOrd="2" destOrd="0" presId="urn:microsoft.com/office/officeart/2005/8/layout/venn1"/>
    <dgm:cxn modelId="{634A12EC-455D-48BA-8D0A-4F319DF366B8}" type="presParOf" srcId="{EFB61F01-D511-4EA0-A234-03FDDEDFEEA0}" destId="{74C62EAC-26A7-416C-8873-607A9F6A39D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5F47BC-4802-4EBF-AF65-09423194D7AE}" type="doc">
      <dgm:prSet loTypeId="urn:microsoft.com/office/officeart/2005/8/layout/venn1" loCatId="relationship" qsTypeId="urn:microsoft.com/office/officeart/2005/8/quickstyle/simple4" qsCatId="simple" csTypeId="urn:microsoft.com/office/officeart/2005/8/colors/colorful2" csCatId="colorful" phldr="1"/>
      <dgm:spPr/>
    </dgm:pt>
    <dgm:pt modelId="{75027335-CE9F-4A33-B0E9-C00196122951}">
      <dgm:prSet phldrT="[Text]" custT="1"/>
      <dgm:spPr/>
      <dgm:t>
        <a:bodyPr/>
        <a:lstStyle/>
        <a:p>
          <a:endParaRPr lang="en-US" sz="1200" dirty="0"/>
        </a:p>
      </dgm:t>
    </dgm:pt>
    <dgm:pt modelId="{67D45600-AE8A-423E-9296-A1AAF68ACE64}" type="parTrans" cxnId="{CFD6F73F-AE9B-481B-97D1-488308EF4252}">
      <dgm:prSet/>
      <dgm:spPr/>
      <dgm:t>
        <a:bodyPr/>
        <a:lstStyle/>
        <a:p>
          <a:endParaRPr lang="en-US"/>
        </a:p>
      </dgm:t>
    </dgm:pt>
    <dgm:pt modelId="{38A25F7F-A5FF-4CC0-89EC-DCAA2755C77F}" type="sibTrans" cxnId="{CFD6F73F-AE9B-481B-97D1-488308EF4252}">
      <dgm:prSet/>
      <dgm:spPr/>
      <dgm:t>
        <a:bodyPr/>
        <a:lstStyle/>
        <a:p>
          <a:endParaRPr lang="en-US"/>
        </a:p>
      </dgm:t>
    </dgm:pt>
    <dgm:pt modelId="{CCD6AFEA-16B4-49A6-8036-129EA5AEA24C}">
      <dgm:prSet phldrT="[Text]" custT="1"/>
      <dgm:spPr/>
      <dgm:t>
        <a:bodyPr/>
        <a:lstStyle/>
        <a:p>
          <a:endParaRPr lang="en-US" sz="1200" dirty="0"/>
        </a:p>
      </dgm:t>
    </dgm:pt>
    <dgm:pt modelId="{BCD9636E-D648-4272-AA6F-63BCF4F9564C}" type="sibTrans" cxnId="{5924A554-0F90-41F5-B12E-E11E8C7285B1}">
      <dgm:prSet/>
      <dgm:spPr/>
      <dgm:t>
        <a:bodyPr/>
        <a:lstStyle/>
        <a:p>
          <a:endParaRPr lang="en-US"/>
        </a:p>
      </dgm:t>
    </dgm:pt>
    <dgm:pt modelId="{482118EF-53B5-4DE7-B1A7-EBEEABB3B463}" type="parTrans" cxnId="{5924A554-0F90-41F5-B12E-E11E8C7285B1}">
      <dgm:prSet/>
      <dgm:spPr/>
      <dgm:t>
        <a:bodyPr/>
        <a:lstStyle/>
        <a:p>
          <a:endParaRPr lang="en-US"/>
        </a:p>
      </dgm:t>
    </dgm:pt>
    <dgm:pt modelId="{EFB61F01-D511-4EA0-A234-03FDDEDFEEA0}" type="pres">
      <dgm:prSet presAssocID="{F75F47BC-4802-4EBF-AF65-09423194D7AE}" presName="compositeShape" presStyleCnt="0">
        <dgm:presLayoutVars>
          <dgm:chMax val="7"/>
          <dgm:dir/>
          <dgm:resizeHandles val="exact"/>
        </dgm:presLayoutVars>
      </dgm:prSet>
      <dgm:spPr/>
    </dgm:pt>
    <dgm:pt modelId="{2822A61C-2815-4EFC-81BC-827B2B6DAAB2}" type="pres">
      <dgm:prSet presAssocID="{75027335-CE9F-4A33-B0E9-C00196122951}" presName="circ1" presStyleLbl="vennNode1" presStyleIdx="0" presStyleCnt="2"/>
      <dgm:spPr/>
    </dgm:pt>
    <dgm:pt modelId="{2D3A2BE0-C4C4-467F-AF65-36E03CF6EB5F}" type="pres">
      <dgm:prSet presAssocID="{75027335-CE9F-4A33-B0E9-C0019612295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ADE0A5E-477B-49CF-9B0C-33F6CCC792BA}" type="pres">
      <dgm:prSet presAssocID="{CCD6AFEA-16B4-49A6-8036-129EA5AEA24C}" presName="circ2" presStyleLbl="vennNode1" presStyleIdx="1" presStyleCnt="2" custLinFactNeighborX="-29746"/>
      <dgm:spPr/>
    </dgm:pt>
    <dgm:pt modelId="{74C62EAC-26A7-416C-8873-607A9F6A39D7}" type="pres">
      <dgm:prSet presAssocID="{CCD6AFEA-16B4-49A6-8036-129EA5AEA24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C1A02D-BC55-4C70-A5BA-193152B6255F}" type="presOf" srcId="{CCD6AFEA-16B4-49A6-8036-129EA5AEA24C}" destId="{CADE0A5E-477B-49CF-9B0C-33F6CCC792BA}" srcOrd="0" destOrd="0" presId="urn:microsoft.com/office/officeart/2005/8/layout/venn1"/>
    <dgm:cxn modelId="{CFD6F73F-AE9B-481B-97D1-488308EF4252}" srcId="{F75F47BC-4802-4EBF-AF65-09423194D7AE}" destId="{75027335-CE9F-4A33-B0E9-C00196122951}" srcOrd="0" destOrd="0" parTransId="{67D45600-AE8A-423E-9296-A1AAF68ACE64}" sibTransId="{38A25F7F-A5FF-4CC0-89EC-DCAA2755C77F}"/>
    <dgm:cxn modelId="{7EA7B16A-911B-4293-B25F-996000C4C927}" type="presOf" srcId="{75027335-CE9F-4A33-B0E9-C00196122951}" destId="{2822A61C-2815-4EFC-81BC-827B2B6DAAB2}" srcOrd="0" destOrd="0" presId="urn:microsoft.com/office/officeart/2005/8/layout/venn1"/>
    <dgm:cxn modelId="{5924A554-0F90-41F5-B12E-E11E8C7285B1}" srcId="{F75F47BC-4802-4EBF-AF65-09423194D7AE}" destId="{CCD6AFEA-16B4-49A6-8036-129EA5AEA24C}" srcOrd="1" destOrd="0" parTransId="{482118EF-53B5-4DE7-B1A7-EBEEABB3B463}" sibTransId="{BCD9636E-D648-4272-AA6F-63BCF4F9564C}"/>
    <dgm:cxn modelId="{63C2B59C-6502-4BFA-86B3-8F6CF9F2CCD8}" type="presOf" srcId="{75027335-CE9F-4A33-B0E9-C00196122951}" destId="{2D3A2BE0-C4C4-467F-AF65-36E03CF6EB5F}" srcOrd="1" destOrd="0" presId="urn:microsoft.com/office/officeart/2005/8/layout/venn1"/>
    <dgm:cxn modelId="{5D83C0E4-E395-43D4-8B40-35A64BC33662}" type="presOf" srcId="{CCD6AFEA-16B4-49A6-8036-129EA5AEA24C}" destId="{74C62EAC-26A7-416C-8873-607A9F6A39D7}" srcOrd="1" destOrd="0" presId="urn:microsoft.com/office/officeart/2005/8/layout/venn1"/>
    <dgm:cxn modelId="{BDAE5EFC-9712-4DDE-B4C9-E5248F97803D}" type="presOf" srcId="{F75F47BC-4802-4EBF-AF65-09423194D7AE}" destId="{EFB61F01-D511-4EA0-A234-03FDDEDFEEA0}" srcOrd="0" destOrd="0" presId="urn:microsoft.com/office/officeart/2005/8/layout/venn1"/>
    <dgm:cxn modelId="{B6FA114E-D417-4851-A85C-8792168DA4D4}" type="presParOf" srcId="{EFB61F01-D511-4EA0-A234-03FDDEDFEEA0}" destId="{2822A61C-2815-4EFC-81BC-827B2B6DAAB2}" srcOrd="0" destOrd="0" presId="urn:microsoft.com/office/officeart/2005/8/layout/venn1"/>
    <dgm:cxn modelId="{60F38562-33EB-4874-B85C-767338C6E7D0}" type="presParOf" srcId="{EFB61F01-D511-4EA0-A234-03FDDEDFEEA0}" destId="{2D3A2BE0-C4C4-467F-AF65-36E03CF6EB5F}" srcOrd="1" destOrd="0" presId="urn:microsoft.com/office/officeart/2005/8/layout/venn1"/>
    <dgm:cxn modelId="{25A23DAF-A3B0-4D81-9BBA-D58D5CF02568}" type="presParOf" srcId="{EFB61F01-D511-4EA0-A234-03FDDEDFEEA0}" destId="{CADE0A5E-477B-49CF-9B0C-33F6CCC792BA}" srcOrd="2" destOrd="0" presId="urn:microsoft.com/office/officeart/2005/8/layout/venn1"/>
    <dgm:cxn modelId="{634A12EC-455D-48BA-8D0A-4F319DF366B8}" type="presParOf" srcId="{EFB61F01-D511-4EA0-A234-03FDDEDFEEA0}" destId="{74C62EAC-26A7-416C-8873-607A9F6A39D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5F47BC-4802-4EBF-AF65-09423194D7AE}" type="doc">
      <dgm:prSet loTypeId="urn:microsoft.com/office/officeart/2005/8/layout/venn1" loCatId="relationship" qsTypeId="urn:microsoft.com/office/officeart/2005/8/quickstyle/simple4" qsCatId="simple" csTypeId="urn:microsoft.com/office/officeart/2005/8/colors/colorful2" csCatId="colorful" phldr="1"/>
      <dgm:spPr/>
    </dgm:pt>
    <dgm:pt modelId="{75027335-CE9F-4A33-B0E9-C00196122951}">
      <dgm:prSet phldrT="[Text]" custT="1"/>
      <dgm:spPr/>
      <dgm:t>
        <a:bodyPr/>
        <a:lstStyle/>
        <a:p>
          <a:endParaRPr lang="en-US" sz="1200" dirty="0"/>
        </a:p>
      </dgm:t>
    </dgm:pt>
    <dgm:pt modelId="{67D45600-AE8A-423E-9296-A1AAF68ACE64}" type="parTrans" cxnId="{CFD6F73F-AE9B-481B-97D1-488308EF4252}">
      <dgm:prSet/>
      <dgm:spPr/>
      <dgm:t>
        <a:bodyPr/>
        <a:lstStyle/>
        <a:p>
          <a:endParaRPr lang="en-US"/>
        </a:p>
      </dgm:t>
    </dgm:pt>
    <dgm:pt modelId="{38A25F7F-A5FF-4CC0-89EC-DCAA2755C77F}" type="sibTrans" cxnId="{CFD6F73F-AE9B-481B-97D1-488308EF4252}">
      <dgm:prSet/>
      <dgm:spPr/>
      <dgm:t>
        <a:bodyPr/>
        <a:lstStyle/>
        <a:p>
          <a:endParaRPr lang="en-US"/>
        </a:p>
      </dgm:t>
    </dgm:pt>
    <dgm:pt modelId="{CCD6AFEA-16B4-49A6-8036-129EA5AEA24C}">
      <dgm:prSet phldrT="[Text]" custT="1"/>
      <dgm:spPr/>
      <dgm:t>
        <a:bodyPr/>
        <a:lstStyle/>
        <a:p>
          <a:endParaRPr lang="en-US" sz="1200" dirty="0"/>
        </a:p>
      </dgm:t>
    </dgm:pt>
    <dgm:pt modelId="{BCD9636E-D648-4272-AA6F-63BCF4F9564C}" type="sibTrans" cxnId="{5924A554-0F90-41F5-B12E-E11E8C7285B1}">
      <dgm:prSet/>
      <dgm:spPr/>
      <dgm:t>
        <a:bodyPr/>
        <a:lstStyle/>
        <a:p>
          <a:endParaRPr lang="en-US"/>
        </a:p>
      </dgm:t>
    </dgm:pt>
    <dgm:pt modelId="{482118EF-53B5-4DE7-B1A7-EBEEABB3B463}" type="parTrans" cxnId="{5924A554-0F90-41F5-B12E-E11E8C7285B1}">
      <dgm:prSet/>
      <dgm:spPr/>
      <dgm:t>
        <a:bodyPr/>
        <a:lstStyle/>
        <a:p>
          <a:endParaRPr lang="en-US"/>
        </a:p>
      </dgm:t>
    </dgm:pt>
    <dgm:pt modelId="{EFB61F01-D511-4EA0-A234-03FDDEDFEEA0}" type="pres">
      <dgm:prSet presAssocID="{F75F47BC-4802-4EBF-AF65-09423194D7AE}" presName="compositeShape" presStyleCnt="0">
        <dgm:presLayoutVars>
          <dgm:chMax val="7"/>
          <dgm:dir/>
          <dgm:resizeHandles val="exact"/>
        </dgm:presLayoutVars>
      </dgm:prSet>
      <dgm:spPr/>
    </dgm:pt>
    <dgm:pt modelId="{2822A61C-2815-4EFC-81BC-827B2B6DAAB2}" type="pres">
      <dgm:prSet presAssocID="{75027335-CE9F-4A33-B0E9-C00196122951}" presName="circ1" presStyleLbl="vennNode1" presStyleIdx="0" presStyleCnt="2"/>
      <dgm:spPr/>
    </dgm:pt>
    <dgm:pt modelId="{2D3A2BE0-C4C4-467F-AF65-36E03CF6EB5F}" type="pres">
      <dgm:prSet presAssocID="{75027335-CE9F-4A33-B0E9-C0019612295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ADE0A5E-477B-49CF-9B0C-33F6CCC792BA}" type="pres">
      <dgm:prSet presAssocID="{CCD6AFEA-16B4-49A6-8036-129EA5AEA24C}" presName="circ2" presStyleLbl="vennNode1" presStyleIdx="1" presStyleCnt="2" custLinFactNeighborX="-29746"/>
      <dgm:spPr/>
    </dgm:pt>
    <dgm:pt modelId="{74C62EAC-26A7-416C-8873-607A9F6A39D7}" type="pres">
      <dgm:prSet presAssocID="{CCD6AFEA-16B4-49A6-8036-129EA5AEA24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C1A02D-BC55-4C70-A5BA-193152B6255F}" type="presOf" srcId="{CCD6AFEA-16B4-49A6-8036-129EA5AEA24C}" destId="{CADE0A5E-477B-49CF-9B0C-33F6CCC792BA}" srcOrd="0" destOrd="0" presId="urn:microsoft.com/office/officeart/2005/8/layout/venn1"/>
    <dgm:cxn modelId="{CFD6F73F-AE9B-481B-97D1-488308EF4252}" srcId="{F75F47BC-4802-4EBF-AF65-09423194D7AE}" destId="{75027335-CE9F-4A33-B0E9-C00196122951}" srcOrd="0" destOrd="0" parTransId="{67D45600-AE8A-423E-9296-A1AAF68ACE64}" sibTransId="{38A25F7F-A5FF-4CC0-89EC-DCAA2755C77F}"/>
    <dgm:cxn modelId="{7EA7B16A-911B-4293-B25F-996000C4C927}" type="presOf" srcId="{75027335-CE9F-4A33-B0E9-C00196122951}" destId="{2822A61C-2815-4EFC-81BC-827B2B6DAAB2}" srcOrd="0" destOrd="0" presId="urn:microsoft.com/office/officeart/2005/8/layout/venn1"/>
    <dgm:cxn modelId="{5924A554-0F90-41F5-B12E-E11E8C7285B1}" srcId="{F75F47BC-4802-4EBF-AF65-09423194D7AE}" destId="{CCD6AFEA-16B4-49A6-8036-129EA5AEA24C}" srcOrd="1" destOrd="0" parTransId="{482118EF-53B5-4DE7-B1A7-EBEEABB3B463}" sibTransId="{BCD9636E-D648-4272-AA6F-63BCF4F9564C}"/>
    <dgm:cxn modelId="{63C2B59C-6502-4BFA-86B3-8F6CF9F2CCD8}" type="presOf" srcId="{75027335-CE9F-4A33-B0E9-C00196122951}" destId="{2D3A2BE0-C4C4-467F-AF65-36E03CF6EB5F}" srcOrd="1" destOrd="0" presId="urn:microsoft.com/office/officeart/2005/8/layout/venn1"/>
    <dgm:cxn modelId="{5D83C0E4-E395-43D4-8B40-35A64BC33662}" type="presOf" srcId="{CCD6AFEA-16B4-49A6-8036-129EA5AEA24C}" destId="{74C62EAC-26A7-416C-8873-607A9F6A39D7}" srcOrd="1" destOrd="0" presId="urn:microsoft.com/office/officeart/2005/8/layout/venn1"/>
    <dgm:cxn modelId="{BDAE5EFC-9712-4DDE-B4C9-E5248F97803D}" type="presOf" srcId="{F75F47BC-4802-4EBF-AF65-09423194D7AE}" destId="{EFB61F01-D511-4EA0-A234-03FDDEDFEEA0}" srcOrd="0" destOrd="0" presId="urn:microsoft.com/office/officeart/2005/8/layout/venn1"/>
    <dgm:cxn modelId="{B6FA114E-D417-4851-A85C-8792168DA4D4}" type="presParOf" srcId="{EFB61F01-D511-4EA0-A234-03FDDEDFEEA0}" destId="{2822A61C-2815-4EFC-81BC-827B2B6DAAB2}" srcOrd="0" destOrd="0" presId="urn:microsoft.com/office/officeart/2005/8/layout/venn1"/>
    <dgm:cxn modelId="{60F38562-33EB-4874-B85C-767338C6E7D0}" type="presParOf" srcId="{EFB61F01-D511-4EA0-A234-03FDDEDFEEA0}" destId="{2D3A2BE0-C4C4-467F-AF65-36E03CF6EB5F}" srcOrd="1" destOrd="0" presId="urn:microsoft.com/office/officeart/2005/8/layout/venn1"/>
    <dgm:cxn modelId="{25A23DAF-A3B0-4D81-9BBA-D58D5CF02568}" type="presParOf" srcId="{EFB61F01-D511-4EA0-A234-03FDDEDFEEA0}" destId="{CADE0A5E-477B-49CF-9B0C-33F6CCC792BA}" srcOrd="2" destOrd="0" presId="urn:microsoft.com/office/officeart/2005/8/layout/venn1"/>
    <dgm:cxn modelId="{634A12EC-455D-48BA-8D0A-4F319DF366B8}" type="presParOf" srcId="{EFB61F01-D511-4EA0-A234-03FDDEDFEEA0}" destId="{74C62EAC-26A7-416C-8873-607A9F6A39D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61C-2815-4EFC-81BC-827B2B6DAAB2}">
      <dsp:nvSpPr>
        <dsp:cNvPr id="0" name=""/>
        <dsp:cNvSpPr/>
      </dsp:nvSpPr>
      <dsp:spPr>
        <a:xfrm>
          <a:off x="238025" y="757122"/>
          <a:ext cx="5871292" cy="587129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057890" y="1449473"/>
        <a:ext cx="3385249" cy="4486589"/>
      </dsp:txXfrm>
    </dsp:sp>
    <dsp:sp modelId="{CADE0A5E-477B-49CF-9B0C-33F6CCC792BA}">
      <dsp:nvSpPr>
        <dsp:cNvPr id="0" name=""/>
        <dsp:cNvSpPr/>
      </dsp:nvSpPr>
      <dsp:spPr>
        <a:xfrm>
          <a:off x="2723112" y="757122"/>
          <a:ext cx="5871292" cy="587129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389290" y="1449473"/>
        <a:ext cx="3385249" cy="4486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61C-2815-4EFC-81BC-827B2B6DAAB2}">
      <dsp:nvSpPr>
        <dsp:cNvPr id="0" name=""/>
        <dsp:cNvSpPr/>
      </dsp:nvSpPr>
      <dsp:spPr>
        <a:xfrm>
          <a:off x="238025" y="757122"/>
          <a:ext cx="5871292" cy="587129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057890" y="1449473"/>
        <a:ext cx="3385249" cy="4486589"/>
      </dsp:txXfrm>
    </dsp:sp>
    <dsp:sp modelId="{CADE0A5E-477B-49CF-9B0C-33F6CCC792BA}">
      <dsp:nvSpPr>
        <dsp:cNvPr id="0" name=""/>
        <dsp:cNvSpPr/>
      </dsp:nvSpPr>
      <dsp:spPr>
        <a:xfrm>
          <a:off x="2723112" y="757122"/>
          <a:ext cx="5871292" cy="587129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389290" y="1449473"/>
        <a:ext cx="3385249" cy="44865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61C-2815-4EFC-81BC-827B2B6DAAB2}">
      <dsp:nvSpPr>
        <dsp:cNvPr id="0" name=""/>
        <dsp:cNvSpPr/>
      </dsp:nvSpPr>
      <dsp:spPr>
        <a:xfrm>
          <a:off x="238025" y="757122"/>
          <a:ext cx="5871292" cy="587129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057890" y="1449473"/>
        <a:ext cx="3385249" cy="4486589"/>
      </dsp:txXfrm>
    </dsp:sp>
    <dsp:sp modelId="{CADE0A5E-477B-49CF-9B0C-33F6CCC792BA}">
      <dsp:nvSpPr>
        <dsp:cNvPr id="0" name=""/>
        <dsp:cNvSpPr/>
      </dsp:nvSpPr>
      <dsp:spPr>
        <a:xfrm>
          <a:off x="2723112" y="757122"/>
          <a:ext cx="5871292" cy="587129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389290" y="1449473"/>
        <a:ext cx="3385249" cy="44865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61C-2815-4EFC-81BC-827B2B6DAAB2}">
      <dsp:nvSpPr>
        <dsp:cNvPr id="0" name=""/>
        <dsp:cNvSpPr/>
      </dsp:nvSpPr>
      <dsp:spPr>
        <a:xfrm>
          <a:off x="238025" y="757122"/>
          <a:ext cx="5871292" cy="587129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057890" y="1449473"/>
        <a:ext cx="3385249" cy="4486589"/>
      </dsp:txXfrm>
    </dsp:sp>
    <dsp:sp modelId="{CADE0A5E-477B-49CF-9B0C-33F6CCC792BA}">
      <dsp:nvSpPr>
        <dsp:cNvPr id="0" name=""/>
        <dsp:cNvSpPr/>
      </dsp:nvSpPr>
      <dsp:spPr>
        <a:xfrm>
          <a:off x="2723112" y="757122"/>
          <a:ext cx="5871292" cy="587129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389290" y="1449473"/>
        <a:ext cx="3385249" cy="4486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B09F3-6F9E-4A6F-B4D1-3AC26F7E215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EBFE4-7443-44A8-B98A-D388328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5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vs. WA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Soiltype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Comp D4 Notes: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Controls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WD2101 soil group,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Pedosphaeraceae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Acidobacteria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Subgroup 6 (D2),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Cthnoniobacteraceae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Solibacteraceae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Subgroup 3,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Gemmatimonadaceae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Pyrinomonadaceae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Gemmataceae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Xanthobacteraceae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Chitinophagaceae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Nitrosomonadaceae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Gaiellales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Controls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Sphingomonadaceae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Controls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Bacillaceae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Root D4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Enterobacteriaceae,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Nocardiaceae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Root D4: Pseudomonadaceae,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Microbacteriaceae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Deinococcaceae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Root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Xanthomonadaceae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Rhizhobiaceae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Leaf D4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Burkholderiaceae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Micrococcaceae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Leaf D4: N/A</a:t>
            </a:r>
            <a:endParaRPr lang="en-US" b="0" dirty="0">
              <a:effectLst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Leaf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Sphingobacteriaceae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Pseudomonadaceae,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Rhodanobacteraceae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EBFE4-7443-44A8-B98A-D388328BD1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5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vs. WA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AGSize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Comp D4 Notes: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Controls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WD2101 Soil Group,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Pedosphaeraceae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Acidobacteria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Subgroup6 (D2),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Cthnoniobacteraceae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Solibacteraceae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Subgroup 3,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Gemmatimonadaceae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Pyrinomonadaceae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Gemmataceae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Xanthobacteraceae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Chitinophagaceae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Nitrosomonadaceae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Control: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Sphingomonadaceae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WA/TN Root D4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Enterobacteriaceae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Root D4: Pseudomonadaceae,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Microbacteriaceae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Deinococcaceae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Nocardiaceae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Root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Rhizobiaceae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Xanthomonadaceae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Leaf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Micrococcaceae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Leaf D4: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Burkholderiaceae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 Pseudomonadaceae,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Sphingobacteriaceae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Rhodanobacteraceae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EBFE4-7443-44A8-B98A-D388328BD1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3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Controls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WD2101 soil group (D4),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acidobacteria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Subgroup 6 (D2),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Pedosphaeraceae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(D4), R841(D5),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Udaeobacter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Chitinophagaceae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(D4),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Gaiellales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Controls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Sphingomonadas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Controls D4: Bacillus (D5)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Root D4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Enterobacteriaceae (D4)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Root D4: Pseudomonas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Deinococcus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Williamsia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Microbacteriaceae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Root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Stenotrophemonas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Sphingobacterium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Pararhizobium_rhizhobium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Leaf D4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Burkholdia_Caballeronia_Paraburkholderia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Micrococcaceae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Leaf D4: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Burkholderiaceae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Stenotrophemonas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Leaf D4: Pseudomonas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Luteibacter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Achromobacter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Rhodanobacter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EBFE4-7443-44A8-B98A-D388328BD1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Controls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WD2101 soil group (D4),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Acidobacteria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subgroup6 (D2),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pedosphaeraceae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(D4), R841(D5),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Udaeobacter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 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chitinophagaceae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(D4),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Controls D5: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Babeliales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(D4?),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Sphingomonadas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Controls D5: N/A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Root D5 Same: Enterobacteriaceae (D4)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Root D5: Pseudomonas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Deinococcus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Williamsia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Microbacteriaceae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Root D5: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Stenotrophemonas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Sphingobacterium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Leaf D5: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Stenotrophemonas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Micrococcaceae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(D5?)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Leaf D5: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Burkholdia_Caballeronia_Paraburkholderia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Pseudomonas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Luteibacter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Achromobacter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Rhodanobacter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EBFE4-7443-44A8-B98A-D388328BD1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E70-0A05-4C99-BC4C-D295C18A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9C24F-1A30-48D4-B274-1128C2D01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82086-BB8D-4AE2-81BF-CACD249E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1A6AE-F085-4960-BFE1-8E92FC0F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F2900-E3DB-4801-A6D3-DB087100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2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64B3-FD46-4482-909C-D21359C6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41252-1FDE-453C-B461-F09F7E26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C910-9D99-4301-9DFD-FD53CEB6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7ECD5-AD11-4B46-912E-2876C255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3AC4E-B747-476A-A617-12AD6426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1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87428-0DF6-40AC-920C-582D41261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B6B76-3760-4AED-A21A-11C36D3D1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C3D9-1468-4655-A34C-39E97791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E607-805A-448B-98DD-18013E08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6C85-96AA-4BFE-A422-46127E40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8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D68D-A219-444F-A7E4-E4D449F4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132F-6F52-47E7-B5FD-F7879CD5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484C-3360-490B-AAEC-26FC6C67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5B5B1-C049-402E-A406-21FBB377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2B789-6F65-403C-BEB1-E3046061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A1EE-4722-4E17-8DE3-9EE4C6F7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F18B7-8A0C-4B41-8D31-F3BB7C394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1472F-151C-41EF-8818-E293610C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8DB75-18CD-455E-880D-15C4834B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EF5A6-2041-46A2-8522-35C1C080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3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ED52-52B7-4EF2-BA0C-84669FC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4377-CACD-41ED-A959-A01056B04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3F1D0-C5E0-4CF2-A974-F86A698F1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FB26-F414-4E7F-A808-255C8FDF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27233-6130-4353-8BE6-E56F83ED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7DD60-A58C-4DB4-8200-736579A9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6F86-332E-46B9-B3C1-234C6123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A1FA6-3178-4F38-85FA-2FEC570A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1C312-8DAA-4313-904A-F20346AEC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FC8FF-43B6-4BC8-A01B-5861B21DF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37CE4-C80F-47EC-9CA8-93B62A8DD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FA027-AFD3-4CCA-8910-51BDB790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EF601-4FEC-4866-900F-2A19698D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707E0-7F5B-40C5-A36B-67611A57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93F1-D0FC-4F73-8666-F9BD8F29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A1ACB-4EA3-4DB1-9F2C-9DA7D2B4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2BAFA-D858-4135-8C1E-109EBF40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43E8C-51A9-4C2F-9375-5D5D871A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5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3BB4B-E3F9-49C1-8DBE-9C4C695C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F9C32-3CA5-46F5-A819-51866339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8E2C1-8667-4D7E-A793-AC6EE1C6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5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1F33-B2F4-41B9-AA1C-A4346DA2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FB01-951D-4E9C-82F1-6852AB7C9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2E51A-4D51-4C27-8215-82AE5A1D9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40E38-2E0C-4E8C-A3BF-97514A02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ECCB9-6473-443D-8894-63318F1B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81667-5B5D-466B-B4E2-5F624B56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016A-CABE-41FE-A09A-20F9EE6C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47802-9398-4720-830B-B9F60E952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C1C79-A6D7-430E-B9B3-45D0EDE74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B87EB-6F02-4B86-B33A-2E36C58C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1753E-31BC-4F38-A0B2-F82A512E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B45F5-CA09-4A65-B1D5-F012E834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31EB6-E7E3-48DF-BE9A-F1EDA8D3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F2522-5EC0-4DEF-B6BE-7B2855B1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70528-3236-49F1-BE98-CB91CF51D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BE12-16E8-4339-8FD6-60524C5B5F9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8A83-F0A7-4F92-826F-E58CE8CBD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117F5-6E17-42E5-A48A-5EC0DC4AE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2883-9513-4C71-BB65-FF002E967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LefSe</a:t>
            </a:r>
            <a:r>
              <a:rPr lang="en-US" dirty="0"/>
              <a:t> Venn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7ED35-C016-461A-8162-15B14799B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Mikaela Seemann</a:t>
            </a:r>
          </a:p>
        </p:txBody>
      </p:sp>
    </p:spTree>
    <p:extLst>
      <p:ext uri="{BB962C8B-B14F-4D97-AF65-F5344CB8AC3E}">
        <p14:creationId xmlns:p14="http://schemas.microsoft.com/office/powerpoint/2010/main" val="154458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E3066C-CF11-492C-8A23-2C0F6DD72A08}"/>
              </a:ext>
            </a:extLst>
          </p:cNvPr>
          <p:cNvSpPr/>
          <p:nvPr/>
        </p:nvSpPr>
        <p:spPr>
          <a:xfrm>
            <a:off x="357122" y="231424"/>
            <a:ext cx="8588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TN vs. WA Soil Type &amp; Compartment D4 (Family) </a:t>
            </a: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LDA ≥ 4</a:t>
            </a:r>
            <a:endParaRPr lang="en-US" b="0" dirty="0"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DE1F8C-3A64-444C-8A8B-66433F06CB6B}"/>
              </a:ext>
            </a:extLst>
          </p:cNvPr>
          <p:cNvGrpSpPr/>
          <p:nvPr/>
        </p:nvGrpSpPr>
        <p:grpSpPr>
          <a:xfrm>
            <a:off x="1544729" y="-38501"/>
            <a:ext cx="10578905" cy="7385537"/>
            <a:chOff x="1223889" y="-182879"/>
            <a:chExt cx="10578905" cy="7385537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18F07D51-4352-4289-A3A6-09DCE8D1BD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15894663"/>
                </p:ext>
              </p:extLst>
            </p:nvPr>
          </p:nvGraphicFramePr>
          <p:xfrm>
            <a:off x="1223889" y="-182879"/>
            <a:ext cx="10578905" cy="73855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3C90E3-727B-4C66-9945-9466636820B2}"/>
                </a:ext>
              </a:extLst>
            </p:cNvPr>
            <p:cNvSpPr/>
            <p:nvPr/>
          </p:nvSpPr>
          <p:spPr>
            <a:xfrm>
              <a:off x="5148469" y="2367170"/>
              <a:ext cx="189506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 err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522401-1ED5-4C9C-A21F-5E7FD838701A}"/>
                </a:ext>
              </a:extLst>
            </p:cNvPr>
            <p:cNvSpPr/>
            <p:nvPr/>
          </p:nvSpPr>
          <p:spPr>
            <a:xfrm>
              <a:off x="4459453" y="1931914"/>
              <a:ext cx="2371442" cy="3600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</a:rPr>
                <a:t>TN &amp; WA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WD2101 soil group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Pedosphaeracea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Acidobacteria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Subgroup 6 (D2)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Cthnoniobacteraceae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Solibacteraceae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Subgroup 3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Gemmatimonadaceae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Pyrinomonadaceae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Gemmataceae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Xanthobacteraceae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Chitinophagaceae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Nitrosomonadaceae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Gaiellales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</a:rPr>
                <a:t>Enterobacteriaceae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</a:rPr>
                <a:t>Nocardiaceae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</a:rPr>
                <a:t>Burkholderiaceae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</a:rPr>
                <a:t>Micrococcaceae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CC5624-5ECC-4740-803A-48ADE6F63969}"/>
                </a:ext>
              </a:extLst>
            </p:cNvPr>
            <p:cNvSpPr/>
            <p:nvPr/>
          </p:nvSpPr>
          <p:spPr>
            <a:xfrm>
              <a:off x="2023742" y="2736110"/>
              <a:ext cx="163057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TN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Sphingomonadaceae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Pseudomonadaceae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Microbacteriaceae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Deinococcaceae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AF49B8-C056-40FD-BC7C-534798CE08EB}"/>
                </a:ext>
              </a:extLst>
            </p:cNvPr>
            <p:cNvSpPr/>
            <p:nvPr/>
          </p:nvSpPr>
          <p:spPr>
            <a:xfrm>
              <a:off x="7506005" y="2736110"/>
              <a:ext cx="164820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WA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Bacillaceae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Xanthomonadaceae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Rhizhobiaceae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Sphingobacteriaceae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Pseudomonadaceae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Rhodanobacteraceae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76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E3066C-CF11-492C-8A23-2C0F6DD72A08}"/>
              </a:ext>
            </a:extLst>
          </p:cNvPr>
          <p:cNvSpPr/>
          <p:nvPr/>
        </p:nvSpPr>
        <p:spPr>
          <a:xfrm>
            <a:off x="291003" y="215381"/>
            <a:ext cx="6558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TN vs. WA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AGSize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&amp; Comp D4 (Family)</a:t>
            </a: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LDA ≥ 4</a:t>
            </a:r>
            <a:endParaRPr lang="en-US" b="0" dirty="0">
              <a:effectLst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FF857D-752D-48E1-BA1C-ACF8676673AD}"/>
              </a:ext>
            </a:extLst>
          </p:cNvPr>
          <p:cNvGrpSpPr/>
          <p:nvPr/>
        </p:nvGrpSpPr>
        <p:grpSpPr>
          <a:xfrm>
            <a:off x="1624936" y="-1"/>
            <a:ext cx="10578905" cy="7385537"/>
            <a:chOff x="1223889" y="-182879"/>
            <a:chExt cx="10578905" cy="73855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3C90E3-727B-4C66-9945-9466636820B2}"/>
                </a:ext>
              </a:extLst>
            </p:cNvPr>
            <p:cNvSpPr/>
            <p:nvPr/>
          </p:nvSpPr>
          <p:spPr>
            <a:xfrm>
              <a:off x="5148469" y="2367170"/>
              <a:ext cx="189506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 err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96D468DF-7C52-488B-9F7B-5A2C7E235E4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63150873"/>
                </p:ext>
              </p:extLst>
            </p:nvPr>
          </p:nvGraphicFramePr>
          <p:xfrm>
            <a:off x="1223889" y="-182879"/>
            <a:ext cx="10578905" cy="73855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D25122-4E13-47C9-AD43-E5233C5FD829}"/>
                </a:ext>
              </a:extLst>
            </p:cNvPr>
            <p:cNvSpPr/>
            <p:nvPr/>
          </p:nvSpPr>
          <p:spPr>
            <a:xfrm>
              <a:off x="5148469" y="2367170"/>
              <a:ext cx="189506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 err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BBD02F-79CC-4008-BC96-B1F70D47ACCC}"/>
                </a:ext>
              </a:extLst>
            </p:cNvPr>
            <p:cNvSpPr/>
            <p:nvPr/>
          </p:nvSpPr>
          <p:spPr>
            <a:xfrm>
              <a:off x="4459453" y="2381090"/>
              <a:ext cx="2371442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</a:rPr>
                <a:t>TN &amp; WA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WD2101 Soil Group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Pedosphaeraceae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Cthnoniobacteraceae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Solibacteraceae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Subgroup 3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Gemmatimonadaceae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Pyrinomonadaceae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, </a:t>
              </a:r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Gemmataceae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, </a:t>
              </a:r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Xanthobacteraceae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, </a:t>
              </a:r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Chitinophagaceae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, </a:t>
              </a:r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Nitrosomonadaceae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, </a:t>
              </a:r>
            </a:p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</a:rPr>
                <a:t>Enterobacteriaceae</a:t>
              </a:r>
            </a:p>
            <a:p>
              <a:pPr algn="ctr"/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B8747D-12BF-4153-B9E2-0530742B6580}"/>
                </a:ext>
              </a:extLst>
            </p:cNvPr>
            <p:cNvSpPr/>
            <p:nvPr/>
          </p:nvSpPr>
          <p:spPr>
            <a:xfrm>
              <a:off x="2023742" y="2381090"/>
              <a:ext cx="163057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TN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Sphingomonadacea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Pseudomonadaceae, </a:t>
              </a:r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Microbacteriaceae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Deinococcaceae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Nocardiaceae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Micrococcaceae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3627AC-F701-49D2-A219-65135DE807E2}"/>
                </a:ext>
              </a:extLst>
            </p:cNvPr>
            <p:cNvSpPr/>
            <p:nvPr/>
          </p:nvSpPr>
          <p:spPr>
            <a:xfrm>
              <a:off x="7486955" y="2381090"/>
              <a:ext cx="164820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WA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Rhizobiaceae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Xanthomonadaceae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Burkholderiaceae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Pseudomonadacea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Sphingobacteriacea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Rhodanobacteraceae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42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E3066C-CF11-492C-8A23-2C0F6DD72A08}"/>
              </a:ext>
            </a:extLst>
          </p:cNvPr>
          <p:cNvSpPr/>
          <p:nvPr/>
        </p:nvSpPr>
        <p:spPr>
          <a:xfrm>
            <a:off x="304798" y="180471"/>
            <a:ext cx="553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TN vs. WA Soil Type &amp; Comp D5 (Genus) </a:t>
            </a: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LDA ≥ 4</a:t>
            </a:r>
            <a:endParaRPr lang="en-US" b="0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C90E3-727B-4C66-9945-9466636820B2}"/>
              </a:ext>
            </a:extLst>
          </p:cNvPr>
          <p:cNvSpPr/>
          <p:nvPr/>
        </p:nvSpPr>
        <p:spPr>
          <a:xfrm>
            <a:off x="5148469" y="2367170"/>
            <a:ext cx="18950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34EC9E-347D-4F82-9245-593B22AA2C76}"/>
              </a:ext>
            </a:extLst>
          </p:cNvPr>
          <p:cNvGrpSpPr/>
          <p:nvPr/>
        </p:nvGrpSpPr>
        <p:grpSpPr>
          <a:xfrm>
            <a:off x="1613095" y="0"/>
            <a:ext cx="10578905" cy="7385537"/>
            <a:chOff x="1223889" y="-182879"/>
            <a:chExt cx="10578905" cy="738553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598758-5D79-4BFD-BBED-301DD744E9EE}"/>
                </a:ext>
              </a:extLst>
            </p:cNvPr>
            <p:cNvSpPr/>
            <p:nvPr/>
          </p:nvSpPr>
          <p:spPr>
            <a:xfrm>
              <a:off x="5148469" y="2367170"/>
              <a:ext cx="189506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 err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1" name="Diagram 10">
              <a:extLst>
                <a:ext uri="{FF2B5EF4-FFF2-40B4-BE49-F238E27FC236}">
                  <a16:creationId xmlns:a16="http://schemas.microsoft.com/office/drawing/2014/main" id="{123150EA-AA08-4554-BF57-FE9DFB3905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82505635"/>
                </p:ext>
              </p:extLst>
            </p:nvPr>
          </p:nvGraphicFramePr>
          <p:xfrm>
            <a:off x="1223889" y="-182879"/>
            <a:ext cx="10578905" cy="73855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E51149-8CF5-48E1-AFAB-8C96A1421D91}"/>
                </a:ext>
              </a:extLst>
            </p:cNvPr>
            <p:cNvSpPr/>
            <p:nvPr/>
          </p:nvSpPr>
          <p:spPr>
            <a:xfrm>
              <a:off x="5148469" y="2367170"/>
              <a:ext cx="189506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 err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85B24A-4F44-4939-B995-259298CADDED}"/>
                </a:ext>
              </a:extLst>
            </p:cNvPr>
            <p:cNvSpPr/>
            <p:nvPr/>
          </p:nvSpPr>
          <p:spPr>
            <a:xfrm>
              <a:off x="4459453" y="2268796"/>
              <a:ext cx="2371442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</a:rPr>
                <a:t>TN &amp; WA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WD2101 soil group (D4)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Acidobacteria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Subgroup 6 (D2)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Pedosphaeraceae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(D4)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R841(D5)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Candidatus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Udaeobacter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Candidatus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Solibacter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Chitinophagaceae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(D4)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Gaiellales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(D4)</a:t>
              </a:r>
            </a:p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</a:rPr>
                <a:t>Enterobacteriaceae (D4)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</a:rPr>
                <a:t>Burkholdia_Caballeronia_Paraburkholderia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</a:rPr>
                <a:t>Micrococcaceae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</a:rPr>
                <a:t> (D4)</a:t>
              </a:r>
            </a:p>
            <a:p>
              <a:pPr algn="ctr"/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458EFA-3763-4BF4-ACDA-2A04932DBB57}"/>
                </a:ext>
              </a:extLst>
            </p:cNvPr>
            <p:cNvSpPr/>
            <p:nvPr/>
          </p:nvSpPr>
          <p:spPr>
            <a:xfrm>
              <a:off x="1791822" y="2268796"/>
              <a:ext cx="1862496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TN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Sphingomonadas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Pseudomonas (D5)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Deinococcus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Williamsia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Microbacteriaceae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(D4)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Burkholderiaceae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(D4)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Stenotrophemonas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Pedobacter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C297ED-D7DA-4A81-862C-D4E05AE411DE}"/>
                </a:ext>
              </a:extLst>
            </p:cNvPr>
            <p:cNvSpPr/>
            <p:nvPr/>
          </p:nvSpPr>
          <p:spPr>
            <a:xfrm>
              <a:off x="7486955" y="2268796"/>
              <a:ext cx="1862496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WA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Bacillus (D5)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Stenotrophemonas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Sphingobacterium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Pararhizobium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rhizhobium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Pseudomonas (D5)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Luteibacter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Achromobacter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Rhodanobacter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17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E3066C-CF11-492C-8A23-2C0F6DD72A08}"/>
              </a:ext>
            </a:extLst>
          </p:cNvPr>
          <p:cNvSpPr/>
          <p:nvPr/>
        </p:nvSpPr>
        <p:spPr>
          <a:xfrm>
            <a:off x="255622" y="197345"/>
            <a:ext cx="538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TN vs. WA AG Size &amp; Comp D5 (Genus)</a:t>
            </a: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LDA ≥ 4</a:t>
            </a:r>
            <a:endParaRPr lang="en-US" b="0" dirty="0">
              <a:effectLst/>
            </a:endParaRPr>
          </a:p>
          <a:p>
            <a:endParaRPr lang="en-US" b="0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C90E3-727B-4C66-9945-9466636820B2}"/>
              </a:ext>
            </a:extLst>
          </p:cNvPr>
          <p:cNvSpPr/>
          <p:nvPr/>
        </p:nvSpPr>
        <p:spPr>
          <a:xfrm>
            <a:off x="5148469" y="2367170"/>
            <a:ext cx="18950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0E3B40-C5A0-4A51-B9C4-B3D2B0B1713B}"/>
              </a:ext>
            </a:extLst>
          </p:cNvPr>
          <p:cNvGrpSpPr/>
          <p:nvPr/>
        </p:nvGrpSpPr>
        <p:grpSpPr>
          <a:xfrm>
            <a:off x="1448477" y="-22459"/>
            <a:ext cx="10578905" cy="7385537"/>
            <a:chOff x="1223889" y="-182879"/>
            <a:chExt cx="10578905" cy="73855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EB00ED-31BB-40C8-ACDC-0059C7035EF7}"/>
                </a:ext>
              </a:extLst>
            </p:cNvPr>
            <p:cNvSpPr/>
            <p:nvPr/>
          </p:nvSpPr>
          <p:spPr>
            <a:xfrm>
              <a:off x="5148469" y="2367170"/>
              <a:ext cx="189506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 err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485D829B-DB6F-4B6C-8CC0-5EA8FFA8BF8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82505635"/>
                </p:ext>
              </p:extLst>
            </p:nvPr>
          </p:nvGraphicFramePr>
          <p:xfrm>
            <a:off x="1223889" y="-182879"/>
            <a:ext cx="10578905" cy="73855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5F8DDB-3C83-40DF-96E3-03EB6D50E64F}"/>
                </a:ext>
              </a:extLst>
            </p:cNvPr>
            <p:cNvSpPr/>
            <p:nvPr/>
          </p:nvSpPr>
          <p:spPr>
            <a:xfrm>
              <a:off x="5148469" y="2367170"/>
              <a:ext cx="189506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 err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CAD3E0-7251-4E70-AF44-6FCD15ED6C8C}"/>
                </a:ext>
              </a:extLst>
            </p:cNvPr>
            <p:cNvSpPr/>
            <p:nvPr/>
          </p:nvSpPr>
          <p:spPr>
            <a:xfrm>
              <a:off x="4459453" y="2316922"/>
              <a:ext cx="2371442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</a:rPr>
                <a:t>TN &amp; WA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WD2101 soil group (D4)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Acidobacteria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subgroup6 (D2)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Pedosphaeraceae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(D4)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R841(D5)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Candidatus_Udaeobacter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Candidatus_Solibacter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Chitinophagaceae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(D4)</a:t>
              </a:r>
            </a:p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</a:rPr>
                <a:t>Enterobacteriaceae (D4)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F4B7BE-8D09-4C0C-9D48-D06C747AFD7C}"/>
                </a:ext>
              </a:extLst>
            </p:cNvPr>
            <p:cNvSpPr/>
            <p:nvPr/>
          </p:nvSpPr>
          <p:spPr>
            <a:xfrm>
              <a:off x="2023742" y="2316922"/>
              <a:ext cx="1630575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TN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Babeliales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(D4?)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Sphingomonadas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Pseudomonas (D5)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Deinococcus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Williamsia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Microbacteriaceae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(D4)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Stenotrophemonas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Micrococcaceae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(D4)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Pedobacter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(D5?)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91C60A-5490-419A-91BF-FB77F1335375}"/>
                </a:ext>
              </a:extLst>
            </p:cNvPr>
            <p:cNvSpPr/>
            <p:nvPr/>
          </p:nvSpPr>
          <p:spPr>
            <a:xfrm>
              <a:off x="7486955" y="2316922"/>
              <a:ext cx="164820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WA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Stenotrophemonas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Sphingobacterium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Burkholdia_Caballeronia_Paraburkholderia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(D5), Pseudomonas (D5), </a:t>
              </a:r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Luteibacter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(D5), </a:t>
              </a:r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Achromobacter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(D5), </a:t>
              </a:r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Rhodanobacter</a:t>
              </a:r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(D5)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56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610397A-D132-483E-94B8-21C93F0CEC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C4D27AA-12E6-428D-A861-DCA910B0B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0570"/>
            <a:ext cx="12192000" cy="2716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4D7147-8862-438D-BABF-0B33C8D073FA}"/>
              </a:ext>
            </a:extLst>
          </p:cNvPr>
          <p:cNvSpPr txBox="1"/>
          <p:nvPr/>
        </p:nvSpPr>
        <p:spPr>
          <a:xfrm>
            <a:off x="971550" y="857250"/>
            <a:ext cx="527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Subgroup 6 </a:t>
            </a:r>
            <a:r>
              <a:rPr lang="en-US" dirty="0" err="1"/>
              <a:t>LefSe</a:t>
            </a:r>
            <a:r>
              <a:rPr lang="en-US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267455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539</Words>
  <Application>Microsoft Office PowerPoint</Application>
  <PresentationFormat>Widescreen</PresentationFormat>
  <Paragraphs>146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LefSe Venn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LefSe Venn Diagrams</dc:title>
  <dc:creator>Seemann, Mikaela</dc:creator>
  <cp:lastModifiedBy>Seemann, Mikaela</cp:lastModifiedBy>
  <cp:revision>24</cp:revision>
  <dcterms:created xsi:type="dcterms:W3CDTF">2020-07-09T14:36:52Z</dcterms:created>
  <dcterms:modified xsi:type="dcterms:W3CDTF">2020-07-09T20:36:48Z</dcterms:modified>
</cp:coreProperties>
</file>