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CrewAI 101: Your First Steps into Autonomous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An introductory course to building and orchestrating autonomous AI agents using the CrewAI framework.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Thinking Like an Agent (A Small Exercise)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Task: Automate weekly online grocery shopping.</a:t>
            </a:r>
          </a:p>
          <a:p>
            <a:r>
              <a:t>Solo AI Agent:</a:t>
            </a:r>
          </a:p>
          <a:p>
            <a:r>
              <a:t>  - Goal: Purchase list items within budget, schedule delivery.</a:t>
            </a:r>
          </a:p>
          <a:p>
            <a:r>
              <a:t>  - Perception: List, budget, store info, item availability/prices, delivery slots.</a:t>
            </a:r>
          </a:p>
          <a:p>
            <a:r>
              <a:t>  - Actions: Login, search, add to cart, monitor cost, checkout.</a:t>
            </a:r>
          </a:p>
          <a:p>
            <a:r>
              <a:t>Multi-Agent System:</a:t>
            </a:r>
          </a:p>
          <a:p>
            <a:r>
              <a:t>  - Agent 1: List &amp; Budget Manager.</a:t>
            </a:r>
          </a:p>
          <a:p>
            <a:r>
              <a:t>  - Agent 2: Price Comparison Shopper (searches multiple stores).</a:t>
            </a:r>
          </a:p>
          <a:p>
            <a:r>
              <a:t>  - Agent 3: Inventory &amp; Substitution Specialist.</a:t>
            </a:r>
          </a:p>
          <a:p>
            <a:r>
              <a:t>  - Agent 4: Checkout &amp; Delivery Coordinator.</a:t>
            </a:r>
          </a:p>
          <a:p>
            <a:r>
              <a:t>MAS Benefits: Potential cost savings, resilience to stock issues, parallel processing.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Summary: The Power of Intelligent Action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AI Agent: Perceives, decides, acts to achieve goals autonomously (e.g., spam filters).</a:t>
            </a:r>
          </a:p>
          <a:p>
            <a:r>
              <a:t>Key Characteristics: Autonomy, Goal-Orientation, Perception, Action.</a:t>
            </a:r>
          </a:p>
          <a:p>
            <a:r>
              <a:t>Multi-Agent Systems (MAS): Teams of AI agents collaborating, coordinating, communicating.</a:t>
            </a:r>
          </a:p>
          <a:p>
            <a:r>
              <a:t>MAS Advantages: Solve complex problems, enhanced capabilities, robustness, scalability, parallelism.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Meet CrewAI: Orchestrating Your AI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Introducing CrewAI: The framework for building and managing teams of autonomous AI agents.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Introduction: From AI Teams to Tangible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Recap: Multi-Agent Systems (MAS) enable teams of AI agents to tackle complex problems.</a:t>
            </a:r>
          </a:p>
          <a:p>
            <a:r>
              <a:t>Challenge: How to build and manage such AI teams effectively?</a:t>
            </a:r>
          </a:p>
          <a:p>
            <a:r>
              <a:t>CrewAI: The 'conductor' and 'project manager' for your AI workforce.</a:t>
            </a:r>
          </a:p>
          <a:p>
            <a:r>
              <a:t>Simplifies creation and orchestration of autonomous AI agent teams, even for beginners.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What is CrewAI? The Conductor of Your AI Orchestra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CrewAI: Framework to build &amp; manage teams of autonomous AI agents for complex tasks.</a:t>
            </a:r>
          </a:p>
          <a:p>
            <a:r>
              <a:t>Toolkit providing structure and processes for AI agent collaboration.</a:t>
            </a:r>
          </a:p>
          <a:p>
            <a:r>
              <a:t>Like for a project team, CrewAI provides:</a:t>
            </a:r>
          </a:p>
          <a:p>
            <a:r>
              <a:t>  - Blueprints (tasks, goals)</a:t>
            </a:r>
          </a:p>
          <a:p>
            <a:r>
              <a:t>  - Organizational chart (roles)</a:t>
            </a:r>
          </a:p>
          <a:p>
            <a:r>
              <a:t>  - Communication channels</a:t>
            </a:r>
          </a:p>
          <a:p>
            <a:r>
              <a:t>  - Project manager (workflow)</a:t>
            </a:r>
          </a:p>
          <a:p>
            <a:r>
              <a:t>Focus on *what* the AI team should achieve and *who* is responsible.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The Core Philosophy: Roles, Tasks,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1. Role-Based Agents: Specialists with defined roles (e.g., ResearchAgent, WritingAgent, EditingAgent).</a:t>
            </a:r>
          </a:p>
          <a:p>
            <a:r>
              <a:t>2. Clear Task Delegation: Work broken into manageable tasks, assigned to suited agents.</a:t>
            </a:r>
          </a:p>
          <a:p>
            <a:r>
              <a:t>3. Fostering Collaborative Intelligence: Agents collaborate for synergistic output, more valuable than individual efforts.</a:t>
            </a:r>
          </a:p>
          <a:p>
            <a:r>
              <a:t>4. Simplicity and Abstraction: Hides technical complexities, lowering entry barrier for creating AI applications.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How CrewAI Helps Build Sophisticated AI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1. Defining Agents:</a:t>
            </a:r>
          </a:p>
          <a:p>
            <a:r>
              <a:t>   - Role (e.g., 'Senior Travel Consultant')</a:t>
            </a:r>
          </a:p>
          <a:p>
            <a:r>
              <a:t>   - Goal (e.g., 'Plan a budget-friendly itinerary')</a:t>
            </a:r>
          </a:p>
          <a:p>
            <a:r>
              <a:t>   - Backstory (Optional but recommended for persona)</a:t>
            </a:r>
          </a:p>
          <a:p>
            <a:r>
              <a:t>   - Tools (Crucial for perception &amp; action, e.g., Web Search, File Reader/Writer)</a:t>
            </a:r>
          </a:p>
          <a:p>
            <a:r>
              <a:t>   - LLM (The agent's 'brain', e.g., GPT-4, Gemini, Llama)</a:t>
            </a:r>
          </a:p>
          <a:p>
            <a:r>
              <a:t>2. Defining Tasks:</a:t>
            </a:r>
          </a:p>
          <a:p>
            <a:r>
              <a:t>   - Description (Clear, specific instruction)</a:t>
            </a:r>
          </a:p>
          <a:p>
            <a:r>
              <a:t>   - Expected Output (Defines successful completion)</a:t>
            </a:r>
          </a:p>
          <a:p>
            <a:r>
              <a:t>   - Agent (Assigned specialist)</a:t>
            </a:r>
          </a:p>
          <a:p>
            <a:r>
              <a:t>   - Context (Data/outputs from previous tasks, handled by CrewAI)</a:t>
            </a:r>
          </a:p>
          <a:p>
            <a:r>
              <a:t>3. Creating a Crew:</a:t>
            </a:r>
          </a:p>
          <a:p>
            <a:r>
              <a:t>   - Assembling defined agents and tasks.</a:t>
            </a:r>
          </a:p>
          <a:p>
            <a:r>
              <a:t>   - Specifying the process (e.g., sequential).</a:t>
            </a:r>
          </a:p>
          <a:p>
            <a:r>
              <a:t>Iterative Process: Design, test, observe, refine agents, tasks, tools, sequence.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Simplified Example: The Blog Post Crew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Goal: Write a blog post on 'The Benefits of Urban Gardening'.</a:t>
            </a:r>
          </a:p>
          <a:p>
            <a:r>
              <a:t>Agent 1: Urban Horticulturist Researcher</a:t>
            </a:r>
          </a:p>
          <a:p>
            <a:r>
              <a:t>  - Role: Expert Urban Gardener, Goal: Gather info, Tool: Web Search.</a:t>
            </a:r>
          </a:p>
          <a:p>
            <a:r>
              <a:t>  - Task 1: Research benefits, compile list with sources.</a:t>
            </a:r>
          </a:p>
          <a:p>
            <a:r>
              <a:t>Agent 2: Engaging Content Writer</a:t>
            </a:r>
          </a:p>
          <a:p>
            <a:r>
              <a:t>  - Role: Skilled Blog Writer, Goal: Write engaging post.</a:t>
            </a:r>
          </a:p>
          <a:p>
            <a:r>
              <a:t>  - Task 2: Write 600-word blog post using Task 1's research.</a:t>
            </a:r>
          </a:p>
          <a:p>
            <a:r>
              <a:t>Agent 3: Meticulous Editor</a:t>
            </a:r>
          </a:p>
          <a:p>
            <a:r>
              <a:t>  - Role: Detail-oriented Copy Editor, Goal: Ensure polished, accurate post.</a:t>
            </a:r>
          </a:p>
          <a:p>
            <a:r>
              <a:t>  - Task 3: Review post (from Task 2) for errors, clarity, accuracy against Task 1 research.</a:t>
            </a:r>
          </a:p>
          <a:p>
            <a:r>
              <a:t>CrewAI Flow: Task 1 output -&gt; Task 2 input -&gt; Task 3 input -&gt; Final Blog Post.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Design Your Own Crew: A Thought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Scenario: Plan a weekend hiking trip.</a:t>
            </a:r>
          </a:p>
          <a:p>
            <a:r>
              <a:t>Considerations for your crew:</a:t>
            </a:r>
          </a:p>
          <a:p>
            <a:r>
              <a:t>  - Roles: TrailScoutAgent, WeatherForecasterAgent, AccommodationFinderAgent, GearAdvisorAgent, ItineraryPlannerAgent.</a:t>
            </a:r>
          </a:p>
          <a:p>
            <a:r>
              <a:t>  - Tasks for each agent (e.g., TrailScout: Find 3 trails with details).</a:t>
            </a:r>
          </a:p>
          <a:p>
            <a:r>
              <a:t>  - Tools they might need (e.g., Web search, Weather API, Mapping tool).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Summary: Your First Step into AI Team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CrewAI: Framework for orchestrating autonomous AI agents for complex tasks.</a:t>
            </a:r>
          </a:p>
          <a:p>
            <a:r>
              <a:t>Core Philosophy: Role-based agents, clear task delegation, collaborative intelligence.</a:t>
            </a:r>
          </a:p>
          <a:p>
            <a:r>
              <a:t>Simplifies AI Team Building: Define agents (roles, goals, tools) &amp; tasks; orchestrates execution in a crew.</a:t>
            </a:r>
          </a:p>
          <a:p>
            <a:r>
              <a:t>Beginner-Friendly: Abstracts technical complexities, focus on strategic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Welcome to CrewAI 101!</a:t>
            </a:r>
          </a:p>
          <a:p>
            <a:r>
              <a:t>Gentle introduction to autonomous AI agents and the CrewAI framework.</a:t>
            </a:r>
          </a:p>
          <a:p>
            <a:r>
              <a:t>Explore: What AI agents are, power of collaborative multi-agent systems, CrewAI's simplification.</a:t>
            </a:r>
          </a:p>
          <a:p>
            <a:r>
              <a:t>No prior AI agent experience needed.</a:t>
            </a:r>
          </a:p>
          <a:p>
            <a:r>
              <a:t>Assumes Python and CrewAI development environment is set up.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Deconstructing CrewAI: The Five Core Pillars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Understanding the fundamental building blocks of CrewAI's architecture.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Introduction: Understanding CrewAI's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Recap: CrewAI as a conductor for AI agent teams.</a:t>
            </a:r>
          </a:p>
          <a:p>
            <a:r>
              <a:t>Goal: Look 'under the hood' at fundamental components.</a:t>
            </a:r>
          </a:p>
          <a:p>
            <a:r>
              <a:t>Five Core Pillars: Agents, Tasks, Tools, Crew, Process.</a:t>
            </a:r>
          </a:p>
          <a:p>
            <a:r>
              <a:t>These are essential building blocks for your AI teams.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Pillar 1: Agents - The Autonomous Specialists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Autonomous AI entities designed for a specific role and goal.</a:t>
            </a:r>
          </a:p>
          <a:p>
            <a:r>
              <a:t>Powered by an LLM (e.g., GPT, Claude, Llama).</a:t>
            </a:r>
          </a:p>
          <a:p>
            <a:r>
              <a:t>Key Characteristics in CrewAI:</a:t>
            </a:r>
          </a:p>
          <a:p>
            <a:r>
              <a:t>  - Role (e.g., 'Senior Market Researcher').</a:t>
            </a:r>
          </a:p>
          <a:p>
            <a:r>
              <a:t>  - Goal (e.g., 'Identify emerging fashion trends').</a:t>
            </a:r>
          </a:p>
          <a:p>
            <a:r>
              <a:t>  - Backstory (Optional, adds context/persona, e.g., 'Seasoned travel writer...').</a:t>
            </a:r>
          </a:p>
          <a:p>
            <a:r>
              <a:t>  - Autonomy (Determine how to achieve objectives).</a:t>
            </a:r>
          </a:p>
          <a:p>
            <a:r>
              <a:t>Example: `Corporate Event Planner` agent.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Pillar 2: Tasks - The Actionable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Specific, actionable assignments delegated to an agent.</a:t>
            </a:r>
          </a:p>
          <a:p>
            <a:r>
              <a:t>Well-defined unit of work contributing to the crew's objective.</a:t>
            </a:r>
          </a:p>
          <a:p>
            <a:r>
              <a:t>Key Characteristics in CrewAI:</a:t>
            </a:r>
          </a:p>
          <a:p>
            <a:r>
              <a:t>  - Description (Clear, detailed instruction).</a:t>
            </a:r>
          </a:p>
          <a:p>
            <a:r>
              <a:t>  - Expected Output (Defines successful completion).</a:t>
            </a:r>
          </a:p>
          <a:p>
            <a:r>
              <a:t>  - Agent (Specific agent assigned).</a:t>
            </a:r>
          </a:p>
          <a:p>
            <a:r>
              <a:t>  - Context (Implicitly handled flow of info from previous tasks).</a:t>
            </a:r>
          </a:p>
          <a:p>
            <a:r>
              <a:t>Example: Task for `Corporate Event Planner` to research venues.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Pillar 3: Tools - The Enabling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External utilities extending agent capabilities beyond LLM reasoning.</a:t>
            </a:r>
          </a:p>
          <a:p>
            <a:r>
              <a:t>Enable agents to Perceive (gather info) and Act (perform actions).</a:t>
            </a:r>
          </a:p>
          <a:p>
            <a:r>
              <a:t>Essential for:</a:t>
            </a:r>
          </a:p>
          <a:p>
            <a:r>
              <a:t>  - Information Gathering (WebSearchTool, FileReaderTool).</a:t>
            </a:r>
          </a:p>
          <a:p>
            <a:r>
              <a:t>  - Action Performing (FileWriterTool, APIs, Code Execution).</a:t>
            </a:r>
          </a:p>
          <a:p>
            <a:r>
              <a:t>  - Grounding in Reality (using factual, current data).</a:t>
            </a:r>
          </a:p>
          <a:p>
            <a:r>
              <a:t>Example: `Corporate Event Planner` using `WebSearchTool` to find venues.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Pillar 4: Crew - The Collaborative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Overarching entity assembling agents and tasks into a cohesive unit.</a:t>
            </a:r>
          </a:p>
          <a:p>
            <a:r>
              <a:t>The 'team' itself, configured and ready for the mission.</a:t>
            </a:r>
          </a:p>
          <a:p>
            <a:r>
              <a:t>Key Functions:</a:t>
            </a:r>
          </a:p>
          <a:p>
            <a:r>
              <a:t>  - Composition (Defines agents and tasks in the crew).</a:t>
            </a:r>
          </a:p>
          <a:p>
            <a:r>
              <a:t>  - Orchestration (Manages task execution based on process).</a:t>
            </a:r>
          </a:p>
          <a:p>
            <a:r>
              <a:t>  - Shared Objective (All agents work towards a larger project goal).</a:t>
            </a:r>
          </a:p>
          <a:p>
            <a:r>
              <a:t>Example: `Market Analysis Crew` with `NewsResearcherAgent` and `SentimentAnalyzerAgent`.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Pillar 5: Process - The Orchestration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Dictates the workflow or methodology for task execution.</a:t>
            </a:r>
          </a:p>
          <a:p>
            <a:r>
              <a:t>Defines order and information flow, the operational strategy.</a:t>
            </a:r>
          </a:p>
          <a:p>
            <a:r>
              <a:t>Common Processes:</a:t>
            </a:r>
          </a:p>
          <a:p>
            <a:r>
              <a:t>  - Sequential: Tasks executed one after another (recommended for beginners). Output of Task 1 -&gt; Input for Task 2.</a:t>
            </a:r>
          </a:p>
          <a:p>
            <a:r>
              <a:t>  - Hierarchical (Advanced): Manager agent delegating, feedback loops.</a:t>
            </a:r>
          </a:p>
          <a:p>
            <a:r>
              <a:t>Ensures logical order, dependency handling, and coherent work.</a:t>
            </a:r>
          </a:p>
          <a:p>
            <a:r>
              <a:t>CrewAI handles mechanics based on defined process (e.g., `process='sequential'`).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Putting the Pillars Together: A 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Exercise: Generate a short, funny story about a cat who learns to code.</a:t>
            </a:r>
          </a:p>
          <a:p>
            <a:r>
              <a:t>1. Agents: `StoryIdeaGeneratorAgent`, `ShortStoryWriterAgent` (with roles, goals, backstories).</a:t>
            </a:r>
          </a:p>
          <a:p>
            <a:r>
              <a:t>2. Tasks: Generate 3 plot ideas (for IdeaAgent), Write 150-word story (for WriterAgent, using chosen idea).</a:t>
            </a:r>
          </a:p>
          <a:p>
            <a:r>
              <a:t>3. Tools: Potentially none needed (LLM capability) or WebSearchTool for IdeaAgent if research is required.</a:t>
            </a:r>
          </a:p>
          <a:p>
            <a:r>
              <a:t>4. Crew: `CodingCatStoryCrew` (comprising the two agents and their tasks).</a:t>
            </a:r>
          </a:p>
          <a:p>
            <a:r>
              <a:t>5. Process: Sequential (Idea generation before story writing).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Summary: The Foundation of Your AI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Agents: Specialized AI workers (role, goal, backstory, LLM).</a:t>
            </a:r>
          </a:p>
          <a:p>
            <a:r>
              <a:t>Tasks: Actionable assignments (description, expected output).</a:t>
            </a:r>
          </a:p>
          <a:p>
            <a:r>
              <a:t>Tools: External capabilities (perceive, act, gather info).</a:t>
            </a:r>
          </a:p>
          <a:p>
            <a:r>
              <a:t>Crew: Assembled team of agents &amp; tasks (collaborative objective).</a:t>
            </a:r>
          </a:p>
          <a:p>
            <a:r>
              <a:t>Process: Workflow for task execution (sequential, hierarchical).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Example Crew Output: Tech Trend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This section shows an example of a final report generated by a CrewAI crew.</a:t>
            </a:r>
          </a:p>
          <a:p>
            <a:r>
              <a:t>The `tech_reporter` agent produced this output as its final task in a sequential process.</a:t>
            </a:r>
          </a:p>
          <a:p>
            <a:r>
              <a:t>Output format: A news-style article on groundbreaking AI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The World of AI Agents: From Solo to Team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Exploring individual AI agents and their evolution into collaborative multi-agent systems.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Interpreting the Output: Connecting to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Observed CrewAI pillars in action through the example:</a:t>
            </a:r>
          </a:p>
          <a:p>
            <a:r>
              <a:t>  - Agents (`tech_researcher`, `tech_reporter`): Adopted roles, pursued goals, used backstories.</a:t>
            </a:r>
          </a:p>
          <a:p>
            <a:r>
              <a:t>  - Tasks (`research_task`, `report_task`): Focused on descriptions, produced expected outputs.</a:t>
            </a:r>
          </a:p>
          <a:p>
            <a:r>
              <a:t>  - Tool (`SerperDevTool`): Used by `tech_researcher` for external info gathering.</a:t>
            </a:r>
          </a:p>
          <a:p>
            <a:r>
              <a:t>  - Process (`Process.sequential`): Tasks executed in order, context passed automatically.</a:t>
            </a:r>
          </a:p>
          <a:p>
            <a:r>
              <a:t>  - Crew (`tech_crew`): Orchestrated the entire operation from start to finish.</a:t>
            </a:r>
          </a:p>
          <a:p>
            <a:r>
              <a:t>Verbose mode helps see agent 'thought process'.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What If Something Goes Wrong? (Brief Troubleshooting)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Common issues when running CrewAI scripts:</a:t>
            </a:r>
          </a:p>
          <a:p>
            <a:r>
              <a:t>  - API Key Errors: Invalid/missing keys (OpenAI, Serper). Check env variables.</a:t>
            </a:r>
          </a:p>
          <a:p>
            <a:r>
              <a:t>  - Tool Errors: External API issues, rate limits (e.g., SerperDevTool).</a:t>
            </a:r>
          </a:p>
          <a:p>
            <a:r>
              <a:t>  - No Output / Script Stuck: Internet connection, LLM service load.</a:t>
            </a:r>
          </a:p>
          <a:p>
            <a:r>
              <a:t>  - Installation Issues (`ModuleNotFoundError`): Libraries not installed (crewai, crewai_tools).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Summary: Your First Taste of AI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Successfully ran your first CrewAI example!</a:t>
            </a:r>
          </a:p>
          <a:p>
            <a:r>
              <a:t>Witnessed: Specialized Agents (roles, backstories, Tools).</a:t>
            </a:r>
          </a:p>
          <a:p>
            <a:r>
              <a:t>Witnessed: Deconstructed Tasks (description, expected output).</a:t>
            </a:r>
          </a:p>
          <a:p>
            <a:r>
              <a:t>Witnessed: Crew orchestration with a Process (sequential).</a:t>
            </a:r>
          </a:p>
          <a:p>
            <a:r>
              <a:t>Witnessed: Context flow between tasks.</a:t>
            </a:r>
          </a:p>
          <a:p>
            <a:r>
              <a:t>Learned: Benefit of verbose output for understanding agent reasoning.</a:t>
            </a:r>
          </a:p>
          <a:p>
            <a:r>
              <a:t>Bridged gap from abstract concepts to practical application.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The Big Picture: How a CrewAI Operation Unfolds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Understanding the typical workflow from an initial idea to a solution delivered by an AI crew.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Introduction: Charting Your Course with AI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Recap: AI agents, MAS, CrewAI framework, Five Core Pillars, simple example.</a:t>
            </a:r>
          </a:p>
          <a:p>
            <a:r>
              <a:t>Now: Zoom out to the big picture workflow of a CrewAI project.</a:t>
            </a:r>
          </a:p>
          <a:p>
            <a:r>
              <a:t>Journey from initial idea/problem to a tangible solution.</a:t>
            </a:r>
          </a:p>
          <a:p>
            <a:r>
              <a:t>Analogy: Following a recipe (CrewAI pillars as ingredients).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The Journey: From Problem Definition to Solution with CrewAI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Building a CrewAI application is a structured, multi-step process.</a:t>
            </a:r>
          </a:p>
          <a:p>
            <a:r>
              <a:t>Example to follow: Create a social media launch campaign plan for eco-friendly bamboo coffee cups.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1: Defining the Grand Objective (The Problem 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Start with a clear understanding of what you want to achieve.</a:t>
            </a:r>
          </a:p>
          <a:p>
            <a:r>
              <a:t>The 'why' behind building your AI crew; guides all decisions.</a:t>
            </a:r>
          </a:p>
          <a:p>
            <a:r>
              <a:t>Example: 'Develop a comprehensive social media launch plan for new reusable bamboo coffee cups, targeting eco-conscious millennials &amp; Gen Z, to drive awareness and sales.'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2: Designing Your Crew – Assembling the Specialists (Agents)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Based on the objective, determine skills/expertise needed.</a:t>
            </a:r>
          </a:p>
          <a:p>
            <a:r>
              <a:t>Each distinct area can become an Agent (role, goal, backstory).</a:t>
            </a:r>
          </a:p>
          <a:p>
            <a:r>
              <a:t>Example Agents (Bamboo Coffee Cup Campaign):</a:t>
            </a:r>
          </a:p>
          <a:p>
            <a:r>
              <a:t>  - `MarketResearcherAgent` (Eco-Product Market Analyst)</a:t>
            </a:r>
          </a:p>
          <a:p>
            <a:r>
              <a:t>  - `ContentStrategistAgent` (Creative Social Media Strategist)</a:t>
            </a:r>
          </a:p>
          <a:p>
            <a:r>
              <a:t>  - `CopywriterAgent` (Persuasive Eco-Brand Copywriter)</a:t>
            </a:r>
          </a:p>
          <a:p>
            <a:r>
              <a:t>  - `CampaignPlannerAgent` (Organized Digital Campaign Coordinator)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3: Equipping Your Agents (Tools)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Agents may need Tools for external information or actions.</a:t>
            </a:r>
          </a:p>
          <a:p>
            <a:r>
              <a:t>Ask: What external access or actions do agents need?</a:t>
            </a:r>
          </a:p>
          <a:p>
            <a:r>
              <a:t>Example Tools:</a:t>
            </a:r>
          </a:p>
          <a:p>
            <a:r>
              <a:t>  - `MarketResearcherAgent`: Needs `WebSearchTool`.</a:t>
            </a:r>
          </a:p>
          <a:p>
            <a:r>
              <a:t>  - `ContentStrategistAgent`: Might use `WebSearchTool`.</a:t>
            </a:r>
          </a:p>
          <a:p>
            <a:r>
              <a:t>  - `CampaignPlannerAgent`: Could use `FileWriterTool`.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4: Breaking Down the Mission (Tasks)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Break grand objective into smaller, manageable Tasks.</a:t>
            </a:r>
          </a:p>
          <a:p>
            <a:r>
              <a:t>Tasks: Specific assignments (description, expected output) for an agent.</a:t>
            </a:r>
          </a:p>
          <a:p>
            <a:r>
              <a:t>Think sequentially; output of one task is context for the next.</a:t>
            </a:r>
          </a:p>
          <a:p>
            <a:r>
              <a:t>Example Tasks (Campaign): Research market, Develop content strategy, Write posts, Plan campaign schedule.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Introduction: Meet the Intelligent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AI agents are fundamental to many AI achievements (e.g., Netflix recommendations, medical diagnosis).</a:t>
            </a:r>
          </a:p>
          <a:p>
            <a:r>
              <a:t>Agents as 'intelligent actors' or 'digital workers'.</a:t>
            </a:r>
          </a:p>
          <a:p>
            <a:r>
              <a:t>Understanding individual agents (solo players) and their collaboration in multi-agent systems (team players).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5: Assembling the Crew and Choosing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Bring agents, tools, and tasks together into a Crew.</a:t>
            </a:r>
          </a:p>
          <a:p>
            <a:r>
              <a:t>Define the Process (workflow for task execution).</a:t>
            </a:r>
          </a:p>
          <a:p>
            <a:r>
              <a:t>  - `Process.sequential` is ideal for beginners (tasks one after another).</a:t>
            </a:r>
          </a:p>
          <a:p>
            <a:r>
              <a:t>Example: `social_media_crew = Crew(agents=[...], tasks=[...], process=Process.sequential)`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6: Kickoff! Initiating the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Set the crew in motion (e.g., `result = crew.kickoff()`).</a:t>
            </a:r>
          </a:p>
          <a:p>
            <a:r>
              <a:t>CrewAI orchestrates the process autonomously.</a:t>
            </a:r>
          </a:p>
          <a:p>
            <a:r>
              <a:t>First agent starts its task (in sequential process).</a:t>
            </a:r>
          </a:p>
          <a:p>
            <a:r>
              <a:t>Verbose mode shows agent 'thinking', tool usage, steps.</a:t>
            </a:r>
          </a:p>
          <a:p>
            <a:r>
              <a:t>Output of one task passed as context to the next.</a:t>
            </a:r>
          </a:p>
          <a:p>
            <a:r>
              <a:t>Continues until final task is completed; its output is the crew's result.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Step 7: Reviewing the Outcome and Iterating (The Feedback Loop)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First run might not be perfect; iteration is key.</a:t>
            </a:r>
          </a:p>
          <a:p>
            <a:r>
              <a:t>1. Review Final Output: Does it meet the grand objective?</a:t>
            </a:r>
          </a:p>
          <a:p>
            <a:r>
              <a:t>2. Analyze Intermediate Steps (if verbose): Agent performance, tool usage, info flow.</a:t>
            </a:r>
          </a:p>
          <a:p>
            <a:r>
              <a:t>3. Identify Improvements: Agent refinement, task tuning, tool adjustment, process flow.</a:t>
            </a:r>
          </a:p>
          <a:p>
            <a:r>
              <a:t>4. Iterate: Make adjustments and run the crew again.</a:t>
            </a:r>
          </a:p>
          <a:p>
            <a:r>
              <a:t>Cycle: Design -&gt; Execute -&gt; Review -&gt; Refine.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Practical Application: Sketching Your Own CrewAI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Exercise: Create a personalized 7-day healthy meal plan &amp; grocery list.</a:t>
            </a:r>
          </a:p>
          <a:p>
            <a:r>
              <a:t>1. Grand Objective: e.g., 'Generate 7-day healthy meal plan, quick dinners, vegetarian, ~1800 kcal, with grocery list'.</a:t>
            </a:r>
          </a:p>
          <a:p>
            <a:r>
              <a:t>2. Potential Agents: `DietaryPreferenceProfiler`, `PersonalizedMealPlanner`.</a:t>
            </a:r>
          </a:p>
          <a:p>
            <a:r>
              <a:t>3. Tasks: Process dietary info (Profiler), Generate meal plan &amp; list (Planner).</a:t>
            </a:r>
          </a:p>
          <a:p>
            <a:r>
              <a:t>4. Tool: `PersonalizedMealPlanner` might need `WebSearchTool` or `RecipeAPI Tool`.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Summary of Key Points: The CrewAI Operational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1. Define the Grand Objective.</a:t>
            </a:r>
          </a:p>
          <a:p>
            <a:r>
              <a:t>2. Design Your Agents (specialists).</a:t>
            </a:r>
          </a:p>
          <a:p>
            <a:r>
              <a:t>3. Equip Your Agents with Tools.</a:t>
            </a:r>
          </a:p>
          <a:p>
            <a:r>
              <a:t>4. Break Down the Mission into Tasks.</a:t>
            </a:r>
          </a:p>
          <a:p>
            <a:r>
              <a:t>5. Assemble the Crew and Choose a Process.</a:t>
            </a:r>
          </a:p>
          <a:p>
            <a:r>
              <a:t>6. Kickoff the Operation.</a:t>
            </a:r>
          </a:p>
          <a:p>
            <a:r>
              <a:t>7. Review and Iterate (Feedback Loop).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Congratulations on taking your first steps with CrewAI!</a:t>
            </a:r>
          </a:p>
          <a:p>
            <a:r>
              <a:t>You have a foundational understanding of:</a:t>
            </a:r>
          </a:p>
          <a:p>
            <a:r>
              <a:t>  - AI agents and Multi-Agent Systems (MAS).</a:t>
            </a:r>
          </a:p>
          <a:p>
            <a:r>
              <a:t>  - Core components of CrewAI (Agent, Task, Tool, Crew, Process).</a:t>
            </a:r>
          </a:p>
          <a:p>
            <a:r>
              <a:t>  - How a simple crew operates.</a:t>
            </a:r>
          </a:p>
          <a:p>
            <a:r>
              <a:t>This knowledge prepares you to explore more complex applications.</a:t>
            </a:r>
          </a:p>
          <a:p>
            <a:r>
              <a:t>The journey into autonomous AI is just beginning!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What is an AI Agent? The Solo Performer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Technical Definition: Perceives environment (sensors) &amp; acts upon it (actuators).</a:t>
            </a:r>
          </a:p>
          <a:p>
            <a:r>
              <a:t>Simplified: A 'smart helper' or 'digital robot' for specific jobs.</a:t>
            </a:r>
          </a:p>
          <a:p>
            <a:r>
              <a:t>Operates in digital (software) or physical (robot) environments.</a:t>
            </a:r>
          </a:p>
          <a:p>
            <a:r>
              <a:t>Observes, makes decisions, takes autonomous actions towards a goal.</a:t>
            </a:r>
          </a:p>
          <a:p>
            <a:r>
              <a:t>Example: Email spam filter (perceives email, decides if spam, acts by moving to folder).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Key Characteristics of an AI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1. Autonomy: Operates independently, makes decisions (e.g., robot vacuum).</a:t>
            </a:r>
          </a:p>
          <a:p>
            <a:r>
              <a:t>2. Goal-Orientation: Designed with a specific purpose (e.g., GPS navigation).</a:t>
            </a:r>
          </a:p>
          <a:p>
            <a:r>
              <a:t>3. Perception (Sensing): Aware of its environment via sensors (e.g., smart thermostat sensing temperature).</a:t>
            </a:r>
          </a:p>
          <a:p>
            <a:r>
              <a:t>4. Action (Acting): Affects its environment via actuators (e.g., smart thermostat turning on heat).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When One Isn't Enough: The Power of Multi-Agent Systems (MAS)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Single agents are limited for big, distributed, or complex problems.</a:t>
            </a:r>
          </a:p>
          <a:p>
            <a:r>
              <a:t>Multi-Agent System (MAS): Multiple interacting AI agents.</a:t>
            </a:r>
          </a:p>
          <a:p>
            <a:r>
              <a:t>Agents in MAS communicate, coordinate, and negotiate.</a:t>
            </a:r>
          </a:p>
          <a:p>
            <a:r>
              <a:t>Goal: Solve problems beyond the reach of a single agent.</a:t>
            </a:r>
          </a:p>
          <a:p>
            <a:r>
              <a:t>Analogy: Solo musician (single agent) vs. entire orchestra (MAS).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Why Team Up? Benefits of Multi-Agent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1. Solving Complex Problems: Break down large tasks (e.g., city grocery supply chain).</a:t>
            </a:r>
          </a:p>
          <a:p>
            <a:r>
              <a:t>2. Enhanced Capabilities &amp; Sophistication: Diverse skills combine (e.g., disaster response drones, robots, data analysts).</a:t>
            </a:r>
          </a:p>
          <a:p>
            <a:r>
              <a:t>3. Robustness and Reliability: System adapts if one agent fails (e.g., delivery drone network rerouting).</a:t>
            </a:r>
          </a:p>
          <a:p>
            <a:r>
              <a:t>4. Scalability: Easier to add more agents for increased load (e.g., more chatbots for holiday rush).</a:t>
            </a:r>
          </a:p>
          <a:p>
            <a:r>
              <a:t>5. Parallelism: Multiple agents work simultaneously for faster solutions (e.g., concurrent research tasks).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AI Agents in Action: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Solo AI Agents:</a:t>
            </a:r>
          </a:p>
          <a:p>
            <a:r>
              <a:t>  - Email Spam Filters</a:t>
            </a:r>
          </a:p>
          <a:p>
            <a:r>
              <a:t>  - Smart Thermostats (Nest, Ecobee)</a:t>
            </a:r>
          </a:p>
          <a:p>
            <a:r>
              <a:t>  - Recommendation Systems (Netflix, YouTube, Amazon)</a:t>
            </a:r>
          </a:p>
          <a:p>
            <a:r>
              <a:t>  - Game AI (chess opponents)</a:t>
            </a:r>
          </a:p>
          <a:p>
            <a:r>
              <a:t>Multi-Agent Systems (MAS):</a:t>
            </a:r>
          </a:p>
          <a:p>
            <a:r>
              <a:t>  - Robotics Swarms (agricultural monitoring, search &amp; rescue)</a:t>
            </a:r>
          </a:p>
          <a:p>
            <a:r>
              <a:t>  - Supply Chain Management &amp; Logistics</a:t>
            </a:r>
          </a:p>
          <a:p>
            <a:r>
              <a:t>  - Smart Grids (electricity management)</a:t>
            </a:r>
          </a:p>
          <a:p>
            <a:r>
              <a:t>  - Advanced Video Game AI (NPC coordination)</a:t>
            </a:r>
          </a:p>
          <a:p>
            <a:r>
              <a:t>  - Algorithmic Financial Trading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