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8" r:id="rId3"/>
    <p:sldId id="299" r:id="rId4"/>
    <p:sldId id="303" r:id="rId5"/>
    <p:sldId id="306" r:id="rId6"/>
    <p:sldId id="309" r:id="rId7"/>
    <p:sldId id="304" r:id="rId8"/>
    <p:sldId id="307" r:id="rId9"/>
    <p:sldId id="308" r:id="rId10"/>
    <p:sldId id="265" r:id="rId11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3454" autoAdjust="0"/>
  </p:normalViewPr>
  <p:slideViewPr>
    <p:cSldViewPr>
      <p:cViewPr varScale="1">
        <p:scale>
          <a:sx n="83" d="100"/>
          <a:sy n="83" d="100"/>
        </p:scale>
        <p:origin x="126" y="162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2016/1/10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03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2016/1/10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00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1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Openstack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从入门到精通实践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讲师</a:t>
            </a:r>
            <a:r>
              <a:rPr lang="en-US" altLang="zh-CN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chong-de.fang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2016/1/10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2016/1/10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Openstack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从入门到精通实践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讲师</a:t>
            </a:r>
            <a:r>
              <a:rPr lang="en-US" altLang="zh-CN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chong-de.fang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du.dataguru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16263" y="5302437"/>
            <a:ext cx="10668285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dirty="0" smtClean="0"/>
              <a:t>OpenStack</a:t>
            </a:r>
            <a:r>
              <a:rPr lang="zh-CN" altLang="en-US" dirty="0"/>
              <a:t>从入门到精通实</a:t>
            </a:r>
            <a:r>
              <a:rPr lang="zh-CN" altLang="en-US" dirty="0" smtClean="0"/>
              <a:t>践 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周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05" y="1152599"/>
            <a:ext cx="4572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法律声明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429081"/>
            <a:ext cx="10970424" cy="4809652"/>
          </a:xfrm>
        </p:spPr>
        <p:txBody>
          <a:bodyPr/>
          <a:lstStyle/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3300" b="1" dirty="0" smtClean="0">
                <a:solidFill>
                  <a:srgbClr val="FF0000"/>
                </a:solidFill>
              </a:rPr>
              <a:t>声明</a:t>
            </a:r>
            <a:r>
              <a:rPr lang="en-US" altLang="zh-CN" sz="3300" b="1" dirty="0" smtClean="0">
                <a:solidFill>
                  <a:srgbClr val="FF0000"/>
                </a:solidFill>
              </a:rPr>
              <a:t>】</a:t>
            </a:r>
            <a:r>
              <a:rPr lang="zh-CN" altLang="en-US" sz="3300" b="1" dirty="0" smtClean="0"/>
              <a:t>本视频和幻灯片为炼数成金网络课程的教学资料，所有资料只能在课程内使用，不得在课程以外范围散播，违者将可能被追究法律和经济责任。</a:t>
            </a:r>
            <a:endParaRPr lang="en-US" altLang="zh-CN" sz="3300" b="1" dirty="0" smtClean="0"/>
          </a:p>
          <a:p>
            <a:pPr>
              <a:buNone/>
            </a:pPr>
            <a:r>
              <a:rPr lang="zh-CN" altLang="en-US" sz="3300" b="1" dirty="0" smtClean="0">
                <a:solidFill>
                  <a:srgbClr val="003399"/>
                </a:solidFill>
              </a:rPr>
              <a:t>课程详情访问炼数成金培训网站</a:t>
            </a:r>
            <a:endParaRPr lang="en-US" altLang="zh-CN" sz="3300" b="1" dirty="0" smtClean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  <a:hlinkClick r:id="rId2"/>
              </a:rPr>
              <a:t>http://edu.dataguru.cn</a:t>
            </a:r>
            <a:endParaRPr lang="en-US" altLang="zh-CN" sz="33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炼数成金逆向收费式网络课程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003399"/>
                </a:solidFill>
              </a:rPr>
              <a:t>Dataguru</a:t>
            </a:r>
            <a:r>
              <a:rPr lang="zh-CN" altLang="en-US" b="1" dirty="0" smtClean="0">
                <a:solidFill>
                  <a:srgbClr val="003399"/>
                </a:solidFill>
              </a:rPr>
              <a:t>（炼数成金）是专业数据分析网站，提供教育，媒体，内容，社区，出版，数据分析业务等服务。我们的课程采用新兴的互联网教育形式，独创地发展了逆向收费式网络培训课程模式。既继承传统教育重学习氛围，重竞争压力的特点，同时又发挥互联网的威力打破时空限制，把天南地北志同道合的朋友组织在一起交流学习，使到原先孤立的学习个体组合成有组织的探索力量。并且把原先动辄成千上万的学习成本，直线下降至百元范围，造福大众。我们的目标是：低成本传播高价值知识，构架中国第一的网上知识流转阵地。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zh-CN" altLang="en-US" b="1" dirty="0" smtClean="0">
                <a:solidFill>
                  <a:srgbClr val="003399"/>
                </a:solidFill>
              </a:rPr>
              <a:t>关于逆向收费式网络的详情，请看我们的培训网站 </a:t>
            </a:r>
            <a:r>
              <a:rPr lang="en-US" altLang="zh-CN" b="1" dirty="0" smtClean="0">
                <a:solidFill>
                  <a:srgbClr val="003399"/>
                </a:solidFill>
              </a:rPr>
              <a:t>http://edu.dataguru.cn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</a:t>
            </a:r>
            <a:r>
              <a:rPr lang="zh-CN" altLang="en-US" dirty="0" smtClean="0"/>
              <a:t>境说明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028558"/>
              </p:ext>
            </p:extLst>
          </p:nvPr>
        </p:nvGraphicFramePr>
        <p:xfrm>
          <a:off x="609600" y="1196975"/>
          <a:ext cx="10985499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454"/>
                <a:gridCol w="4464496"/>
                <a:gridCol w="369254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节点名称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硬件配置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用途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controller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4G</a:t>
                      </a:r>
                      <a:r>
                        <a:rPr lang="zh-CN" altLang="en-US" dirty="0" smtClean="0"/>
                        <a:t>内存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块硬盘，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块网卡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控制节点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compute_node_01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2G</a:t>
                      </a:r>
                      <a:r>
                        <a:rPr lang="zh-CN" altLang="en-US" dirty="0" smtClean="0"/>
                        <a:t>内存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块硬盘，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块网卡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计算节点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network_node_01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1G</a:t>
                      </a:r>
                      <a:r>
                        <a:rPr lang="zh-CN" altLang="en-US" dirty="0" smtClean="0"/>
                        <a:t>内存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块硬盘，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块网卡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网络节点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block_node_01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1G</a:t>
                      </a:r>
                      <a:r>
                        <a:rPr lang="zh-CN" altLang="en-US" dirty="0" smtClean="0"/>
                        <a:t>内存，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块硬盘，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块网卡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块存储节点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object_node_01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1G</a:t>
                      </a:r>
                      <a:r>
                        <a:rPr lang="zh-CN" altLang="en-US" dirty="0" smtClean="0"/>
                        <a:t>内存，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块硬盘，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块网卡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对象存储节点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object_node_02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1G</a:t>
                      </a:r>
                      <a:r>
                        <a:rPr lang="zh-CN" altLang="en-US" dirty="0" smtClean="0"/>
                        <a:t>内存，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块硬盘，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块网卡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对象存储节点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6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网络环境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64948" y="1341562"/>
            <a:ext cx="4104456" cy="136815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controller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37854" y="1557586"/>
            <a:ext cx="216024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</a:t>
            </a:r>
            <a:r>
              <a:rPr lang="zh-CN" altLang="en-US" dirty="0" smtClean="0"/>
              <a:t>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（桥接）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192.168.1.30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742" y="3069753"/>
            <a:ext cx="4104456" cy="136815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compute-node-01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02648" y="3285777"/>
            <a:ext cx="216024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</a:t>
            </a:r>
            <a:r>
              <a:rPr lang="zh-CN" altLang="en-US" dirty="0" smtClean="0"/>
              <a:t>卡</a:t>
            </a:r>
            <a:r>
              <a:rPr lang="en-US" altLang="zh-CN" dirty="0" smtClean="0"/>
              <a:t>1</a:t>
            </a:r>
            <a:r>
              <a:rPr lang="zh-CN" altLang="en-US" dirty="0"/>
              <a:t> （桥接）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192.168.1.31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742" y="4797944"/>
            <a:ext cx="4104456" cy="136815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network-node-01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8552" y="5016173"/>
            <a:ext cx="180020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网</a:t>
            </a:r>
            <a:r>
              <a:rPr lang="zh-CN" altLang="en-US" sz="1600" dirty="0" smtClean="0"/>
              <a:t>卡</a:t>
            </a:r>
            <a:r>
              <a:rPr lang="en-US" altLang="zh-CN" sz="1600" dirty="0" smtClean="0"/>
              <a:t>1(</a:t>
            </a:r>
            <a:r>
              <a:rPr lang="zh-CN" altLang="en-US" sz="1600" dirty="0" smtClean="0"/>
              <a:t>桥接）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192.168.1.32</a:t>
            </a:r>
            <a:endParaRPr lang="zh-CN" alt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754776" y="5016173"/>
            <a:ext cx="1872207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网</a:t>
            </a:r>
            <a:r>
              <a:rPr lang="zh-CN" altLang="en-US" sz="1600" dirty="0" smtClean="0"/>
              <a:t>卡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host-only)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49724" y="1341562"/>
            <a:ext cx="4104456" cy="136815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block-node-01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14518" y="3069753"/>
            <a:ext cx="4104456" cy="136815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object-node-01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14518" y="4797944"/>
            <a:ext cx="4104456" cy="1368152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object-node-02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621832" y="1557586"/>
            <a:ext cx="216024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</a:t>
            </a:r>
            <a:r>
              <a:rPr lang="zh-CN" altLang="en-US" dirty="0" smtClean="0"/>
              <a:t>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（桥接）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192.168.1.33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8679498" y="3285777"/>
            <a:ext cx="216024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</a:t>
            </a:r>
            <a:r>
              <a:rPr lang="zh-CN" altLang="en-US" dirty="0" smtClean="0"/>
              <a:t>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（桥接）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192.168.1.34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8690716" y="5016173"/>
            <a:ext cx="216024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</a:t>
            </a:r>
            <a:r>
              <a:rPr lang="zh-CN" altLang="en-US" dirty="0" smtClean="0"/>
              <a:t>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（桥接）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192.168.1.35</a:t>
            </a:r>
            <a:endParaRPr lang="zh-CN" altLang="en-US" dirty="0"/>
          </a:p>
        </p:txBody>
      </p:sp>
      <p:sp>
        <p:nvSpPr>
          <p:cNvPr id="23" name="Cloud 22"/>
          <p:cNvSpPr/>
          <p:nvPr/>
        </p:nvSpPr>
        <p:spPr>
          <a:xfrm>
            <a:off x="5454278" y="3336558"/>
            <a:ext cx="1504598" cy="918102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外网</a:t>
            </a:r>
          </a:p>
        </p:txBody>
      </p:sp>
      <p:cxnSp>
        <p:nvCxnSpPr>
          <p:cNvPr id="25" name="Curved Connector 24"/>
          <p:cNvCxnSpPr>
            <a:endCxn id="23" idx="1"/>
          </p:cNvCxnSpPr>
          <p:nvPr/>
        </p:nvCxnSpPr>
        <p:spPr>
          <a:xfrm flipV="1">
            <a:off x="4626983" y="4253682"/>
            <a:ext cx="1579594" cy="1086528"/>
          </a:xfrm>
          <a:prstGeom prst="curved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7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764332" y="1341562"/>
            <a:ext cx="4104456" cy="439248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compute-node-01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78414" y="1341562"/>
            <a:ext cx="4104456" cy="439248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network-node-01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6460" y="1753805"/>
            <a:ext cx="180020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网</a:t>
            </a:r>
            <a:r>
              <a:rPr lang="zh-CN" altLang="en-US" sz="1600" dirty="0" smtClean="0"/>
              <a:t>卡</a:t>
            </a:r>
            <a:r>
              <a:rPr lang="en-US" altLang="zh-CN" sz="1600" dirty="0" smtClean="0"/>
              <a:t>1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192.168.1.31</a:t>
            </a:r>
            <a:endParaRPr lang="zh-CN" alt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035506" y="4386991"/>
            <a:ext cx="1800200" cy="422261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vm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192.168.2.2</a:t>
            </a:r>
            <a:endParaRPr lang="zh-CN" alt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133797" y="3326675"/>
            <a:ext cx="3603619" cy="4222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虚</a:t>
            </a:r>
            <a:r>
              <a:rPr lang="zh-CN" altLang="en-US" sz="1600" dirty="0" smtClean="0">
                <a:solidFill>
                  <a:schemeClr val="tx1"/>
                </a:solidFill>
              </a:rPr>
              <a:t>拟网桥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V="1">
            <a:off x="2935606" y="3769385"/>
            <a:ext cx="0" cy="61760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912422" y="2401877"/>
            <a:ext cx="0" cy="92479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22430" y="1756869"/>
            <a:ext cx="1800200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网</a:t>
            </a:r>
            <a:r>
              <a:rPr lang="zh-CN" altLang="en-US" sz="1600" dirty="0" smtClean="0"/>
              <a:t>卡</a:t>
            </a:r>
            <a:r>
              <a:rPr lang="en-US" altLang="zh-CN" sz="1600" dirty="0" smtClean="0"/>
              <a:t>1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192.168.1.32</a:t>
            </a:r>
            <a:endParaRPr lang="zh-CN" alt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8909067" y="1753805"/>
            <a:ext cx="1800200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网</a:t>
            </a:r>
            <a:r>
              <a:rPr lang="zh-CN" altLang="en-US" sz="1600" dirty="0" smtClean="0"/>
              <a:t>卡</a:t>
            </a:r>
            <a:r>
              <a:rPr lang="en-US" altLang="zh-CN" sz="1600" dirty="0" smtClean="0"/>
              <a:t>2</a:t>
            </a:r>
          </a:p>
          <a:p>
            <a:pPr algn="ctr"/>
            <a:r>
              <a:rPr lang="en-US" altLang="zh-CN" sz="1600" dirty="0" smtClean="0"/>
              <a:t>(</a:t>
            </a:r>
            <a:r>
              <a:rPr lang="zh-CN" altLang="en-US" sz="1600" dirty="0" smtClean="0"/>
              <a:t>未分配</a:t>
            </a:r>
            <a:r>
              <a:rPr lang="en-US" altLang="zh-CN" sz="1600" dirty="0" smtClean="0"/>
              <a:t>IP)</a:t>
            </a:r>
            <a:endParaRPr lang="en-US" altLang="zh-CN" sz="1600" dirty="0" smtClean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 flipV="1">
            <a:off x="3716660" y="2077841"/>
            <a:ext cx="3105770" cy="306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909067" y="2904414"/>
            <a:ext cx="1800200" cy="525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虚拟网桥</a:t>
            </a:r>
            <a:r>
              <a:rPr lang="en-US" altLang="zh-CN" sz="1600" dirty="0" smtClean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br</a:t>
            </a:r>
            <a:r>
              <a:rPr lang="en-US" altLang="zh-CN" sz="1600" dirty="0" smtClean="0">
                <a:solidFill>
                  <a:schemeClr val="bg1"/>
                </a:solidFill>
              </a:rPr>
              <a:t>-ex)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85506" y="2904414"/>
            <a:ext cx="1800200" cy="525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虚拟网桥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758534" y="2349674"/>
            <a:ext cx="0" cy="59586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945279" y="3964729"/>
            <a:ext cx="3763987" cy="12291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虚拟网</a:t>
            </a:r>
            <a:r>
              <a:rPr lang="zh-CN" altLang="en-US" sz="1600" dirty="0" smtClean="0">
                <a:solidFill>
                  <a:schemeClr val="tx1"/>
                </a:solidFill>
              </a:rPr>
              <a:t>桥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39656" y="4694576"/>
            <a:ext cx="1138740" cy="314154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租户网络</a:t>
            </a:r>
            <a:endParaRPr lang="zh-CN" alt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9486726" y="4699816"/>
            <a:ext cx="1138740" cy="314154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扩展</a:t>
            </a:r>
            <a:r>
              <a:rPr lang="zh-CN" altLang="en-US" sz="1600" dirty="0" smtClean="0"/>
              <a:t>网络</a:t>
            </a:r>
            <a:endParaRPr lang="zh-CN" alt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8250404" y="4051744"/>
            <a:ext cx="1253446" cy="314154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虚拟路由</a:t>
            </a:r>
            <a:endParaRPr lang="zh-CN" altLang="en-US" sz="1600" dirty="0"/>
          </a:p>
        </p:txBody>
      </p:sp>
      <p:cxnSp>
        <p:nvCxnSpPr>
          <p:cNvPr id="31" name="Straight Arrow Connector 30"/>
          <p:cNvCxnSpPr>
            <a:endCxn id="26" idx="0"/>
          </p:cNvCxnSpPr>
          <p:nvPr/>
        </p:nvCxnSpPr>
        <p:spPr>
          <a:xfrm flipH="1">
            <a:off x="7609026" y="4365898"/>
            <a:ext cx="1300042" cy="3286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7" idx="0"/>
          </p:cNvCxnSpPr>
          <p:nvPr/>
        </p:nvCxnSpPr>
        <p:spPr>
          <a:xfrm>
            <a:off x="8909067" y="4386991"/>
            <a:ext cx="1147029" cy="31282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0"/>
            <a:endCxn id="22" idx="2"/>
          </p:cNvCxnSpPr>
          <p:nvPr/>
        </p:nvCxnSpPr>
        <p:spPr>
          <a:xfrm flipH="1" flipV="1">
            <a:off x="7785606" y="3429794"/>
            <a:ext cx="1041667" cy="53493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9054678" y="3424554"/>
            <a:ext cx="792088" cy="54017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9840616" y="2401878"/>
            <a:ext cx="6150" cy="50253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7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部署组件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41710" y="1125538"/>
            <a:ext cx="4104456" cy="5112568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controller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17974" y="1176719"/>
            <a:ext cx="15841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err="1" smtClean="0"/>
              <a:t>mariadb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err="1" smtClean="0"/>
              <a:t>rabbitMQ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err="1" smtClean="0"/>
              <a:t>httpServer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err="1" smtClean="0"/>
              <a:t>memcached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err="1" smtClean="0"/>
              <a:t>ntpd</a:t>
            </a:r>
            <a:endParaRPr lang="zh-CN" alt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85726" y="1197546"/>
            <a:ext cx="228239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keystone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glance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Horizon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neutron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server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ml2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err="1" smtClean="0"/>
              <a:t>clientwhich</a:t>
            </a:r>
            <a:endParaRPr lang="en-US" altLang="zh-CN" sz="12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nova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err="1" smtClean="0"/>
              <a:t>api</a:t>
            </a:r>
            <a:endParaRPr lang="en-US" altLang="zh-CN" sz="1200" dirty="0" smtClean="0"/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conductor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console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err="1" smtClean="0"/>
              <a:t>novaporxy</a:t>
            </a:r>
            <a:endParaRPr lang="en-US" altLang="zh-CN" sz="1200" dirty="0" smtClean="0"/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schedule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nova client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cert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cinder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err="1" smtClean="0"/>
              <a:t>api</a:t>
            </a:r>
            <a:endParaRPr lang="en-US" altLang="zh-CN" sz="1200" dirty="0" smtClean="0"/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schedule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swift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proxy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client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85726" y="1197546"/>
            <a:ext cx="2016224" cy="453650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20671" y="1191927"/>
            <a:ext cx="1753487" cy="453650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1705" y="1125538"/>
            <a:ext cx="4104456" cy="1629790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compute-node-01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44388" y="1176719"/>
            <a:ext cx="228239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nova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Compute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err="1" smtClean="0"/>
              <a:t>qemu</a:t>
            </a:r>
            <a:endParaRPr lang="en-US" altLang="zh-CN" sz="12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Neutron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err="1" smtClean="0"/>
              <a:t>openvswitch</a:t>
            </a:r>
            <a:endParaRPr lang="en-US" altLang="zh-CN" sz="1200" dirty="0" smtClean="0"/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ml2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651705" y="2984550"/>
            <a:ext cx="4104456" cy="1080119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network-node-01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44388" y="3035731"/>
            <a:ext cx="228239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Neutron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err="1" smtClean="0"/>
              <a:t>openvswitch</a:t>
            </a:r>
            <a:endParaRPr lang="en-US" altLang="zh-CN" sz="1200" dirty="0" smtClean="0"/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ml2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4666406" y="4293891"/>
            <a:ext cx="4104456" cy="1080119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block-node-01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59089" y="4345072"/>
            <a:ext cx="228239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cinder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lvm2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volume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8991275" y="1143433"/>
            <a:ext cx="2952328" cy="160426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object-node-01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225700" y="1139341"/>
            <a:ext cx="22823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err="1" smtClean="0"/>
              <a:t>rsync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swift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account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Object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container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9020650" y="3345326"/>
            <a:ext cx="2952328" cy="1604265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object-node-02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255075" y="3341234"/>
            <a:ext cx="22823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err="1" smtClean="0"/>
              <a:t>rsync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dirty="0" smtClean="0"/>
              <a:t>swift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account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Object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container</a:t>
            </a:r>
          </a:p>
          <a:p>
            <a:pPr marL="830412" lvl="1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9826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</a:t>
            </a:r>
            <a:r>
              <a:rPr lang="zh-CN" altLang="en-US" dirty="0" smtClean="0"/>
              <a:t>署</a:t>
            </a:r>
            <a:r>
              <a:rPr lang="zh-CN" altLang="en-US" dirty="0"/>
              <a:t>前</a:t>
            </a:r>
            <a:r>
              <a:rPr lang="zh-CN" altLang="en-US" dirty="0" smtClean="0"/>
              <a:t>须知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做好备份</a:t>
            </a:r>
            <a:endParaRPr lang="en-US" altLang="zh-CN" dirty="0" smtClean="0"/>
          </a:p>
          <a:p>
            <a:pPr lvl="1"/>
            <a:r>
              <a:rPr lang="zh-CN" altLang="en-US" dirty="0"/>
              <a:t>修</a:t>
            </a:r>
            <a:r>
              <a:rPr lang="zh-CN" altLang="en-US" dirty="0" smtClean="0"/>
              <a:t>改配置前，先备份配置文件</a:t>
            </a:r>
            <a:endParaRPr lang="en-US" altLang="zh-CN" dirty="0" smtClean="0"/>
          </a:p>
          <a:p>
            <a:pPr lvl="1"/>
            <a:r>
              <a:rPr lang="zh-CN" altLang="en-US" dirty="0"/>
              <a:t>部</a:t>
            </a:r>
            <a:r>
              <a:rPr lang="zh-CN" altLang="en-US" dirty="0" smtClean="0"/>
              <a:t>署好一个组件后，对虚拟机进行快照备份</a:t>
            </a:r>
            <a:endParaRPr lang="en-US" altLang="zh-CN" dirty="0" smtClean="0"/>
          </a:p>
          <a:p>
            <a:r>
              <a:rPr lang="zh-CN" altLang="en-US" dirty="0" smtClean="0"/>
              <a:t>做好验证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在关键组件部署完成后，先验证组件是否部署正常</a:t>
            </a:r>
            <a:endParaRPr lang="en-US" altLang="zh-CN" dirty="0" smtClean="0"/>
          </a:p>
          <a:p>
            <a:pPr lvl="1"/>
            <a:r>
              <a:rPr lang="zh-CN" altLang="en-US" dirty="0"/>
              <a:t>查</a:t>
            </a:r>
            <a:r>
              <a:rPr lang="zh-CN" altLang="en-US" dirty="0" smtClean="0"/>
              <a:t>看组件日志，检查是否有</a:t>
            </a:r>
            <a:r>
              <a:rPr lang="zh-CN" altLang="en-US" dirty="0"/>
              <a:t>警</a:t>
            </a:r>
            <a:r>
              <a:rPr lang="zh-CN" altLang="en-US" dirty="0" smtClean="0"/>
              <a:t>告或报错信息</a:t>
            </a:r>
            <a:endParaRPr lang="en-US" altLang="zh-CN" dirty="0" smtClean="0"/>
          </a:p>
          <a:p>
            <a:r>
              <a:rPr lang="zh-CN" altLang="en-US" dirty="0" smtClean="0"/>
              <a:t>其它</a:t>
            </a:r>
            <a:endParaRPr lang="en-US" altLang="zh-CN" dirty="0" smtClean="0"/>
          </a:p>
          <a:p>
            <a:pPr lvl="1"/>
            <a:r>
              <a:rPr lang="zh-CN" altLang="en-US" dirty="0"/>
              <a:t>停</a:t>
            </a:r>
            <a:r>
              <a:rPr lang="zh-CN" altLang="en-US" dirty="0" smtClean="0"/>
              <a:t>止系统防火墙服务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记录部署操作过程</a:t>
            </a:r>
            <a:endParaRPr lang="en-US" altLang="zh-CN" dirty="0" smtClean="0"/>
          </a:p>
          <a:p>
            <a:pPr lvl="1"/>
            <a:r>
              <a:rPr lang="zh-CN" altLang="en-US" dirty="0"/>
              <a:t>检</a:t>
            </a:r>
            <a:r>
              <a:rPr lang="zh-CN" altLang="en-US" dirty="0" smtClean="0"/>
              <a:t>查各服务器时钟同步服务是否允许正常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50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各组件日志</a:t>
            </a:r>
            <a:r>
              <a:rPr lang="zh-CN" altLang="en-US" dirty="0"/>
              <a:t>说明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252986"/>
              </p:ext>
            </p:extLst>
          </p:nvPr>
        </p:nvGraphicFramePr>
        <p:xfrm>
          <a:off x="609600" y="1196975"/>
          <a:ext cx="11037366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858"/>
                <a:gridCol w="3153533"/>
                <a:gridCol w="575697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组件路径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所在节点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keystone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/</a:t>
                      </a:r>
                      <a:r>
                        <a:rPr lang="en-US" altLang="zh-CN" sz="1400" dirty="0" err="1" smtClean="0"/>
                        <a:t>var</a:t>
                      </a:r>
                      <a:r>
                        <a:rPr lang="en-US" altLang="zh-CN" sz="1400" dirty="0" smtClean="0"/>
                        <a:t>/log/</a:t>
                      </a:r>
                      <a:r>
                        <a:rPr lang="en-US" altLang="zh-CN" sz="1400" dirty="0" err="1" smtClean="0"/>
                        <a:t>httpd</a:t>
                      </a:r>
                      <a:endParaRPr lang="en-US" altLang="zh-CN" sz="1400" dirty="0" smtClean="0"/>
                    </a:p>
                    <a:p>
                      <a:pPr marL="0" marR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/</a:t>
                      </a:r>
                      <a:r>
                        <a:rPr lang="en-US" altLang="zh-CN" sz="1400" dirty="0" err="1" smtClean="0"/>
                        <a:t>var</a:t>
                      </a:r>
                      <a:r>
                        <a:rPr lang="en-US" altLang="zh-CN" sz="1400" dirty="0" smtClean="0"/>
                        <a:t>/log/keystone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controller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nova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/</a:t>
                      </a:r>
                      <a:r>
                        <a:rPr lang="en-US" altLang="zh-CN" sz="1400" dirty="0" err="1" smtClean="0"/>
                        <a:t>var</a:t>
                      </a:r>
                      <a:r>
                        <a:rPr lang="en-US" altLang="zh-CN" sz="1400" dirty="0" smtClean="0"/>
                        <a:t>/log/nova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controller,compute-node-01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qemu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/</a:t>
                      </a:r>
                      <a:r>
                        <a:rPr lang="en-US" altLang="zh-CN" sz="1400" dirty="0" err="1" smtClean="0"/>
                        <a:t>var</a:t>
                      </a:r>
                      <a:r>
                        <a:rPr lang="en-US" altLang="zh-CN" sz="1400" dirty="0" smtClean="0"/>
                        <a:t>/log/</a:t>
                      </a:r>
                      <a:r>
                        <a:rPr lang="en-US" altLang="zh-CN" sz="1400" dirty="0" err="1" smtClean="0"/>
                        <a:t>libvirt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en-US" altLang="zh-CN" sz="1400" dirty="0" err="1" smtClean="0"/>
                        <a:t>qemu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compute-node-01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glance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/</a:t>
                      </a:r>
                      <a:r>
                        <a:rPr lang="en-US" altLang="zh-CN" sz="1400" dirty="0" err="1" smtClean="0"/>
                        <a:t>var</a:t>
                      </a:r>
                      <a:r>
                        <a:rPr lang="en-US" altLang="zh-CN" sz="1400" dirty="0" smtClean="0"/>
                        <a:t>/log/glance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controller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cinder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/</a:t>
                      </a:r>
                      <a:r>
                        <a:rPr lang="en-US" altLang="zh-CN" sz="1400" dirty="0" err="1" smtClean="0"/>
                        <a:t>var</a:t>
                      </a:r>
                      <a:r>
                        <a:rPr lang="en-US" altLang="zh-CN" sz="1400" dirty="0" smtClean="0"/>
                        <a:t>/log/cinder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controller,block-node-01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neutron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/</a:t>
                      </a:r>
                      <a:r>
                        <a:rPr lang="en-US" altLang="zh-CN" sz="1400" dirty="0" err="1" smtClean="0"/>
                        <a:t>var</a:t>
                      </a:r>
                      <a:r>
                        <a:rPr lang="en-US" altLang="zh-CN" sz="1400" dirty="0" smtClean="0"/>
                        <a:t>/log/neutron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controller,compute-node-01 network-node-01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openVSwtich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/</a:t>
                      </a:r>
                      <a:r>
                        <a:rPr lang="en-US" altLang="zh-CN" sz="1400" dirty="0" err="1" smtClean="0"/>
                        <a:t>var</a:t>
                      </a:r>
                      <a:r>
                        <a:rPr lang="en-US" altLang="zh-CN" sz="1400" dirty="0" smtClean="0"/>
                        <a:t>/log/</a:t>
                      </a:r>
                      <a:r>
                        <a:rPr lang="en-US" altLang="zh-CN" sz="1400" dirty="0" err="1" smtClean="0"/>
                        <a:t>openvswitch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compute-node-01 network-node-01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swift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/</a:t>
                      </a:r>
                      <a:r>
                        <a:rPr lang="en-US" altLang="zh-CN" sz="1400" dirty="0" err="1" smtClean="0"/>
                        <a:t>var</a:t>
                      </a:r>
                      <a:r>
                        <a:rPr lang="en-US" altLang="zh-CN" sz="1400" dirty="0" smtClean="0"/>
                        <a:t>/log/swift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controller,block-node-01,block-node-02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horizon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/</a:t>
                      </a:r>
                      <a:r>
                        <a:rPr lang="en-US" altLang="zh-CN" sz="1400" dirty="0" err="1" smtClean="0"/>
                        <a:t>var</a:t>
                      </a:r>
                      <a:r>
                        <a:rPr lang="en-US" altLang="zh-CN" sz="1400" dirty="0" smtClean="0"/>
                        <a:t>/log/</a:t>
                      </a:r>
                      <a:r>
                        <a:rPr lang="en-US" altLang="zh-CN" sz="1400" dirty="0" err="1" smtClean="0"/>
                        <a:t>httpd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93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controller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Mariadb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/</a:t>
                      </a:r>
                      <a:r>
                        <a:rPr lang="en-US" altLang="zh-CN" sz="1400" dirty="0" err="1" smtClean="0"/>
                        <a:t>var</a:t>
                      </a:r>
                      <a:r>
                        <a:rPr lang="en-US" altLang="zh-CN" sz="1400" dirty="0" smtClean="0"/>
                        <a:t>/log/</a:t>
                      </a:r>
                      <a:r>
                        <a:rPr lang="en-US" altLang="zh-CN" sz="1400" dirty="0" err="1" smtClean="0"/>
                        <a:t>mariadb</a:t>
                      </a:r>
                      <a:r>
                        <a:rPr lang="en-US" altLang="zh-CN" sz="1400" dirty="0" smtClean="0"/>
                        <a:t>/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controller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rabbitMQ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/</a:t>
                      </a:r>
                      <a:r>
                        <a:rPr lang="en-US" altLang="zh-CN" sz="1400" dirty="0" err="1" smtClean="0"/>
                        <a:t>var</a:t>
                      </a:r>
                      <a:r>
                        <a:rPr lang="en-US" altLang="zh-CN" sz="1400" dirty="0" smtClean="0"/>
                        <a:t>/log/</a:t>
                      </a:r>
                      <a:r>
                        <a:rPr lang="en-US" altLang="zh-CN" sz="1400" dirty="0" err="1" smtClean="0"/>
                        <a:t>rabbitmq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controller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8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10820</TotalTime>
  <Words>871</Words>
  <Application>Microsoft Office PowerPoint</Application>
  <PresentationFormat>Custom</PresentationFormat>
  <Paragraphs>176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宋体</vt:lpstr>
      <vt:lpstr>微软雅黑</vt:lpstr>
      <vt:lpstr>Arial</vt:lpstr>
      <vt:lpstr>Arial Black</vt:lpstr>
      <vt:lpstr>Calibri</vt:lpstr>
      <vt:lpstr>Wingdings</vt:lpstr>
      <vt:lpstr>Office 主题</vt:lpstr>
      <vt:lpstr>OpenStack从入门到精通实践 第3周</vt:lpstr>
      <vt:lpstr>法律声明</vt:lpstr>
      <vt:lpstr>炼数成金逆向收费式网络课程</vt:lpstr>
      <vt:lpstr>环境说明</vt:lpstr>
      <vt:lpstr>网络环境</vt:lpstr>
      <vt:lpstr>PowerPoint Presentation</vt:lpstr>
      <vt:lpstr>部署组件</vt:lpstr>
      <vt:lpstr>部署前须知</vt:lpstr>
      <vt:lpstr>各组件日志说明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吴克云</cp:lastModifiedBy>
  <cp:revision>607</cp:revision>
  <cp:lastPrinted>2012-03-16T05:44:49Z</cp:lastPrinted>
  <dcterms:modified xsi:type="dcterms:W3CDTF">2016-01-10T09:16:42Z</dcterms:modified>
</cp:coreProperties>
</file>