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73" r:id="rId12"/>
    <p:sldId id="265" r:id="rId13"/>
    <p:sldId id="272" r:id="rId14"/>
    <p:sldId id="274" r:id="rId15"/>
    <p:sldId id="267" r:id="rId16"/>
    <p:sldId id="270" r:id="rId17"/>
    <p:sldId id="269" r:id="rId18"/>
    <p:sldId id="271" r:id="rId19"/>
    <p:sldId id="266" r:id="rId20"/>
    <p:sldId id="268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20" autoAdjust="0"/>
  </p:normalViewPr>
  <p:slideViewPr>
    <p:cSldViewPr snapToGrid="0">
      <p:cViewPr varScale="1">
        <p:scale>
          <a:sx n="72" d="100"/>
          <a:sy n="72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971194" y="3377744"/>
            <a:ext cx="427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/>
              <a:t>ETCD</a:t>
            </a:r>
            <a:r>
              <a:rPr lang="zh-CN" altLang="en-US" sz="4800"/>
              <a:t>调研报告</a:t>
            </a:r>
            <a:endParaRPr lang="zh-CN" altLang="en-US" sz="4800"/>
          </a:p>
        </p:txBody>
      </p:sp>
      <p:sp>
        <p:nvSpPr>
          <p:cNvPr id="1068" name="矩形 1067"/>
          <p:cNvSpPr/>
          <p:nvPr/>
        </p:nvSpPr>
        <p:spPr>
          <a:xfrm>
            <a:off x="836507" y="2439987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874700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646101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4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部署方案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93247" y="3464170"/>
            <a:ext cx="30348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4.1</a:t>
            </a:r>
            <a:r>
              <a:rPr lang="zh-CN" altLang="en-US" sz="2400" smtClean="0"/>
              <a:t>、系统结构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4.2</a:t>
            </a:r>
            <a:r>
              <a:rPr lang="zh-CN" altLang="en-US" sz="2400" smtClean="0"/>
              <a:t>、评估磁盘性能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4.3</a:t>
            </a:r>
            <a:r>
              <a:rPr lang="zh-CN" altLang="en-US" sz="2400" smtClean="0"/>
              <a:t>、构建、发布镜像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4.4</a:t>
            </a:r>
            <a:r>
              <a:rPr lang="zh-CN" altLang="en-US" sz="2400" smtClean="0"/>
              <a:t>、部署在</a:t>
            </a:r>
            <a:r>
              <a:rPr lang="en-US" altLang="zh-CN" sz="2400" smtClean="0"/>
              <a:t>Docker</a:t>
            </a:r>
            <a:r>
              <a:rPr lang="zh-CN" altLang="en-US" sz="2400"/>
              <a:t>中</a:t>
            </a:r>
            <a:endParaRPr lang="zh-CN" altLang="en-US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、系统结构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07" y="2370282"/>
            <a:ext cx="6952518" cy="40715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753235"/>
            <a:ext cx="41713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VMWare + Ubuntu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ROM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80GB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2GB - 8GB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XShell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55042" y="579120"/>
            <a:ext cx="7782043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571359" cy="954107"/>
            <a:chOff x="858582" y="300264"/>
            <a:chExt cx="3065386" cy="954107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、磁盘性能评估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46177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需要将数据持久化至本地磁盘，因此对磁盘性能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有一定要求。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784903" y="108204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913292"/>
            <a:ext cx="23152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影响性能的</a:t>
            </a:r>
            <a:r>
              <a:rPr lang="zh-CN" altLang="en-US" sz="2400" dirty="0" smtClean="0">
                <a:latin typeface="+mn-ea"/>
                <a:ea typeface="+mn-ea"/>
              </a:rPr>
              <a:t>因素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 rot="10800000" flipV="1">
            <a:off x="785538" y="209360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36" y="1924847"/>
            <a:ext cx="1400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测试</a:t>
            </a:r>
            <a:r>
              <a:rPr lang="zh-CN" altLang="en-US" sz="2400" dirty="0" smtClean="0">
                <a:latin typeface="+mn-ea"/>
                <a:ea typeface="+mn-ea"/>
              </a:rPr>
              <a:t>工具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7295" y="249428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fio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，下载地址：https://github.com/axboe/fio/releases/tag/fio-3.27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3060700"/>
            <a:ext cx="7122160" cy="3609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、构建镜像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308343"/>
            <a:ext cx="960760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Dockerfile</a:t>
            </a:r>
            <a:r>
              <a:rPr lang="zh-CN" altLang="en-US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4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FROM centos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MAINTAINER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chris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ENV TZ="Asia/Shanghai";\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DOWNLOAD=https://github.com/etcd-io/etcd/releases/download/v3.4.16/ 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ETCDVERSION=etcd-v3.4.16-linux-amd64 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USER=admin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RUN yum install curl wget tar -y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useradd ${USER}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mkdir -p /export/{servers,Logs,packages,Apps,Shell}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wget ${DOWNLOAD}${ETCDVERSION}.tar.gz &amp;&amp; tar -zxf ${ETCDVERSION}.tar.gz -C /export/servers/ &amp;&amp; 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/bin/rm -rf ${ETCDVERSION}.tar.gz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chown -R ${USER}.${USER} /export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ln -s /export/servers/${ETCDVERSION}/etcd* /usr/local/bin/;\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    rm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-rf /etcd-data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EXPOSE 2379 2380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753237"/>
            <a:ext cx="2492990" cy="42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Centos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ETCD3.4.16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1232062"/>
            <a:ext cx="2339098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镜像运行的环境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、发布镜像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4706" y="1916391"/>
            <a:ext cx="82638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将构建好的镜像发布至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中，以便后续其他主机使用该镜像。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）注册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帐号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login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命令登陆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push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发布镜像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pull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拉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取镜像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123206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发布流程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153" y="2583985"/>
            <a:ext cx="6878515" cy="403786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657042"/>
            <a:ext cx="10133237" cy="4104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5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10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docker-compose.yml</a:t>
            </a:r>
            <a:endParaRPr lang="en-US" altLang="zh-CN" sz="105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version: 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'2</a:t>
            </a:r>
            <a:r>
              <a:rPr lang="en-US" altLang="zh-CN" sz="1050" smtClean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services: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etcd: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image: z1294550676/etcd:3.4.16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command: ["/usr/local/bin/etcd","--name", "etcd1",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"--data-dir", "/etcd-data",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"--listen-client-urls","http://0.0.0.0:2379",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"--advertise-client-urls","http://0.0.0.0:2379",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"--listen-peer-urls","http://0.0.0.0:2380",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"--initial-advertise-peer-urls","http://0.0.0.0:2380",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"--initial-cluster","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etcd1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=http://0.0.0.0:2380,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etcd2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=http://192.168.83.137:2380,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etcd3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=http://192.168.83.138:2380",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"--initial-cluster-token","2021CTyun!",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"--initial-cluster-state","new",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"--auto-compaction-retention","10"]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volumes: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/data/etcd:/etcd-data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ports: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- 2379:2379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- 2380:2380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410547"/>
            <a:ext cx="582723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环境准备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）物理主机：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主机、安装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compose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镜像。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6801" y="1709485"/>
            <a:ext cx="10443885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部署时可能出现的问题：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主机，使用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docker-compose up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时可能出现的错误：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 cluster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 mismatch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(got 8cee0098a60e7c30 want 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96c8b4467f8c27c1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先前宿主机中的数据卷，已经存在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集群的节点，新的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集群会读取这些旧节点文件，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但旧节点已经不存在，故出现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不匹配的问题。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台主机上已经运行的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容器、删除宿主机挂载的数据卷。并重新创建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847" y="2222819"/>
            <a:ext cx="23863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5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问题</a:t>
            </a:r>
            <a:endParaRPr lang="zh-CN" altLang="en-US" sz="4800" b="1" smtClean="0">
              <a:solidFill>
                <a:srgbClr val="005CA7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、问题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844" y="1525146"/>
            <a:ext cx="8044236" cy="24050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文本框 62"/>
          <p:cNvSpPr txBox="1">
            <a:spLocks noChangeArrowheads="1"/>
          </p:cNvSpPr>
          <p:nvPr/>
        </p:nvSpPr>
        <p:spPr bwMode="auto">
          <a:xfrm>
            <a:off x="5366831" y="2900442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smtClean="0"/>
              <a:t>谢谢</a:t>
            </a:r>
            <a:endParaRPr lang="zh-CN" altLang="en-US" sz="6600"/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44225" y="4362451"/>
            <a:ext cx="476250" cy="476250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75938" y="413385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50291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基本原理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34070" y="4238510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部署方案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526524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21558" y="4257652"/>
            <a:ext cx="457200" cy="457200"/>
            <a:chOff x="4475092" y="3513535"/>
            <a:chExt cx="457200" cy="457200"/>
          </a:xfrm>
        </p:grpSpPr>
        <p:sp>
          <p:nvSpPr>
            <p:cNvPr id="46" name="椭圆 45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27851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基本架构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2808799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34070" y="4939550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问题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21558" y="4958692"/>
            <a:ext cx="457200" cy="457200"/>
            <a:chOff x="4475092" y="3513535"/>
            <a:chExt cx="457200" cy="457200"/>
          </a:xfrm>
        </p:grpSpPr>
        <p:sp>
          <p:nvSpPr>
            <p:cNvPr id="4" name="椭圆 3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24932" y="20612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基本概念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36246" y="2084899"/>
            <a:ext cx="457200" cy="457200"/>
            <a:chOff x="4473270" y="2468419"/>
            <a:chExt cx="457200" cy="457200"/>
          </a:xfrm>
        </p:grpSpPr>
        <p:sp>
          <p:nvSpPr>
            <p:cNvPr id="8" name="椭圆 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、基本概念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57138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、基本概念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1871239"/>
            <a:ext cx="700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一个分布式的、高可用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语言实现，主要用于共享配置和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服务发现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rot="10800000" flipV="1">
            <a:off x="784903" y="364100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6801" y="3526854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的特点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7140" y="4232118"/>
            <a:ext cx="7005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）一主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从：主节点负责写数据、从节点负责读数据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）采用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算法保证数据一致性：状态机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）支持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watch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机制：可用于服务发现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、基本架构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 descr="ETCD-结构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86" t="364"/>
          <a:stretch>
            <a:fillRect/>
          </a:stretch>
        </p:blipFill>
        <p:spPr>
          <a:xfrm>
            <a:off x="1093470" y="1167130"/>
            <a:ext cx="9900920" cy="52165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、基本原理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293247" y="3464170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3.1</a:t>
            </a:r>
            <a:r>
              <a:rPr lang="zh-CN" altLang="en-US" sz="2400" smtClean="0"/>
              <a:t>、状态机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Leader</a:t>
            </a:r>
            <a:r>
              <a:rPr lang="zh-CN" altLang="en-US" sz="2400" smtClean="0"/>
              <a:t>选举过程</a:t>
            </a:r>
            <a:endParaRPr lang="en-US" altLang="zh-CN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、状态机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5918" y="1885266"/>
            <a:ext cx="7394712" cy="44001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075690"/>
            <a:ext cx="920369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复制状态机：用于确保集群中所有节点执行相同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顺序的指令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39139" y="571500"/>
            <a:ext cx="7197946" cy="762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4155456" cy="954107"/>
            <a:chOff x="858582" y="300264"/>
            <a:chExt cx="3065386" cy="954107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Leader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选举过程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2445" y="1803400"/>
            <a:ext cx="8626475" cy="4752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075690"/>
            <a:ext cx="920369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选取，用于确保集群有一份唯一的日志数据，以及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进行数据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写入操作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552,&quot;width&quot;:1237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5000"/>
          </a:lnSpc>
          <a:defRPr sz="120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2520</Words>
  <Application>WPS 演示</Application>
  <PresentationFormat>宽屏</PresentationFormat>
  <Paragraphs>203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MQ.D</cp:lastModifiedBy>
  <cp:revision>87</cp:revision>
  <dcterms:created xsi:type="dcterms:W3CDTF">2021-07-13T08:06:00Z</dcterms:created>
  <dcterms:modified xsi:type="dcterms:W3CDTF">2021-07-15T02:03:21Z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2052-11.1.0.10578</vt:lpwstr>
  </property>
</Properties>
</file>