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</a:t>
            </a:r>
            <a:r>
              <a:rPr lang="zh-CN" altLang="en-US" sz="4800"/>
              <a:t>报告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469">
        <p14:prism isInverted="1" isContent="1"/>
      </p:transition>
    </mc:Choice>
    <mc:Fallback>
      <p:transition spd="slow" advTm="34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111119"/>
            <a:ext cx="249555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</a:rPr>
              <a:t>ETCD</a:t>
            </a:r>
            <a:r>
              <a:rPr lang="zh-CN" altLang="en-US" smtClean="0">
                <a:solidFill>
                  <a:schemeClr val="tx1"/>
                </a:solidFill>
              </a:rPr>
              <a:t>数据</a:t>
            </a:r>
            <a:r>
              <a:rPr lang="zh-CN" altLang="en-US" smtClean="0">
                <a:solidFill>
                  <a:schemeClr val="tx1"/>
                </a:solidFill>
              </a:rPr>
              <a:t>结构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4070" y="3846715"/>
            <a:ext cx="249555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ETCD</a:t>
            </a:r>
            <a:r>
              <a:rPr lang="zh-CN" altLang="en-US">
                <a:solidFill>
                  <a:schemeClr val="tx1"/>
                </a:solidFill>
              </a:rPr>
              <a:t>部署</a:t>
            </a:r>
            <a:r>
              <a:rPr lang="zh-CN" altLang="en-US">
                <a:solidFill>
                  <a:schemeClr val="tx1"/>
                </a:solidFill>
              </a:rPr>
              <a:t>方案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134729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3865857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393394"/>
            <a:ext cx="249555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ETCD</a:t>
            </a:r>
            <a:r>
              <a:rPr lang="zh-CN" altLang="en-US">
                <a:solidFill>
                  <a:schemeClr val="tx1"/>
                </a:solidFill>
              </a:rPr>
              <a:t>基本</a:t>
            </a:r>
            <a:r>
              <a:rPr lang="zh-CN" altLang="en-US">
                <a:solidFill>
                  <a:schemeClr val="tx1"/>
                </a:solidFill>
              </a:rPr>
              <a:t>概念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417004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547755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1558" y="4566897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1877" y="2222819"/>
            <a:ext cx="520827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基本概念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564253" y="3565740"/>
            <a:ext cx="2289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  <a:ea typeface="+mn-ea"/>
              </a:rPr>
              <a:t>1.1</a:t>
            </a:r>
            <a:r>
              <a:rPr lang="zh-CN" altLang="en-US" sz="2400" smtClean="0">
                <a:latin typeface="+mn-ea"/>
                <a:ea typeface="+mn-ea"/>
              </a:rPr>
              <a:t>、</a:t>
            </a:r>
            <a:r>
              <a:rPr lang="en-US" altLang="zh-CN" sz="2400" smtClean="0">
                <a:latin typeface="+mn-ea"/>
                <a:ea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架构</a:t>
            </a:r>
            <a:endParaRPr lang="zh-CN" altLang="en-US" sz="2400" smtClean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4252" y="5006148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硬件总体设计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64252" y="572635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软件总体设计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64252" y="4285944"/>
            <a:ext cx="274574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  <a:ea typeface="+mn-ea"/>
              </a:rPr>
              <a:t>1.2</a:t>
            </a:r>
            <a:r>
              <a:rPr lang="zh-CN" altLang="en-US" sz="2400" smtClean="0">
                <a:latin typeface="+mn-ea"/>
                <a:ea typeface="+mn-ea"/>
              </a:rPr>
              <a:t>、系统设计要求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1877" y="2222819"/>
            <a:ext cx="520827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数据</a:t>
            </a:r>
            <a:r>
              <a:rPr lang="zh-CN" altLang="en-US" sz="4800" b="1" smtClean="0">
                <a:solidFill>
                  <a:srgbClr val="005CA7"/>
                </a:solidFill>
              </a:rPr>
              <a:t>结构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1877" y="2222819"/>
            <a:ext cx="520827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、系统总体设计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9609" y="1871239"/>
            <a:ext cx="41002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风电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</a:rPr>
              <a:t>问题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MQ.D</cp:lastModifiedBy>
  <cp:revision>10</cp:revision>
  <dcterms:created xsi:type="dcterms:W3CDTF">2021-07-13T08:06:58Z</dcterms:created>
  <dcterms:modified xsi:type="dcterms:W3CDTF">2021-07-13T10:06:37Z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