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971194" y="3377744"/>
            <a:ext cx="427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/>
              <a:t>ETCD</a:t>
            </a:r>
            <a:r>
              <a:rPr lang="zh-CN" altLang="en-US" sz="4800"/>
              <a:t>调研</a:t>
            </a:r>
            <a:r>
              <a:rPr lang="zh-CN" altLang="en-US" sz="4800"/>
              <a:t>报告</a:t>
            </a:r>
            <a:endParaRPr lang="zh-CN" altLang="en-US" sz="4800"/>
          </a:p>
        </p:txBody>
      </p:sp>
      <p:sp>
        <p:nvSpPr>
          <p:cNvPr id="1068" name="矩形 1067"/>
          <p:cNvSpPr/>
          <p:nvPr/>
        </p:nvSpPr>
        <p:spPr>
          <a:xfrm>
            <a:off x="836507" y="2439987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874700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646101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469">
        <p14:prism isInverted="1" isContent="1"/>
      </p:transition>
    </mc:Choice>
    <mc:Fallback>
      <p:transition spd="slow" advTm="34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、系统总体设计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29609" y="1871239"/>
            <a:ext cx="41002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风电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847" y="2222819"/>
            <a:ext cx="23863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5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问题</a:t>
            </a:r>
            <a:endParaRPr lang="zh-CN" altLang="en-US" sz="4800" b="1" smtClean="0">
              <a:solidFill>
                <a:srgbClr val="005CA7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、系统总体设计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29609" y="1871239"/>
            <a:ext cx="41002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风电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50291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基本</a:t>
            </a:r>
            <a:r>
              <a:rPr lang="zh-CN" altLang="en-US" smtClean="0">
                <a:solidFill>
                  <a:schemeClr val="tx1"/>
                </a:solidFill>
              </a:rPr>
              <a:t>原理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34070" y="4238510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部署</a:t>
            </a:r>
            <a:r>
              <a:rPr lang="zh-CN" altLang="en-US">
                <a:solidFill>
                  <a:schemeClr val="tx1"/>
                </a:solidFill>
              </a:rPr>
              <a:t>方案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526524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21558" y="4257652"/>
            <a:ext cx="457200" cy="457200"/>
            <a:chOff x="4475092" y="3513535"/>
            <a:chExt cx="457200" cy="457200"/>
          </a:xfrm>
        </p:grpSpPr>
        <p:sp>
          <p:nvSpPr>
            <p:cNvPr id="46" name="椭圆 45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27851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</a:t>
            </a:r>
            <a:r>
              <a:rPr lang="zh-CN" altLang="en-US">
                <a:solidFill>
                  <a:schemeClr val="tx1"/>
                </a:solidFill>
              </a:rPr>
              <a:t>架构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2808799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34070" y="4939550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问题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21558" y="4958692"/>
            <a:ext cx="457200" cy="457200"/>
            <a:chOff x="4475092" y="3513535"/>
            <a:chExt cx="457200" cy="457200"/>
          </a:xfrm>
        </p:grpSpPr>
        <p:sp>
          <p:nvSpPr>
            <p:cNvPr id="4" name="椭圆 3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24932" y="20612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</a:t>
            </a:r>
            <a:r>
              <a:rPr lang="zh-CN" altLang="en-US">
                <a:solidFill>
                  <a:schemeClr val="tx1"/>
                </a:solidFill>
              </a:rPr>
              <a:t>概念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36246" y="2084899"/>
            <a:ext cx="457200" cy="457200"/>
            <a:chOff x="4473270" y="2468419"/>
            <a:chExt cx="457200" cy="457200"/>
          </a:xfrm>
        </p:grpSpPr>
        <p:sp>
          <p:nvSpPr>
            <p:cNvPr id="8" name="椭圆 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"/>
    </mc:Choice>
    <mc:Fallback>
      <p:transition spd="slow" advTm="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、基本概念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、系统总体设计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29609" y="1871239"/>
            <a:ext cx="41002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风电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</a:t>
            </a:r>
            <a:r>
              <a:rPr lang="zh-CN" altLang="en-US" sz="4800" b="1" smtClean="0">
                <a:solidFill>
                  <a:srgbClr val="005CA7"/>
                </a:solidFill>
              </a:rPr>
              <a:t>架构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、系统总体设计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29609" y="1871239"/>
            <a:ext cx="41002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风电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</a:t>
            </a:r>
            <a:r>
              <a:rPr lang="zh-CN" altLang="en-US" sz="4800" b="1" smtClean="0">
                <a:solidFill>
                  <a:srgbClr val="005CA7"/>
                </a:solidFill>
              </a:rPr>
              <a:t>原理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、系统总体设计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29609" y="1871239"/>
            <a:ext cx="41002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风电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4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部署方案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宽屏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MQ.D</cp:lastModifiedBy>
  <cp:revision>14</cp:revision>
  <dcterms:created xsi:type="dcterms:W3CDTF">2021-07-13T08:06:00Z</dcterms:created>
  <dcterms:modified xsi:type="dcterms:W3CDTF">2021-07-14T10:36:28Z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2052-11.1.0.10578</vt:lpwstr>
  </property>
</Properties>
</file>