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3"/>
    <p:sldId id="257" r:id="rId4"/>
    <p:sldId id="258" r:id="rId5"/>
    <p:sldId id="259" r:id="rId6"/>
    <p:sldId id="260" r:id="rId7"/>
    <p:sldId id="284" r:id="rId8"/>
    <p:sldId id="285" r:id="rId9"/>
    <p:sldId id="264" r:id="rId10"/>
    <p:sldId id="261" r:id="rId11"/>
    <p:sldId id="286" r:id="rId12"/>
    <p:sldId id="290" r:id="rId13"/>
    <p:sldId id="291" r:id="rId14"/>
    <p:sldId id="292" r:id="rId16"/>
    <p:sldId id="293" r:id="rId17"/>
    <p:sldId id="294" r:id="rId18"/>
    <p:sldId id="295" r:id="rId19"/>
    <p:sldId id="296" r:id="rId20"/>
    <p:sldId id="297" r:id="rId21"/>
    <p:sldId id="298" r:id="rId22"/>
    <p:sldId id="299" r:id="rId23"/>
    <p:sldId id="300" r:id="rId24"/>
    <p:sldId id="301" r:id="rId25"/>
    <p:sldId id="302" r:id="rId26"/>
    <p:sldId id="303" r:id="rId27"/>
    <p:sldId id="304" r:id="rId28"/>
    <p:sldId id="305" r:id="rId29"/>
    <p:sldId id="306" r:id="rId30"/>
    <p:sldId id="268"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684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50" d="100"/>
          <a:sy n="50" d="100"/>
        </p:scale>
        <p:origin x="-2250" y="-1392"/>
      </p:cViewPr>
      <p:guideLst>
        <p:guide orient="horz" pos="2050"/>
        <p:guide pos="3814"/>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5D3A80-E1CF-4125-85C8-A52B937FBEE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A797FE-5169-4D9F-BC10-936C19AC153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srcRect b="9944"/>
          <a:stretch>
            <a:fillRect/>
          </a:stretch>
        </p:blipFill>
        <p:spPr>
          <a:xfrm>
            <a:off x="0" y="-1"/>
            <a:ext cx="12192000" cy="6858001"/>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A051F9B8-5104-4A33-9D43-D800683C17C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CA3881-B88E-4BAD-A8C9-2F4FBB01CFD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A051F9B8-5104-4A33-9D43-D800683C17C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CA3881-B88E-4BAD-A8C9-2F4FBB01CFD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4" name="图片 3"/>
          <p:cNvPicPr>
            <a:picLocks noChangeAspect="1"/>
          </p:cNvPicPr>
          <p:nvPr userDrawn="1"/>
        </p:nvPicPr>
        <p:blipFill rotWithShape="1">
          <a:blip r:embed="rId2"/>
          <a:srcRect b="9944"/>
          <a:stretch>
            <a:fillRect/>
          </a:stretch>
        </p:blipFill>
        <p:spPr>
          <a:xfrm>
            <a:off x="0" y="-1"/>
            <a:ext cx="12192000" cy="6858001"/>
          </a:xfrm>
          <a:prstGeom prst="rect">
            <a:avLst/>
          </a:prstGeom>
        </p:spPr>
      </p:pic>
      <p:sp>
        <p:nvSpPr>
          <p:cNvPr id="7" name="矩形 6"/>
          <p:cNvSpPr/>
          <p:nvPr userDrawn="1"/>
        </p:nvSpPr>
        <p:spPr>
          <a:xfrm>
            <a:off x="0" y="744644"/>
            <a:ext cx="12192000" cy="61133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A051F9B8-5104-4A33-9D43-D800683C17C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CA3881-B88E-4BAD-A8C9-2F4FBB01CFD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A051F9B8-5104-4A33-9D43-D800683C17C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5CA3881-B88E-4BAD-A8C9-2F4FBB01CFD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A051F9B8-5104-4A33-9D43-D800683C17C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5CA3881-B88E-4BAD-A8C9-2F4FBB01CFD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A051F9B8-5104-4A33-9D43-D800683C17C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5CA3881-B88E-4BAD-A8C9-2F4FBB01CFD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051F9B8-5104-4A33-9D43-D800683C17C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5CA3881-B88E-4BAD-A8C9-2F4FBB01CFD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A051F9B8-5104-4A33-9D43-D800683C17C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5CA3881-B88E-4BAD-A8C9-2F4FBB01CFD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A051F9B8-5104-4A33-9D43-D800683C17C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5CA3881-B88E-4BAD-A8C9-2F4FBB01CFD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51F9B8-5104-4A33-9D43-D800683C17C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CA3881-B88E-4BAD-A8C9-2F4FBB01CFD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tags" Target="../tags/tag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2.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2.xml"/><Relationship Id="rId4" Type="http://schemas.openxmlformats.org/officeDocument/2006/relationships/image" Target="../media/image25.png"/><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24.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2.xml"/><Relationship Id="rId4" Type="http://schemas.openxmlformats.org/officeDocument/2006/relationships/image" Target="../media/image29.png"/><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6.jpeg"/></Relationships>
</file>

<file path=ppt/slides/_rels/slide25.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2.xml"/><Relationship Id="rId4" Type="http://schemas.openxmlformats.org/officeDocument/2006/relationships/image" Target="../media/image33.png"/><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30.png"/></Relationships>
</file>

<file path=ppt/slides/_rels/slide26.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2.xml"/><Relationship Id="rId4" Type="http://schemas.openxmlformats.org/officeDocument/2006/relationships/image" Target="../media/image37.png"/><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image" Target="../media/image34.pn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39.png"/><Relationship Id="rId1" Type="http://schemas.openxmlformats.org/officeDocument/2006/relationships/image" Target="../media/image3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09549" y="1621619"/>
            <a:ext cx="12611100" cy="1568450"/>
          </a:xfrm>
          <a:prstGeom prst="rect">
            <a:avLst/>
          </a:prstGeom>
          <a:noFill/>
        </p:spPr>
        <p:txBody>
          <a:bodyPr wrap="square" rtlCol="0">
            <a:spAutoFit/>
          </a:bodyPr>
          <a:lstStyle/>
          <a:p>
            <a:pPr algn="ctr"/>
            <a:r>
              <a:rPr lang="zh-CN" altLang="en-US" sz="4800" b="1" dirty="0">
                <a:solidFill>
                  <a:schemeClr val="bg1"/>
                </a:solidFill>
                <a:cs typeface="+mn-ea"/>
                <a:sym typeface="+mn-lt"/>
              </a:rPr>
              <a:t>基于</a:t>
            </a:r>
            <a:r>
              <a:rPr lang="en-US" altLang="zh-CN" sz="4800" b="1" dirty="0">
                <a:solidFill>
                  <a:schemeClr val="bg1"/>
                </a:solidFill>
                <a:cs typeface="+mn-ea"/>
                <a:sym typeface="+mn-lt"/>
              </a:rPr>
              <a:t>Django</a:t>
            </a:r>
            <a:r>
              <a:rPr lang="zh-CN" altLang="en-US" sz="4800" b="1" dirty="0">
                <a:solidFill>
                  <a:schemeClr val="bg1"/>
                </a:solidFill>
                <a:cs typeface="+mn-ea"/>
                <a:sym typeface="+mn-lt"/>
              </a:rPr>
              <a:t>的公寓管理微信小程序</a:t>
            </a:r>
            <a:endParaRPr lang="zh-CN" altLang="en-US" sz="4800" b="1" dirty="0">
              <a:solidFill>
                <a:schemeClr val="bg1"/>
              </a:solidFill>
              <a:cs typeface="+mn-ea"/>
              <a:sym typeface="+mn-lt"/>
            </a:endParaRPr>
          </a:p>
          <a:p>
            <a:pPr algn="ctr"/>
            <a:r>
              <a:rPr lang="zh-CN" altLang="en-US" sz="4800" b="1" dirty="0">
                <a:solidFill>
                  <a:schemeClr val="bg1"/>
                </a:solidFill>
                <a:cs typeface="+mn-ea"/>
                <a:sym typeface="+mn-lt"/>
              </a:rPr>
              <a:t>设计与实现</a:t>
            </a:r>
            <a:endParaRPr lang="zh-CN" altLang="en-US" sz="4800" b="1" dirty="0">
              <a:solidFill>
                <a:schemeClr val="bg1"/>
              </a:solidFill>
              <a:cs typeface="+mn-ea"/>
              <a:sym typeface="+mn-lt"/>
            </a:endParaRPr>
          </a:p>
        </p:txBody>
      </p:sp>
      <p:sp>
        <p:nvSpPr>
          <p:cNvPr id="6" name="圆角矩形 5"/>
          <p:cNvSpPr/>
          <p:nvPr/>
        </p:nvSpPr>
        <p:spPr>
          <a:xfrm>
            <a:off x="2580640" y="3443605"/>
            <a:ext cx="6931660" cy="690245"/>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8" name="矩形 7"/>
          <p:cNvSpPr/>
          <p:nvPr/>
        </p:nvSpPr>
        <p:spPr>
          <a:xfrm>
            <a:off x="2826368" y="3443912"/>
            <a:ext cx="6439361" cy="706755"/>
          </a:xfrm>
          <a:prstGeom prst="rect">
            <a:avLst/>
          </a:prstGeom>
        </p:spPr>
        <p:txBody>
          <a:bodyPr wrap="square">
            <a:spAutoFit/>
          </a:bodyPr>
          <a:lstStyle/>
          <a:p>
            <a:pPr algn="ctr"/>
            <a:r>
              <a:rPr lang="en-US" altLang="zh-CN" sz="2000" dirty="0">
                <a:solidFill>
                  <a:schemeClr val="accent6"/>
                </a:solidFill>
              </a:rPr>
              <a:t>Design and Implementation of Wechat Mini Program for Apartment Management based on Django</a:t>
            </a:r>
            <a:endParaRPr lang="en-US" altLang="zh-CN" sz="2000" dirty="0">
              <a:solidFill>
                <a:schemeClr val="accent6"/>
              </a:solidFill>
            </a:endParaRPr>
          </a:p>
        </p:txBody>
      </p:sp>
      <p:sp>
        <p:nvSpPr>
          <p:cNvPr id="9" name="椭圆 8"/>
          <p:cNvSpPr/>
          <p:nvPr/>
        </p:nvSpPr>
        <p:spPr>
          <a:xfrm>
            <a:off x="3590472" y="4270923"/>
            <a:ext cx="307777" cy="3077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KSO_Shape"/>
          <p:cNvSpPr/>
          <p:nvPr/>
        </p:nvSpPr>
        <p:spPr bwMode="auto">
          <a:xfrm>
            <a:off x="3657697" y="4313466"/>
            <a:ext cx="173326" cy="222689"/>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chemeClr val="accent6"/>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chemeClr val="bg1"/>
              </a:solidFill>
            </a:endParaRPr>
          </a:p>
        </p:txBody>
      </p:sp>
      <p:sp>
        <p:nvSpPr>
          <p:cNvPr id="11" name="文本框 10"/>
          <p:cNvSpPr txBox="1"/>
          <p:nvPr/>
        </p:nvSpPr>
        <p:spPr>
          <a:xfrm>
            <a:off x="3898248" y="4240144"/>
            <a:ext cx="2011680" cy="368300"/>
          </a:xfrm>
          <a:prstGeom prst="rect">
            <a:avLst/>
          </a:prstGeom>
          <a:noFill/>
        </p:spPr>
        <p:txBody>
          <a:bodyPr wrap="none" rtlCol="0">
            <a:spAutoFit/>
          </a:bodyPr>
          <a:lstStyle/>
          <a:p>
            <a:r>
              <a:rPr lang="zh-CN" altLang="en-US" dirty="0">
                <a:solidFill>
                  <a:schemeClr val="bg1"/>
                </a:solidFill>
              </a:rPr>
              <a:t>答辩学生：</a:t>
            </a:r>
            <a:r>
              <a:rPr lang="zh-CN" altLang="en-US" dirty="0">
                <a:solidFill>
                  <a:schemeClr val="bg1"/>
                </a:solidFill>
              </a:rPr>
              <a:t>黄裔涵</a:t>
            </a:r>
            <a:endParaRPr lang="zh-CN" altLang="en-US" dirty="0">
              <a:solidFill>
                <a:schemeClr val="bg1"/>
              </a:solidFill>
            </a:endParaRPr>
          </a:p>
        </p:txBody>
      </p:sp>
      <p:sp>
        <p:nvSpPr>
          <p:cNvPr id="12" name="椭圆 11"/>
          <p:cNvSpPr/>
          <p:nvPr/>
        </p:nvSpPr>
        <p:spPr>
          <a:xfrm>
            <a:off x="6217558" y="4270923"/>
            <a:ext cx="307777" cy="3077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3" name="KSO_Shape"/>
          <p:cNvSpPr/>
          <p:nvPr/>
        </p:nvSpPr>
        <p:spPr bwMode="auto">
          <a:xfrm>
            <a:off x="6278974" y="4313467"/>
            <a:ext cx="234822" cy="222688"/>
          </a:xfrm>
          <a:custGeom>
            <a:avLst/>
            <a:gdLst/>
            <a:ahLst/>
            <a:cxnLst/>
            <a:rect l="0" t="0" r="r" b="b"/>
            <a:pathLst>
              <a:path w="1917701" h="1819275">
                <a:moveTo>
                  <a:pt x="711992" y="795933"/>
                </a:moveTo>
                <a:lnTo>
                  <a:pt x="722042" y="796197"/>
                </a:lnTo>
                <a:lnTo>
                  <a:pt x="731828" y="796462"/>
                </a:lnTo>
                <a:lnTo>
                  <a:pt x="742143" y="796991"/>
                </a:lnTo>
                <a:lnTo>
                  <a:pt x="751929" y="797784"/>
                </a:lnTo>
                <a:lnTo>
                  <a:pt x="761979" y="798577"/>
                </a:lnTo>
                <a:lnTo>
                  <a:pt x="771765" y="799635"/>
                </a:lnTo>
                <a:lnTo>
                  <a:pt x="781551" y="800957"/>
                </a:lnTo>
                <a:lnTo>
                  <a:pt x="791337" y="802544"/>
                </a:lnTo>
                <a:lnTo>
                  <a:pt x="800858" y="804130"/>
                </a:lnTo>
                <a:lnTo>
                  <a:pt x="810644" y="805981"/>
                </a:lnTo>
                <a:lnTo>
                  <a:pt x="820166" y="807832"/>
                </a:lnTo>
                <a:lnTo>
                  <a:pt x="829687" y="810212"/>
                </a:lnTo>
                <a:lnTo>
                  <a:pt x="839473" y="812592"/>
                </a:lnTo>
                <a:lnTo>
                  <a:pt x="848994" y="814972"/>
                </a:lnTo>
                <a:lnTo>
                  <a:pt x="858252" y="817616"/>
                </a:lnTo>
                <a:lnTo>
                  <a:pt x="867773" y="820525"/>
                </a:lnTo>
                <a:lnTo>
                  <a:pt x="886551" y="826871"/>
                </a:lnTo>
                <a:lnTo>
                  <a:pt x="905065" y="833746"/>
                </a:lnTo>
                <a:lnTo>
                  <a:pt x="923315" y="841415"/>
                </a:lnTo>
                <a:lnTo>
                  <a:pt x="941300" y="849612"/>
                </a:lnTo>
                <a:lnTo>
                  <a:pt x="959284" y="858603"/>
                </a:lnTo>
                <a:lnTo>
                  <a:pt x="976740" y="868122"/>
                </a:lnTo>
                <a:lnTo>
                  <a:pt x="993932" y="878170"/>
                </a:lnTo>
                <a:lnTo>
                  <a:pt x="1011123" y="889012"/>
                </a:lnTo>
                <a:lnTo>
                  <a:pt x="1003189" y="891392"/>
                </a:lnTo>
                <a:lnTo>
                  <a:pt x="995254" y="893772"/>
                </a:lnTo>
                <a:lnTo>
                  <a:pt x="987055" y="896416"/>
                </a:lnTo>
                <a:lnTo>
                  <a:pt x="979121" y="899325"/>
                </a:lnTo>
                <a:lnTo>
                  <a:pt x="971186" y="902762"/>
                </a:lnTo>
                <a:lnTo>
                  <a:pt x="962987" y="905936"/>
                </a:lnTo>
                <a:lnTo>
                  <a:pt x="955053" y="909638"/>
                </a:lnTo>
                <a:lnTo>
                  <a:pt x="947383" y="913604"/>
                </a:lnTo>
                <a:lnTo>
                  <a:pt x="939448" y="917835"/>
                </a:lnTo>
                <a:lnTo>
                  <a:pt x="932043" y="922066"/>
                </a:lnTo>
                <a:lnTo>
                  <a:pt x="924637" y="926826"/>
                </a:lnTo>
                <a:lnTo>
                  <a:pt x="917231" y="931850"/>
                </a:lnTo>
                <a:lnTo>
                  <a:pt x="910090" y="936874"/>
                </a:lnTo>
                <a:lnTo>
                  <a:pt x="902949" y="942427"/>
                </a:lnTo>
                <a:lnTo>
                  <a:pt x="896073" y="948509"/>
                </a:lnTo>
                <a:lnTo>
                  <a:pt x="889461" y="954326"/>
                </a:lnTo>
                <a:lnTo>
                  <a:pt x="883113" y="960937"/>
                </a:lnTo>
                <a:lnTo>
                  <a:pt x="877030" y="967812"/>
                </a:lnTo>
                <a:lnTo>
                  <a:pt x="871211" y="974952"/>
                </a:lnTo>
                <a:lnTo>
                  <a:pt x="865393" y="982356"/>
                </a:lnTo>
                <a:lnTo>
                  <a:pt x="859838" y="990024"/>
                </a:lnTo>
                <a:lnTo>
                  <a:pt x="854813" y="998486"/>
                </a:lnTo>
                <a:lnTo>
                  <a:pt x="850052" y="1006683"/>
                </a:lnTo>
                <a:lnTo>
                  <a:pt x="845556" y="1015674"/>
                </a:lnTo>
                <a:lnTo>
                  <a:pt x="841324" y="1025193"/>
                </a:lnTo>
                <a:lnTo>
                  <a:pt x="837886" y="1034713"/>
                </a:lnTo>
                <a:lnTo>
                  <a:pt x="834183" y="1044761"/>
                </a:lnTo>
                <a:lnTo>
                  <a:pt x="831274" y="1055074"/>
                </a:lnTo>
                <a:lnTo>
                  <a:pt x="828629" y="1066180"/>
                </a:lnTo>
                <a:lnTo>
                  <a:pt x="826249" y="1077550"/>
                </a:lnTo>
                <a:lnTo>
                  <a:pt x="824398" y="1089185"/>
                </a:lnTo>
                <a:lnTo>
                  <a:pt x="823340" y="1101349"/>
                </a:lnTo>
                <a:lnTo>
                  <a:pt x="822017" y="1115893"/>
                </a:lnTo>
                <a:lnTo>
                  <a:pt x="821488" y="1129907"/>
                </a:lnTo>
                <a:lnTo>
                  <a:pt x="821488" y="1143129"/>
                </a:lnTo>
                <a:lnTo>
                  <a:pt x="821753" y="1156086"/>
                </a:lnTo>
                <a:lnTo>
                  <a:pt x="822546" y="1168514"/>
                </a:lnTo>
                <a:lnTo>
                  <a:pt x="824133" y="1180413"/>
                </a:lnTo>
                <a:lnTo>
                  <a:pt x="825984" y="1192048"/>
                </a:lnTo>
                <a:lnTo>
                  <a:pt x="828100" y="1203154"/>
                </a:lnTo>
                <a:lnTo>
                  <a:pt x="830745" y="1213731"/>
                </a:lnTo>
                <a:lnTo>
                  <a:pt x="833654" y="1224044"/>
                </a:lnTo>
                <a:lnTo>
                  <a:pt x="836828" y="1233828"/>
                </a:lnTo>
                <a:lnTo>
                  <a:pt x="840531" y="1243348"/>
                </a:lnTo>
                <a:lnTo>
                  <a:pt x="844763" y="1252338"/>
                </a:lnTo>
                <a:lnTo>
                  <a:pt x="848994" y="1260800"/>
                </a:lnTo>
                <a:lnTo>
                  <a:pt x="853491" y="1269262"/>
                </a:lnTo>
                <a:lnTo>
                  <a:pt x="858516" y="1276930"/>
                </a:lnTo>
                <a:lnTo>
                  <a:pt x="863806" y="1284334"/>
                </a:lnTo>
                <a:lnTo>
                  <a:pt x="869360" y="1291474"/>
                </a:lnTo>
                <a:lnTo>
                  <a:pt x="874914" y="1298349"/>
                </a:lnTo>
                <a:lnTo>
                  <a:pt x="880997" y="1304960"/>
                </a:lnTo>
                <a:lnTo>
                  <a:pt x="887080" y="1311042"/>
                </a:lnTo>
                <a:lnTo>
                  <a:pt x="893428" y="1316859"/>
                </a:lnTo>
                <a:lnTo>
                  <a:pt x="900040" y="1322412"/>
                </a:lnTo>
                <a:lnTo>
                  <a:pt x="906652" y="1327436"/>
                </a:lnTo>
                <a:lnTo>
                  <a:pt x="913264" y="1332196"/>
                </a:lnTo>
                <a:lnTo>
                  <a:pt x="920405" y="1336956"/>
                </a:lnTo>
                <a:lnTo>
                  <a:pt x="927546" y="1341187"/>
                </a:lnTo>
                <a:lnTo>
                  <a:pt x="934687" y="1345417"/>
                </a:lnTo>
                <a:lnTo>
                  <a:pt x="941828" y="1349119"/>
                </a:lnTo>
                <a:lnTo>
                  <a:pt x="949234" y="1352821"/>
                </a:lnTo>
                <a:lnTo>
                  <a:pt x="956904" y="1355995"/>
                </a:lnTo>
                <a:lnTo>
                  <a:pt x="964310" y="1358903"/>
                </a:lnTo>
                <a:lnTo>
                  <a:pt x="971715" y="1361812"/>
                </a:lnTo>
                <a:lnTo>
                  <a:pt x="979121" y="1364456"/>
                </a:lnTo>
                <a:lnTo>
                  <a:pt x="986526" y="1366836"/>
                </a:lnTo>
                <a:lnTo>
                  <a:pt x="993932" y="1368952"/>
                </a:lnTo>
                <a:lnTo>
                  <a:pt x="1008479" y="1372654"/>
                </a:lnTo>
                <a:lnTo>
                  <a:pt x="1023025" y="1375562"/>
                </a:lnTo>
                <a:lnTo>
                  <a:pt x="1037043" y="1378471"/>
                </a:lnTo>
                <a:lnTo>
                  <a:pt x="1050532" y="1380058"/>
                </a:lnTo>
                <a:lnTo>
                  <a:pt x="1063227" y="1381380"/>
                </a:lnTo>
                <a:lnTo>
                  <a:pt x="1075129" y="1382438"/>
                </a:lnTo>
                <a:lnTo>
                  <a:pt x="1086237" y="1382702"/>
                </a:lnTo>
                <a:lnTo>
                  <a:pt x="1096287" y="1383231"/>
                </a:lnTo>
                <a:lnTo>
                  <a:pt x="1105015" y="1383495"/>
                </a:lnTo>
                <a:lnTo>
                  <a:pt x="1112421" y="1383231"/>
                </a:lnTo>
                <a:lnTo>
                  <a:pt x="1122736" y="1382702"/>
                </a:lnTo>
                <a:lnTo>
                  <a:pt x="1126703" y="1382438"/>
                </a:lnTo>
                <a:lnTo>
                  <a:pt x="1126703" y="1394337"/>
                </a:lnTo>
                <a:lnTo>
                  <a:pt x="1126968" y="1406236"/>
                </a:lnTo>
                <a:lnTo>
                  <a:pt x="1127232" y="1417607"/>
                </a:lnTo>
                <a:lnTo>
                  <a:pt x="1128025" y="1428977"/>
                </a:lnTo>
                <a:lnTo>
                  <a:pt x="1129083" y="1439554"/>
                </a:lnTo>
                <a:lnTo>
                  <a:pt x="1130141" y="1450131"/>
                </a:lnTo>
                <a:lnTo>
                  <a:pt x="1131728" y="1460444"/>
                </a:lnTo>
                <a:lnTo>
                  <a:pt x="1133580" y="1470228"/>
                </a:lnTo>
                <a:lnTo>
                  <a:pt x="1135431" y="1480012"/>
                </a:lnTo>
                <a:lnTo>
                  <a:pt x="1137547" y="1489267"/>
                </a:lnTo>
                <a:lnTo>
                  <a:pt x="1139927" y="1498522"/>
                </a:lnTo>
                <a:lnTo>
                  <a:pt x="1142572" y="1507513"/>
                </a:lnTo>
                <a:lnTo>
                  <a:pt x="1145481" y="1515710"/>
                </a:lnTo>
                <a:lnTo>
                  <a:pt x="1148391" y="1524172"/>
                </a:lnTo>
                <a:lnTo>
                  <a:pt x="1151564" y="1532105"/>
                </a:lnTo>
                <a:lnTo>
                  <a:pt x="1155003" y="1539773"/>
                </a:lnTo>
                <a:lnTo>
                  <a:pt x="1158441" y="1547442"/>
                </a:lnTo>
                <a:lnTo>
                  <a:pt x="1162408" y="1554581"/>
                </a:lnTo>
                <a:lnTo>
                  <a:pt x="1166111" y="1561721"/>
                </a:lnTo>
                <a:lnTo>
                  <a:pt x="1170078" y="1568596"/>
                </a:lnTo>
                <a:lnTo>
                  <a:pt x="1174575" y="1575207"/>
                </a:lnTo>
                <a:lnTo>
                  <a:pt x="1178806" y="1581553"/>
                </a:lnTo>
                <a:lnTo>
                  <a:pt x="1183038" y="1587370"/>
                </a:lnTo>
                <a:lnTo>
                  <a:pt x="1187799" y="1593452"/>
                </a:lnTo>
                <a:lnTo>
                  <a:pt x="1192560" y="1599005"/>
                </a:lnTo>
                <a:lnTo>
                  <a:pt x="1197320" y="1604558"/>
                </a:lnTo>
                <a:lnTo>
                  <a:pt x="1202346" y="1609582"/>
                </a:lnTo>
                <a:lnTo>
                  <a:pt x="1207635" y="1614607"/>
                </a:lnTo>
                <a:lnTo>
                  <a:pt x="1212660" y="1619366"/>
                </a:lnTo>
                <a:lnTo>
                  <a:pt x="1217950" y="1624126"/>
                </a:lnTo>
                <a:lnTo>
                  <a:pt x="1223240" y="1628357"/>
                </a:lnTo>
                <a:lnTo>
                  <a:pt x="1229058" y="1632852"/>
                </a:lnTo>
                <a:lnTo>
                  <a:pt x="1234348" y="1636819"/>
                </a:lnTo>
                <a:lnTo>
                  <a:pt x="1239902" y="1640521"/>
                </a:lnTo>
                <a:lnTo>
                  <a:pt x="1245721" y="1644487"/>
                </a:lnTo>
                <a:lnTo>
                  <a:pt x="1251540" y="1647660"/>
                </a:lnTo>
                <a:lnTo>
                  <a:pt x="1263177" y="1654271"/>
                </a:lnTo>
                <a:lnTo>
                  <a:pt x="1274814" y="1660353"/>
                </a:lnTo>
                <a:lnTo>
                  <a:pt x="1286716" y="1665377"/>
                </a:lnTo>
                <a:lnTo>
                  <a:pt x="1298882" y="1670137"/>
                </a:lnTo>
                <a:lnTo>
                  <a:pt x="1310784" y="1673839"/>
                </a:lnTo>
                <a:lnTo>
                  <a:pt x="1322686" y="1677541"/>
                </a:lnTo>
                <a:lnTo>
                  <a:pt x="1334588" y="1680714"/>
                </a:lnTo>
                <a:lnTo>
                  <a:pt x="1346225" y="1683094"/>
                </a:lnTo>
                <a:lnTo>
                  <a:pt x="1357862" y="1685474"/>
                </a:lnTo>
                <a:lnTo>
                  <a:pt x="1368971" y="1687325"/>
                </a:lnTo>
                <a:lnTo>
                  <a:pt x="1380079" y="1688382"/>
                </a:lnTo>
                <a:lnTo>
                  <a:pt x="1390658" y="1689705"/>
                </a:lnTo>
                <a:lnTo>
                  <a:pt x="1401238" y="1690498"/>
                </a:lnTo>
                <a:lnTo>
                  <a:pt x="1411024" y="1690762"/>
                </a:lnTo>
                <a:lnTo>
                  <a:pt x="1411817" y="1709537"/>
                </a:lnTo>
                <a:lnTo>
                  <a:pt x="1412346" y="1728311"/>
                </a:lnTo>
                <a:lnTo>
                  <a:pt x="1412875" y="1747086"/>
                </a:lnTo>
                <a:lnTo>
                  <a:pt x="1412875" y="1766125"/>
                </a:lnTo>
                <a:lnTo>
                  <a:pt x="1412346" y="1792832"/>
                </a:lnTo>
                <a:lnTo>
                  <a:pt x="1411553" y="1819275"/>
                </a:lnTo>
                <a:lnTo>
                  <a:pt x="793" y="1811078"/>
                </a:lnTo>
                <a:lnTo>
                  <a:pt x="264" y="1784635"/>
                </a:lnTo>
                <a:lnTo>
                  <a:pt x="0" y="1757928"/>
                </a:lnTo>
                <a:lnTo>
                  <a:pt x="529" y="1733071"/>
                </a:lnTo>
                <a:lnTo>
                  <a:pt x="1058" y="1708215"/>
                </a:lnTo>
                <a:lnTo>
                  <a:pt x="2645" y="1683623"/>
                </a:lnTo>
                <a:lnTo>
                  <a:pt x="4232" y="1659031"/>
                </a:lnTo>
                <a:lnTo>
                  <a:pt x="6612" y="1634968"/>
                </a:lnTo>
                <a:lnTo>
                  <a:pt x="8992" y="1610905"/>
                </a:lnTo>
                <a:lnTo>
                  <a:pt x="12166" y="1587106"/>
                </a:lnTo>
                <a:lnTo>
                  <a:pt x="15340" y="1563307"/>
                </a:lnTo>
                <a:lnTo>
                  <a:pt x="19307" y="1539773"/>
                </a:lnTo>
                <a:lnTo>
                  <a:pt x="23804" y="1516503"/>
                </a:lnTo>
                <a:lnTo>
                  <a:pt x="28300" y="1493762"/>
                </a:lnTo>
                <a:lnTo>
                  <a:pt x="33590" y="1470757"/>
                </a:lnTo>
                <a:lnTo>
                  <a:pt x="38879" y="1448280"/>
                </a:lnTo>
                <a:lnTo>
                  <a:pt x="44962" y="1425804"/>
                </a:lnTo>
                <a:lnTo>
                  <a:pt x="51045" y="1403856"/>
                </a:lnTo>
                <a:lnTo>
                  <a:pt x="57658" y="1382173"/>
                </a:lnTo>
                <a:lnTo>
                  <a:pt x="64799" y="1360754"/>
                </a:lnTo>
                <a:lnTo>
                  <a:pt x="72204" y="1339336"/>
                </a:lnTo>
                <a:lnTo>
                  <a:pt x="79874" y="1318710"/>
                </a:lnTo>
                <a:lnTo>
                  <a:pt x="88073" y="1298085"/>
                </a:lnTo>
                <a:lnTo>
                  <a:pt x="96272" y="1277459"/>
                </a:lnTo>
                <a:lnTo>
                  <a:pt x="105265" y="1257627"/>
                </a:lnTo>
                <a:lnTo>
                  <a:pt x="114522" y="1238059"/>
                </a:lnTo>
                <a:lnTo>
                  <a:pt x="123779" y="1218491"/>
                </a:lnTo>
                <a:lnTo>
                  <a:pt x="133565" y="1199452"/>
                </a:lnTo>
                <a:lnTo>
                  <a:pt x="143615" y="1180678"/>
                </a:lnTo>
                <a:lnTo>
                  <a:pt x="153930" y="1162432"/>
                </a:lnTo>
                <a:lnTo>
                  <a:pt x="165038" y="1144451"/>
                </a:lnTo>
                <a:lnTo>
                  <a:pt x="176147" y="1126734"/>
                </a:lnTo>
                <a:lnTo>
                  <a:pt x="187255" y="1109546"/>
                </a:lnTo>
                <a:lnTo>
                  <a:pt x="198892" y="1092623"/>
                </a:lnTo>
                <a:lnTo>
                  <a:pt x="210794" y="1075964"/>
                </a:lnTo>
                <a:lnTo>
                  <a:pt x="222960" y="1059834"/>
                </a:lnTo>
                <a:lnTo>
                  <a:pt x="235391" y="1044232"/>
                </a:lnTo>
                <a:lnTo>
                  <a:pt x="248351" y="1028895"/>
                </a:lnTo>
                <a:lnTo>
                  <a:pt x="261310" y="1013823"/>
                </a:lnTo>
                <a:lnTo>
                  <a:pt x="274799" y="999544"/>
                </a:lnTo>
                <a:lnTo>
                  <a:pt x="288288" y="985529"/>
                </a:lnTo>
                <a:lnTo>
                  <a:pt x="302041" y="971779"/>
                </a:lnTo>
                <a:lnTo>
                  <a:pt x="316059" y="958557"/>
                </a:lnTo>
                <a:lnTo>
                  <a:pt x="330341" y="946129"/>
                </a:lnTo>
                <a:lnTo>
                  <a:pt x="344888" y="933965"/>
                </a:lnTo>
                <a:lnTo>
                  <a:pt x="359963" y="922066"/>
                </a:lnTo>
                <a:lnTo>
                  <a:pt x="374774" y="910695"/>
                </a:lnTo>
                <a:lnTo>
                  <a:pt x="389850" y="899589"/>
                </a:lnTo>
                <a:lnTo>
                  <a:pt x="405454" y="889541"/>
                </a:lnTo>
                <a:lnTo>
                  <a:pt x="420794" y="879757"/>
                </a:lnTo>
                <a:lnTo>
                  <a:pt x="436664" y="870238"/>
                </a:lnTo>
                <a:lnTo>
                  <a:pt x="452533" y="861511"/>
                </a:lnTo>
                <a:lnTo>
                  <a:pt x="468666" y="853314"/>
                </a:lnTo>
                <a:lnTo>
                  <a:pt x="485064" y="845646"/>
                </a:lnTo>
                <a:lnTo>
                  <a:pt x="501727" y="838242"/>
                </a:lnTo>
                <a:lnTo>
                  <a:pt x="518389" y="831631"/>
                </a:lnTo>
                <a:lnTo>
                  <a:pt x="535316" y="825285"/>
                </a:lnTo>
                <a:lnTo>
                  <a:pt x="552243" y="819732"/>
                </a:lnTo>
                <a:lnTo>
                  <a:pt x="569435" y="814972"/>
                </a:lnTo>
                <a:lnTo>
                  <a:pt x="586891" y="810477"/>
                </a:lnTo>
                <a:lnTo>
                  <a:pt x="604347" y="806510"/>
                </a:lnTo>
                <a:lnTo>
                  <a:pt x="622067" y="803337"/>
                </a:lnTo>
                <a:lnTo>
                  <a:pt x="639787" y="800693"/>
                </a:lnTo>
                <a:lnTo>
                  <a:pt x="657508" y="798577"/>
                </a:lnTo>
                <a:lnTo>
                  <a:pt x="675757" y="796991"/>
                </a:lnTo>
                <a:lnTo>
                  <a:pt x="693742" y="796197"/>
                </a:lnTo>
                <a:lnTo>
                  <a:pt x="711992" y="795933"/>
                </a:lnTo>
                <a:close/>
                <a:moveTo>
                  <a:pt x="1463280" y="660400"/>
                </a:moveTo>
                <a:lnTo>
                  <a:pt x="1469893" y="660400"/>
                </a:lnTo>
                <a:lnTo>
                  <a:pt x="1477034" y="660665"/>
                </a:lnTo>
                <a:lnTo>
                  <a:pt x="1483912" y="660929"/>
                </a:lnTo>
                <a:lnTo>
                  <a:pt x="1490789" y="661988"/>
                </a:lnTo>
                <a:lnTo>
                  <a:pt x="1497666" y="663046"/>
                </a:lnTo>
                <a:lnTo>
                  <a:pt x="1504279" y="664898"/>
                </a:lnTo>
                <a:lnTo>
                  <a:pt x="1510891" y="666750"/>
                </a:lnTo>
                <a:lnTo>
                  <a:pt x="1516975" y="668867"/>
                </a:lnTo>
                <a:lnTo>
                  <a:pt x="1523323" y="671248"/>
                </a:lnTo>
                <a:lnTo>
                  <a:pt x="1529142" y="673894"/>
                </a:lnTo>
                <a:lnTo>
                  <a:pt x="1535226" y="676804"/>
                </a:lnTo>
                <a:lnTo>
                  <a:pt x="1540780" y="679979"/>
                </a:lnTo>
                <a:lnTo>
                  <a:pt x="1546599" y="683683"/>
                </a:lnTo>
                <a:lnTo>
                  <a:pt x="1551625" y="687123"/>
                </a:lnTo>
                <a:lnTo>
                  <a:pt x="1556915" y="691356"/>
                </a:lnTo>
                <a:lnTo>
                  <a:pt x="1561676" y="695590"/>
                </a:lnTo>
                <a:lnTo>
                  <a:pt x="1566437" y="700088"/>
                </a:lnTo>
                <a:lnTo>
                  <a:pt x="1570934" y="704850"/>
                </a:lnTo>
                <a:lnTo>
                  <a:pt x="1575431" y="709613"/>
                </a:lnTo>
                <a:lnTo>
                  <a:pt x="1579134" y="714640"/>
                </a:lnTo>
                <a:lnTo>
                  <a:pt x="1583101" y="719931"/>
                </a:lnTo>
                <a:lnTo>
                  <a:pt x="1586540" y="725223"/>
                </a:lnTo>
                <a:lnTo>
                  <a:pt x="1589978" y="731044"/>
                </a:lnTo>
                <a:lnTo>
                  <a:pt x="1592888" y="736600"/>
                </a:lnTo>
                <a:lnTo>
                  <a:pt x="1595533" y="742685"/>
                </a:lnTo>
                <a:lnTo>
                  <a:pt x="1597914" y="748771"/>
                </a:lnTo>
                <a:lnTo>
                  <a:pt x="1600030" y="754856"/>
                </a:lnTo>
                <a:lnTo>
                  <a:pt x="1601881" y="761206"/>
                </a:lnTo>
                <a:lnTo>
                  <a:pt x="1603204" y="767556"/>
                </a:lnTo>
                <a:lnTo>
                  <a:pt x="1604526" y="774435"/>
                </a:lnTo>
                <a:lnTo>
                  <a:pt x="1605320" y="781050"/>
                </a:lnTo>
                <a:lnTo>
                  <a:pt x="1605584" y="787665"/>
                </a:lnTo>
                <a:lnTo>
                  <a:pt x="1605849" y="794544"/>
                </a:lnTo>
                <a:lnTo>
                  <a:pt x="1604791" y="967581"/>
                </a:lnTo>
                <a:lnTo>
                  <a:pt x="1781745" y="968375"/>
                </a:lnTo>
                <a:lnTo>
                  <a:pt x="1788887" y="968640"/>
                </a:lnTo>
                <a:lnTo>
                  <a:pt x="1795764" y="969169"/>
                </a:lnTo>
                <a:lnTo>
                  <a:pt x="1802641" y="970227"/>
                </a:lnTo>
                <a:lnTo>
                  <a:pt x="1809518" y="971285"/>
                </a:lnTo>
                <a:lnTo>
                  <a:pt x="1815866" y="972873"/>
                </a:lnTo>
                <a:lnTo>
                  <a:pt x="1822479" y="974725"/>
                </a:lnTo>
                <a:lnTo>
                  <a:pt x="1828827" y="977106"/>
                </a:lnTo>
                <a:lnTo>
                  <a:pt x="1834911" y="979488"/>
                </a:lnTo>
                <a:lnTo>
                  <a:pt x="1840994" y="982133"/>
                </a:lnTo>
                <a:lnTo>
                  <a:pt x="1846813" y="985044"/>
                </a:lnTo>
                <a:lnTo>
                  <a:pt x="1852633" y="988219"/>
                </a:lnTo>
                <a:lnTo>
                  <a:pt x="1857923" y="991923"/>
                </a:lnTo>
                <a:lnTo>
                  <a:pt x="1863213" y="995363"/>
                </a:lnTo>
                <a:lnTo>
                  <a:pt x="1868503" y="999596"/>
                </a:lnTo>
                <a:lnTo>
                  <a:pt x="1873264" y="1003829"/>
                </a:lnTo>
                <a:lnTo>
                  <a:pt x="1878025" y="1008327"/>
                </a:lnTo>
                <a:lnTo>
                  <a:pt x="1882522" y="1012825"/>
                </a:lnTo>
                <a:lnTo>
                  <a:pt x="1886754" y="1017852"/>
                </a:lnTo>
                <a:lnTo>
                  <a:pt x="1890986" y="1022879"/>
                </a:lnTo>
                <a:lnTo>
                  <a:pt x="1894689" y="1027906"/>
                </a:lnTo>
                <a:lnTo>
                  <a:pt x="1898128" y="1033463"/>
                </a:lnTo>
                <a:lnTo>
                  <a:pt x="1901302" y="1039283"/>
                </a:lnTo>
                <a:lnTo>
                  <a:pt x="1904211" y="1044840"/>
                </a:lnTo>
                <a:lnTo>
                  <a:pt x="1907385" y="1050660"/>
                </a:lnTo>
                <a:lnTo>
                  <a:pt x="1909766" y="1056746"/>
                </a:lnTo>
                <a:lnTo>
                  <a:pt x="1911882" y="1063096"/>
                </a:lnTo>
                <a:lnTo>
                  <a:pt x="1913469" y="1069181"/>
                </a:lnTo>
                <a:lnTo>
                  <a:pt x="1915056" y="1075796"/>
                </a:lnTo>
                <a:lnTo>
                  <a:pt x="1916114" y="1082410"/>
                </a:lnTo>
                <a:lnTo>
                  <a:pt x="1916908" y="1089290"/>
                </a:lnTo>
                <a:lnTo>
                  <a:pt x="1917436" y="1095640"/>
                </a:lnTo>
                <a:lnTo>
                  <a:pt x="1917701" y="1102783"/>
                </a:lnTo>
                <a:lnTo>
                  <a:pt x="1917436" y="1109663"/>
                </a:lnTo>
                <a:lnTo>
                  <a:pt x="1916908" y="1116277"/>
                </a:lnTo>
                <a:lnTo>
                  <a:pt x="1915849" y="1123156"/>
                </a:lnTo>
                <a:lnTo>
                  <a:pt x="1914791" y="1129506"/>
                </a:lnTo>
                <a:lnTo>
                  <a:pt x="1913204" y="1136121"/>
                </a:lnTo>
                <a:lnTo>
                  <a:pt x="1911088" y="1142471"/>
                </a:lnTo>
                <a:lnTo>
                  <a:pt x="1908972" y="1148556"/>
                </a:lnTo>
                <a:lnTo>
                  <a:pt x="1906592" y="1154642"/>
                </a:lnTo>
                <a:lnTo>
                  <a:pt x="1903682" y="1160463"/>
                </a:lnTo>
                <a:lnTo>
                  <a:pt x="1900773" y="1166283"/>
                </a:lnTo>
                <a:lnTo>
                  <a:pt x="1897599" y="1171840"/>
                </a:lnTo>
                <a:lnTo>
                  <a:pt x="1893896" y="1177131"/>
                </a:lnTo>
                <a:lnTo>
                  <a:pt x="1889928" y="1182158"/>
                </a:lnTo>
                <a:lnTo>
                  <a:pt x="1885960" y="1187450"/>
                </a:lnTo>
                <a:lnTo>
                  <a:pt x="1881728" y="1192213"/>
                </a:lnTo>
                <a:lnTo>
                  <a:pt x="1876967" y="1196975"/>
                </a:lnTo>
                <a:lnTo>
                  <a:pt x="1872206" y="1201208"/>
                </a:lnTo>
                <a:lnTo>
                  <a:pt x="1867445" y="1205442"/>
                </a:lnTo>
                <a:lnTo>
                  <a:pt x="1862155" y="1209411"/>
                </a:lnTo>
                <a:lnTo>
                  <a:pt x="1856600" y="1212850"/>
                </a:lnTo>
                <a:lnTo>
                  <a:pt x="1851046" y="1216554"/>
                </a:lnTo>
                <a:lnTo>
                  <a:pt x="1845491" y="1219465"/>
                </a:lnTo>
                <a:lnTo>
                  <a:pt x="1839407" y="1222375"/>
                </a:lnTo>
                <a:lnTo>
                  <a:pt x="1833588" y="1225021"/>
                </a:lnTo>
                <a:lnTo>
                  <a:pt x="1827240" y="1227402"/>
                </a:lnTo>
                <a:lnTo>
                  <a:pt x="1821156" y="1229519"/>
                </a:lnTo>
                <a:lnTo>
                  <a:pt x="1814544" y="1231371"/>
                </a:lnTo>
                <a:lnTo>
                  <a:pt x="1807931" y="1232958"/>
                </a:lnTo>
                <a:lnTo>
                  <a:pt x="1801054" y="1234017"/>
                </a:lnTo>
                <a:lnTo>
                  <a:pt x="1794177" y="1234546"/>
                </a:lnTo>
                <a:lnTo>
                  <a:pt x="1787300" y="1235340"/>
                </a:lnTo>
                <a:lnTo>
                  <a:pt x="1780158" y="1235340"/>
                </a:lnTo>
                <a:lnTo>
                  <a:pt x="1603204" y="1234281"/>
                </a:lnTo>
                <a:lnTo>
                  <a:pt x="1602410" y="1407319"/>
                </a:lnTo>
                <a:lnTo>
                  <a:pt x="1602146" y="1413933"/>
                </a:lnTo>
                <a:lnTo>
                  <a:pt x="1601617" y="1420813"/>
                </a:lnTo>
                <a:lnTo>
                  <a:pt x="1600559" y="1427692"/>
                </a:lnTo>
                <a:lnTo>
                  <a:pt x="1599501" y="1434306"/>
                </a:lnTo>
                <a:lnTo>
                  <a:pt x="1597914" y="1440392"/>
                </a:lnTo>
                <a:lnTo>
                  <a:pt x="1595798" y="1446742"/>
                </a:lnTo>
                <a:lnTo>
                  <a:pt x="1593682" y="1453092"/>
                </a:lnTo>
                <a:lnTo>
                  <a:pt x="1591301" y="1459177"/>
                </a:lnTo>
                <a:lnTo>
                  <a:pt x="1588656" y="1464998"/>
                </a:lnTo>
                <a:lnTo>
                  <a:pt x="1585482" y="1470819"/>
                </a:lnTo>
                <a:lnTo>
                  <a:pt x="1582043" y="1476111"/>
                </a:lnTo>
                <a:lnTo>
                  <a:pt x="1578605" y="1481931"/>
                </a:lnTo>
                <a:lnTo>
                  <a:pt x="1574637" y="1486958"/>
                </a:lnTo>
                <a:lnTo>
                  <a:pt x="1570670" y="1491986"/>
                </a:lnTo>
                <a:lnTo>
                  <a:pt x="1566437" y="1496748"/>
                </a:lnTo>
                <a:lnTo>
                  <a:pt x="1561941" y="1501511"/>
                </a:lnTo>
                <a:lnTo>
                  <a:pt x="1557180" y="1505744"/>
                </a:lnTo>
                <a:lnTo>
                  <a:pt x="1552154" y="1509713"/>
                </a:lnTo>
                <a:lnTo>
                  <a:pt x="1546864" y="1513946"/>
                </a:lnTo>
                <a:lnTo>
                  <a:pt x="1541309" y="1517650"/>
                </a:lnTo>
                <a:lnTo>
                  <a:pt x="1536019" y="1521090"/>
                </a:lnTo>
                <a:lnTo>
                  <a:pt x="1530200" y="1524000"/>
                </a:lnTo>
                <a:lnTo>
                  <a:pt x="1524381" y="1527175"/>
                </a:lnTo>
                <a:lnTo>
                  <a:pt x="1518297" y="1529821"/>
                </a:lnTo>
                <a:lnTo>
                  <a:pt x="1511949" y="1532202"/>
                </a:lnTo>
                <a:lnTo>
                  <a:pt x="1505601" y="1534319"/>
                </a:lnTo>
                <a:lnTo>
                  <a:pt x="1499253" y="1535906"/>
                </a:lnTo>
                <a:lnTo>
                  <a:pt x="1492640" y="1537494"/>
                </a:lnTo>
                <a:lnTo>
                  <a:pt x="1485763" y="1538288"/>
                </a:lnTo>
                <a:lnTo>
                  <a:pt x="1478886" y="1539346"/>
                </a:lnTo>
                <a:lnTo>
                  <a:pt x="1472009" y="1539875"/>
                </a:lnTo>
                <a:lnTo>
                  <a:pt x="1464867" y="1539875"/>
                </a:lnTo>
                <a:lnTo>
                  <a:pt x="1458255" y="1539611"/>
                </a:lnTo>
                <a:lnTo>
                  <a:pt x="1451113" y="1539346"/>
                </a:lnTo>
                <a:lnTo>
                  <a:pt x="1444236" y="1538288"/>
                </a:lnTo>
                <a:lnTo>
                  <a:pt x="1437623" y="1536965"/>
                </a:lnTo>
                <a:lnTo>
                  <a:pt x="1431010" y="1535377"/>
                </a:lnTo>
                <a:lnTo>
                  <a:pt x="1424398" y="1533525"/>
                </a:lnTo>
                <a:lnTo>
                  <a:pt x="1418314" y="1531673"/>
                </a:lnTo>
                <a:lnTo>
                  <a:pt x="1411966" y="1529292"/>
                </a:lnTo>
                <a:lnTo>
                  <a:pt x="1406147" y="1526381"/>
                </a:lnTo>
                <a:lnTo>
                  <a:pt x="1400063" y="1523471"/>
                </a:lnTo>
                <a:lnTo>
                  <a:pt x="1394509" y="1520296"/>
                </a:lnTo>
                <a:lnTo>
                  <a:pt x="1388690" y="1516592"/>
                </a:lnTo>
                <a:lnTo>
                  <a:pt x="1383399" y="1512888"/>
                </a:lnTo>
                <a:lnTo>
                  <a:pt x="1378374" y="1508919"/>
                </a:lnTo>
                <a:lnTo>
                  <a:pt x="1373348" y="1504686"/>
                </a:lnTo>
                <a:lnTo>
                  <a:pt x="1368852" y="1500188"/>
                </a:lnTo>
                <a:lnTo>
                  <a:pt x="1364355" y="1495425"/>
                </a:lnTo>
                <a:lnTo>
                  <a:pt x="1359858" y="1490663"/>
                </a:lnTo>
                <a:lnTo>
                  <a:pt x="1356155" y="1485636"/>
                </a:lnTo>
                <a:lnTo>
                  <a:pt x="1352188" y="1480344"/>
                </a:lnTo>
                <a:lnTo>
                  <a:pt x="1348749" y="1475052"/>
                </a:lnTo>
                <a:lnTo>
                  <a:pt x="1345311" y="1469496"/>
                </a:lnTo>
                <a:lnTo>
                  <a:pt x="1342401" y="1463675"/>
                </a:lnTo>
                <a:lnTo>
                  <a:pt x="1339756" y="1457854"/>
                </a:lnTo>
                <a:lnTo>
                  <a:pt x="1337375" y="1451504"/>
                </a:lnTo>
                <a:lnTo>
                  <a:pt x="1335259" y="1445154"/>
                </a:lnTo>
                <a:lnTo>
                  <a:pt x="1333408" y="1439069"/>
                </a:lnTo>
                <a:lnTo>
                  <a:pt x="1332085" y="1432454"/>
                </a:lnTo>
                <a:lnTo>
                  <a:pt x="1330763" y="1425840"/>
                </a:lnTo>
                <a:lnTo>
                  <a:pt x="1329969" y="1419490"/>
                </a:lnTo>
                <a:lnTo>
                  <a:pt x="1329440" y="1412611"/>
                </a:lnTo>
                <a:lnTo>
                  <a:pt x="1329440" y="1405731"/>
                </a:lnTo>
                <a:lnTo>
                  <a:pt x="1330234" y="1232958"/>
                </a:lnTo>
                <a:lnTo>
                  <a:pt x="1153279" y="1231636"/>
                </a:lnTo>
                <a:lnTo>
                  <a:pt x="1146402" y="1231371"/>
                </a:lnTo>
                <a:lnTo>
                  <a:pt x="1139525" y="1231106"/>
                </a:lnTo>
                <a:lnTo>
                  <a:pt x="1132648" y="1230048"/>
                </a:lnTo>
                <a:lnTo>
                  <a:pt x="1125771" y="1228990"/>
                </a:lnTo>
                <a:lnTo>
                  <a:pt x="1119423" y="1227138"/>
                </a:lnTo>
                <a:lnTo>
                  <a:pt x="1112810" y="1225286"/>
                </a:lnTo>
                <a:lnTo>
                  <a:pt x="1106462" y="1223433"/>
                </a:lnTo>
                <a:lnTo>
                  <a:pt x="1100378" y="1221052"/>
                </a:lnTo>
                <a:lnTo>
                  <a:pt x="1094295" y="1218406"/>
                </a:lnTo>
                <a:lnTo>
                  <a:pt x="1088476" y="1215231"/>
                </a:lnTo>
                <a:lnTo>
                  <a:pt x="1082656" y="1212056"/>
                </a:lnTo>
                <a:lnTo>
                  <a:pt x="1077102" y="1208352"/>
                </a:lnTo>
                <a:lnTo>
                  <a:pt x="1071812" y="1204648"/>
                </a:lnTo>
                <a:lnTo>
                  <a:pt x="1066786" y="1200679"/>
                </a:lnTo>
                <a:lnTo>
                  <a:pt x="1062025" y="1196446"/>
                </a:lnTo>
                <a:lnTo>
                  <a:pt x="1057264" y="1192213"/>
                </a:lnTo>
                <a:lnTo>
                  <a:pt x="1052767" y="1187450"/>
                </a:lnTo>
                <a:lnTo>
                  <a:pt x="1048271" y="1182688"/>
                </a:lnTo>
                <a:lnTo>
                  <a:pt x="1044303" y="1177396"/>
                </a:lnTo>
                <a:lnTo>
                  <a:pt x="1040600" y="1172104"/>
                </a:lnTo>
                <a:lnTo>
                  <a:pt x="1036897" y="1166813"/>
                </a:lnTo>
                <a:lnTo>
                  <a:pt x="1033723" y="1161256"/>
                </a:lnTo>
                <a:lnTo>
                  <a:pt x="1030549" y="1155435"/>
                </a:lnTo>
                <a:lnTo>
                  <a:pt x="1027904" y="1149615"/>
                </a:lnTo>
                <a:lnTo>
                  <a:pt x="1025523" y="1143265"/>
                </a:lnTo>
                <a:lnTo>
                  <a:pt x="1023407" y="1137444"/>
                </a:lnTo>
                <a:lnTo>
                  <a:pt x="1021820" y="1130829"/>
                </a:lnTo>
                <a:lnTo>
                  <a:pt x="1020233" y="1124215"/>
                </a:lnTo>
                <a:lnTo>
                  <a:pt x="1019175" y="1117600"/>
                </a:lnTo>
                <a:lnTo>
                  <a:pt x="1018117" y="1111250"/>
                </a:lnTo>
                <a:lnTo>
                  <a:pt x="1017853" y="1104371"/>
                </a:lnTo>
                <a:lnTo>
                  <a:pt x="1017588" y="1097492"/>
                </a:lnTo>
                <a:lnTo>
                  <a:pt x="1017853" y="1090613"/>
                </a:lnTo>
                <a:lnTo>
                  <a:pt x="1018382" y="1083733"/>
                </a:lnTo>
                <a:lnTo>
                  <a:pt x="1019440" y="1077383"/>
                </a:lnTo>
                <a:lnTo>
                  <a:pt x="1020498" y="1070769"/>
                </a:lnTo>
                <a:lnTo>
                  <a:pt x="1022085" y="1064154"/>
                </a:lnTo>
                <a:lnTo>
                  <a:pt x="1024201" y="1057804"/>
                </a:lnTo>
                <a:lnTo>
                  <a:pt x="1026317" y="1051719"/>
                </a:lnTo>
                <a:lnTo>
                  <a:pt x="1028697" y="1045633"/>
                </a:lnTo>
                <a:lnTo>
                  <a:pt x="1031607" y="1039813"/>
                </a:lnTo>
                <a:lnTo>
                  <a:pt x="1034516" y="1033992"/>
                </a:lnTo>
                <a:lnTo>
                  <a:pt x="1037690" y="1028435"/>
                </a:lnTo>
                <a:lnTo>
                  <a:pt x="1041394" y="1023144"/>
                </a:lnTo>
                <a:lnTo>
                  <a:pt x="1045361" y="1017852"/>
                </a:lnTo>
                <a:lnTo>
                  <a:pt x="1049329" y="1012825"/>
                </a:lnTo>
                <a:lnTo>
                  <a:pt x="1053561" y="1008063"/>
                </a:lnTo>
                <a:lnTo>
                  <a:pt x="1058057" y="1003565"/>
                </a:lnTo>
                <a:lnTo>
                  <a:pt x="1062818" y="999067"/>
                </a:lnTo>
                <a:lnTo>
                  <a:pt x="1067844" y="994833"/>
                </a:lnTo>
                <a:lnTo>
                  <a:pt x="1073134" y="990865"/>
                </a:lnTo>
                <a:lnTo>
                  <a:pt x="1078689" y="987160"/>
                </a:lnTo>
                <a:lnTo>
                  <a:pt x="1083979" y="983721"/>
                </a:lnTo>
                <a:lnTo>
                  <a:pt x="1089798" y="980546"/>
                </a:lnTo>
                <a:lnTo>
                  <a:pt x="1095617" y="977635"/>
                </a:lnTo>
                <a:lnTo>
                  <a:pt x="1101701" y="975254"/>
                </a:lnTo>
                <a:lnTo>
                  <a:pt x="1108049" y="972873"/>
                </a:lnTo>
                <a:lnTo>
                  <a:pt x="1114133" y="970756"/>
                </a:lnTo>
                <a:lnTo>
                  <a:pt x="1120745" y="968904"/>
                </a:lnTo>
                <a:lnTo>
                  <a:pt x="1127358" y="967581"/>
                </a:lnTo>
                <a:lnTo>
                  <a:pt x="1134235" y="966258"/>
                </a:lnTo>
                <a:lnTo>
                  <a:pt x="1141112" y="965465"/>
                </a:lnTo>
                <a:lnTo>
                  <a:pt x="1147989" y="965200"/>
                </a:lnTo>
                <a:lnTo>
                  <a:pt x="1155131" y="964935"/>
                </a:lnTo>
                <a:lnTo>
                  <a:pt x="1332085" y="965994"/>
                </a:lnTo>
                <a:lnTo>
                  <a:pt x="1332879" y="793221"/>
                </a:lnTo>
                <a:lnTo>
                  <a:pt x="1333143" y="786342"/>
                </a:lnTo>
                <a:lnTo>
                  <a:pt x="1333672" y="779463"/>
                </a:lnTo>
                <a:lnTo>
                  <a:pt x="1334730" y="772583"/>
                </a:lnTo>
                <a:lnTo>
                  <a:pt x="1335788" y="765969"/>
                </a:lnTo>
                <a:lnTo>
                  <a:pt x="1337375" y="759883"/>
                </a:lnTo>
                <a:lnTo>
                  <a:pt x="1339227" y="753269"/>
                </a:lnTo>
                <a:lnTo>
                  <a:pt x="1341608" y="747448"/>
                </a:lnTo>
                <a:lnTo>
                  <a:pt x="1343988" y="741098"/>
                </a:lnTo>
                <a:lnTo>
                  <a:pt x="1346633" y="735013"/>
                </a:lnTo>
                <a:lnTo>
                  <a:pt x="1349807" y="729456"/>
                </a:lnTo>
                <a:lnTo>
                  <a:pt x="1353246" y="723900"/>
                </a:lnTo>
                <a:lnTo>
                  <a:pt x="1356684" y="718344"/>
                </a:lnTo>
                <a:lnTo>
                  <a:pt x="1360652" y="713317"/>
                </a:lnTo>
                <a:lnTo>
                  <a:pt x="1364355" y="708290"/>
                </a:lnTo>
                <a:lnTo>
                  <a:pt x="1368852" y="703527"/>
                </a:lnTo>
                <a:lnTo>
                  <a:pt x="1373348" y="698765"/>
                </a:lnTo>
                <a:lnTo>
                  <a:pt x="1378109" y="694267"/>
                </a:lnTo>
                <a:lnTo>
                  <a:pt x="1383135" y="690298"/>
                </a:lnTo>
                <a:lnTo>
                  <a:pt x="1388161" y="686329"/>
                </a:lnTo>
                <a:lnTo>
                  <a:pt x="1393451" y="682890"/>
                </a:lnTo>
                <a:lnTo>
                  <a:pt x="1399270" y="679186"/>
                </a:lnTo>
                <a:lnTo>
                  <a:pt x="1404824" y="676275"/>
                </a:lnTo>
                <a:lnTo>
                  <a:pt x="1410908" y="673365"/>
                </a:lnTo>
                <a:lnTo>
                  <a:pt x="1416992" y="670454"/>
                </a:lnTo>
                <a:lnTo>
                  <a:pt x="1423075" y="668073"/>
                </a:lnTo>
                <a:lnTo>
                  <a:pt x="1429688" y="666221"/>
                </a:lnTo>
                <a:lnTo>
                  <a:pt x="1436036" y="664369"/>
                </a:lnTo>
                <a:lnTo>
                  <a:pt x="1442649" y="662781"/>
                </a:lnTo>
                <a:lnTo>
                  <a:pt x="1449261" y="661988"/>
                </a:lnTo>
                <a:lnTo>
                  <a:pt x="1456138" y="660929"/>
                </a:lnTo>
                <a:lnTo>
                  <a:pt x="1463280" y="660400"/>
                </a:lnTo>
                <a:close/>
                <a:moveTo>
                  <a:pt x="714108" y="0"/>
                </a:moveTo>
                <a:lnTo>
                  <a:pt x="723364" y="0"/>
                </a:lnTo>
                <a:lnTo>
                  <a:pt x="732621" y="264"/>
                </a:lnTo>
                <a:lnTo>
                  <a:pt x="741349" y="529"/>
                </a:lnTo>
                <a:lnTo>
                  <a:pt x="750606" y="1058"/>
                </a:lnTo>
                <a:lnTo>
                  <a:pt x="759599" y="2115"/>
                </a:lnTo>
                <a:lnTo>
                  <a:pt x="768591" y="3173"/>
                </a:lnTo>
                <a:lnTo>
                  <a:pt x="777319" y="4495"/>
                </a:lnTo>
                <a:lnTo>
                  <a:pt x="786312" y="5817"/>
                </a:lnTo>
                <a:lnTo>
                  <a:pt x="795040" y="7404"/>
                </a:lnTo>
                <a:lnTo>
                  <a:pt x="803503" y="9520"/>
                </a:lnTo>
                <a:lnTo>
                  <a:pt x="812231" y="11635"/>
                </a:lnTo>
                <a:lnTo>
                  <a:pt x="820959" y="14015"/>
                </a:lnTo>
                <a:lnTo>
                  <a:pt x="829158" y="16395"/>
                </a:lnTo>
                <a:lnTo>
                  <a:pt x="837622" y="19039"/>
                </a:lnTo>
                <a:lnTo>
                  <a:pt x="845821" y="21948"/>
                </a:lnTo>
                <a:lnTo>
                  <a:pt x="853755" y="24856"/>
                </a:lnTo>
                <a:lnTo>
                  <a:pt x="861954" y="28294"/>
                </a:lnTo>
                <a:lnTo>
                  <a:pt x="869889" y="31732"/>
                </a:lnTo>
                <a:lnTo>
                  <a:pt x="877559" y="35434"/>
                </a:lnTo>
                <a:lnTo>
                  <a:pt x="885493" y="39136"/>
                </a:lnTo>
                <a:lnTo>
                  <a:pt x="892899" y="43102"/>
                </a:lnTo>
                <a:lnTo>
                  <a:pt x="900569" y="47333"/>
                </a:lnTo>
                <a:lnTo>
                  <a:pt x="907710" y="51299"/>
                </a:lnTo>
                <a:lnTo>
                  <a:pt x="915116" y="56059"/>
                </a:lnTo>
                <a:lnTo>
                  <a:pt x="922257" y="60554"/>
                </a:lnTo>
                <a:lnTo>
                  <a:pt x="929398" y="65314"/>
                </a:lnTo>
                <a:lnTo>
                  <a:pt x="936274" y="70338"/>
                </a:lnTo>
                <a:lnTo>
                  <a:pt x="943151" y="75362"/>
                </a:lnTo>
                <a:lnTo>
                  <a:pt x="949763" y="80915"/>
                </a:lnTo>
                <a:lnTo>
                  <a:pt x="956111" y="86204"/>
                </a:lnTo>
                <a:lnTo>
                  <a:pt x="962458" y="91757"/>
                </a:lnTo>
                <a:lnTo>
                  <a:pt x="968806" y="97575"/>
                </a:lnTo>
                <a:lnTo>
                  <a:pt x="974889" y="103392"/>
                </a:lnTo>
                <a:lnTo>
                  <a:pt x="980972" y="109474"/>
                </a:lnTo>
                <a:lnTo>
                  <a:pt x="986526" y="115556"/>
                </a:lnTo>
                <a:lnTo>
                  <a:pt x="992080" y="121902"/>
                </a:lnTo>
                <a:lnTo>
                  <a:pt x="997635" y="128513"/>
                </a:lnTo>
                <a:lnTo>
                  <a:pt x="1002924" y="134859"/>
                </a:lnTo>
                <a:lnTo>
                  <a:pt x="1008214" y="141470"/>
                </a:lnTo>
                <a:lnTo>
                  <a:pt x="1013239" y="148345"/>
                </a:lnTo>
                <a:lnTo>
                  <a:pt x="1018000" y="155220"/>
                </a:lnTo>
                <a:lnTo>
                  <a:pt x="1022761" y="162360"/>
                </a:lnTo>
                <a:lnTo>
                  <a:pt x="1027257" y="169499"/>
                </a:lnTo>
                <a:lnTo>
                  <a:pt x="1031489" y="176903"/>
                </a:lnTo>
                <a:lnTo>
                  <a:pt x="1035720" y="184043"/>
                </a:lnTo>
                <a:lnTo>
                  <a:pt x="1039688" y="191711"/>
                </a:lnTo>
                <a:lnTo>
                  <a:pt x="1043655" y="199115"/>
                </a:lnTo>
                <a:lnTo>
                  <a:pt x="1047093" y="206784"/>
                </a:lnTo>
                <a:lnTo>
                  <a:pt x="1050532" y="214717"/>
                </a:lnTo>
                <a:lnTo>
                  <a:pt x="1053705" y="222650"/>
                </a:lnTo>
                <a:lnTo>
                  <a:pt x="1057144" y="230318"/>
                </a:lnTo>
                <a:lnTo>
                  <a:pt x="1059788" y="238780"/>
                </a:lnTo>
                <a:lnTo>
                  <a:pt x="1062433" y="246713"/>
                </a:lnTo>
                <a:lnTo>
                  <a:pt x="1064814" y="255175"/>
                </a:lnTo>
                <a:lnTo>
                  <a:pt x="1067194" y="263372"/>
                </a:lnTo>
                <a:lnTo>
                  <a:pt x="1069310" y="271834"/>
                </a:lnTo>
                <a:lnTo>
                  <a:pt x="1070897" y="280031"/>
                </a:lnTo>
                <a:lnTo>
                  <a:pt x="1072484" y="288757"/>
                </a:lnTo>
                <a:lnTo>
                  <a:pt x="1074071" y="297219"/>
                </a:lnTo>
                <a:lnTo>
                  <a:pt x="1075129" y="305945"/>
                </a:lnTo>
                <a:lnTo>
                  <a:pt x="1076186" y="314936"/>
                </a:lnTo>
                <a:lnTo>
                  <a:pt x="1076980" y="323397"/>
                </a:lnTo>
                <a:lnTo>
                  <a:pt x="1077509" y="332388"/>
                </a:lnTo>
                <a:lnTo>
                  <a:pt x="1077773" y="341379"/>
                </a:lnTo>
                <a:lnTo>
                  <a:pt x="1077773" y="350369"/>
                </a:lnTo>
                <a:lnTo>
                  <a:pt x="1077509" y="359360"/>
                </a:lnTo>
                <a:lnTo>
                  <a:pt x="1077244" y="368350"/>
                </a:lnTo>
                <a:lnTo>
                  <a:pt x="1076716" y="377341"/>
                </a:lnTo>
                <a:lnTo>
                  <a:pt x="1075658" y="385803"/>
                </a:lnTo>
                <a:lnTo>
                  <a:pt x="1074600" y="394793"/>
                </a:lnTo>
                <a:lnTo>
                  <a:pt x="1073277" y="403519"/>
                </a:lnTo>
                <a:lnTo>
                  <a:pt x="1071955" y="411981"/>
                </a:lnTo>
                <a:lnTo>
                  <a:pt x="1070103" y="420707"/>
                </a:lnTo>
                <a:lnTo>
                  <a:pt x="1068252" y="428905"/>
                </a:lnTo>
                <a:lnTo>
                  <a:pt x="1065872" y="437366"/>
                </a:lnTo>
                <a:lnTo>
                  <a:pt x="1063756" y="445564"/>
                </a:lnTo>
                <a:lnTo>
                  <a:pt x="1061111" y="454026"/>
                </a:lnTo>
                <a:lnTo>
                  <a:pt x="1058466" y="461958"/>
                </a:lnTo>
                <a:lnTo>
                  <a:pt x="1055557" y="469891"/>
                </a:lnTo>
                <a:lnTo>
                  <a:pt x="1052383" y="478089"/>
                </a:lnTo>
                <a:lnTo>
                  <a:pt x="1048945" y="485757"/>
                </a:lnTo>
                <a:lnTo>
                  <a:pt x="1045506" y="493426"/>
                </a:lnTo>
                <a:lnTo>
                  <a:pt x="1041804" y="501358"/>
                </a:lnTo>
                <a:lnTo>
                  <a:pt x="1038101" y="508762"/>
                </a:lnTo>
                <a:lnTo>
                  <a:pt x="1033869" y="516166"/>
                </a:lnTo>
                <a:lnTo>
                  <a:pt x="1029637" y="523570"/>
                </a:lnTo>
                <a:lnTo>
                  <a:pt x="1025141" y="530710"/>
                </a:lnTo>
                <a:lnTo>
                  <a:pt x="1020380" y="537850"/>
                </a:lnTo>
                <a:lnTo>
                  <a:pt x="1015620" y="544725"/>
                </a:lnTo>
                <a:lnTo>
                  <a:pt x="1010859" y="551864"/>
                </a:lnTo>
                <a:lnTo>
                  <a:pt x="1005834" y="558211"/>
                </a:lnTo>
                <a:lnTo>
                  <a:pt x="1000544" y="564821"/>
                </a:lnTo>
                <a:lnTo>
                  <a:pt x="995254" y="571432"/>
                </a:lnTo>
                <a:lnTo>
                  <a:pt x="989436" y="578043"/>
                </a:lnTo>
                <a:lnTo>
                  <a:pt x="983882" y="584125"/>
                </a:lnTo>
                <a:lnTo>
                  <a:pt x="977798" y="590207"/>
                </a:lnTo>
                <a:lnTo>
                  <a:pt x="971980" y="596024"/>
                </a:lnTo>
                <a:lnTo>
                  <a:pt x="965632" y="601842"/>
                </a:lnTo>
                <a:lnTo>
                  <a:pt x="959549" y="607659"/>
                </a:lnTo>
                <a:lnTo>
                  <a:pt x="953201" y="612948"/>
                </a:lnTo>
                <a:lnTo>
                  <a:pt x="946325" y="618501"/>
                </a:lnTo>
                <a:lnTo>
                  <a:pt x="939713" y="623789"/>
                </a:lnTo>
                <a:lnTo>
                  <a:pt x="933100" y="628813"/>
                </a:lnTo>
                <a:lnTo>
                  <a:pt x="926224" y="633573"/>
                </a:lnTo>
                <a:lnTo>
                  <a:pt x="919083" y="638333"/>
                </a:lnTo>
                <a:lnTo>
                  <a:pt x="911942" y="642828"/>
                </a:lnTo>
                <a:lnTo>
                  <a:pt x="904536" y="647323"/>
                </a:lnTo>
                <a:lnTo>
                  <a:pt x="897131" y="651290"/>
                </a:lnTo>
                <a:lnTo>
                  <a:pt x="889461" y="655521"/>
                </a:lnTo>
                <a:lnTo>
                  <a:pt x="881791" y="659487"/>
                </a:lnTo>
                <a:lnTo>
                  <a:pt x="874120" y="663189"/>
                </a:lnTo>
                <a:lnTo>
                  <a:pt x="866186" y="666627"/>
                </a:lnTo>
                <a:lnTo>
                  <a:pt x="857987" y="670064"/>
                </a:lnTo>
                <a:lnTo>
                  <a:pt x="850052" y="672973"/>
                </a:lnTo>
                <a:lnTo>
                  <a:pt x="841853" y="676146"/>
                </a:lnTo>
                <a:lnTo>
                  <a:pt x="833654" y="679055"/>
                </a:lnTo>
                <a:lnTo>
                  <a:pt x="825455" y="681699"/>
                </a:lnTo>
                <a:lnTo>
                  <a:pt x="816992" y="684079"/>
                </a:lnTo>
                <a:lnTo>
                  <a:pt x="808264" y="686195"/>
                </a:lnTo>
                <a:lnTo>
                  <a:pt x="799800" y="688310"/>
                </a:lnTo>
                <a:lnTo>
                  <a:pt x="791072" y="690161"/>
                </a:lnTo>
                <a:lnTo>
                  <a:pt x="782609" y="691483"/>
                </a:lnTo>
                <a:lnTo>
                  <a:pt x="773616" y="693070"/>
                </a:lnTo>
                <a:lnTo>
                  <a:pt x="764624" y="694128"/>
                </a:lnTo>
                <a:lnTo>
                  <a:pt x="755632" y="695185"/>
                </a:lnTo>
                <a:lnTo>
                  <a:pt x="746639" y="695714"/>
                </a:lnTo>
                <a:lnTo>
                  <a:pt x="737647" y="696243"/>
                </a:lnTo>
                <a:lnTo>
                  <a:pt x="728390" y="696507"/>
                </a:lnTo>
                <a:lnTo>
                  <a:pt x="719133" y="696507"/>
                </a:lnTo>
                <a:lnTo>
                  <a:pt x="709876" y="696507"/>
                </a:lnTo>
                <a:lnTo>
                  <a:pt x="700883" y="695979"/>
                </a:lnTo>
                <a:lnTo>
                  <a:pt x="691891" y="695450"/>
                </a:lnTo>
                <a:lnTo>
                  <a:pt x="682898" y="694392"/>
                </a:lnTo>
                <a:lnTo>
                  <a:pt x="673906" y="693599"/>
                </a:lnTo>
                <a:lnTo>
                  <a:pt x="664913" y="692541"/>
                </a:lnTo>
                <a:lnTo>
                  <a:pt x="656186" y="690954"/>
                </a:lnTo>
                <a:lnTo>
                  <a:pt x="647458" y="689103"/>
                </a:lnTo>
                <a:lnTo>
                  <a:pt x="638730" y="687252"/>
                </a:lnTo>
                <a:lnTo>
                  <a:pt x="630266" y="684872"/>
                </a:lnTo>
                <a:lnTo>
                  <a:pt x="621538" y="683021"/>
                </a:lnTo>
                <a:lnTo>
                  <a:pt x="613339" y="680113"/>
                </a:lnTo>
                <a:lnTo>
                  <a:pt x="604876" y="677468"/>
                </a:lnTo>
                <a:lnTo>
                  <a:pt x="596676" y="674824"/>
                </a:lnTo>
                <a:lnTo>
                  <a:pt x="588478" y="671651"/>
                </a:lnTo>
                <a:lnTo>
                  <a:pt x="580543" y="668213"/>
                </a:lnTo>
                <a:lnTo>
                  <a:pt x="572873" y="665040"/>
                </a:lnTo>
                <a:lnTo>
                  <a:pt x="564674" y="661603"/>
                </a:lnTo>
                <a:lnTo>
                  <a:pt x="557004" y="657636"/>
                </a:lnTo>
                <a:lnTo>
                  <a:pt x="549598" y="653405"/>
                </a:lnTo>
                <a:lnTo>
                  <a:pt x="541928" y="649439"/>
                </a:lnTo>
                <a:lnTo>
                  <a:pt x="534787" y="645208"/>
                </a:lnTo>
                <a:lnTo>
                  <a:pt x="527382" y="640713"/>
                </a:lnTo>
                <a:lnTo>
                  <a:pt x="520241" y="635953"/>
                </a:lnTo>
                <a:lnTo>
                  <a:pt x="513364" y="631193"/>
                </a:lnTo>
                <a:lnTo>
                  <a:pt x="506223" y="626169"/>
                </a:lnTo>
                <a:lnTo>
                  <a:pt x="499611" y="621145"/>
                </a:lnTo>
                <a:lnTo>
                  <a:pt x="492734" y="615592"/>
                </a:lnTo>
                <a:lnTo>
                  <a:pt x="486122" y="610303"/>
                </a:lnTo>
                <a:lnTo>
                  <a:pt x="480039" y="604750"/>
                </a:lnTo>
                <a:lnTo>
                  <a:pt x="473691" y="598933"/>
                </a:lnTo>
                <a:lnTo>
                  <a:pt x="467873" y="593115"/>
                </a:lnTo>
                <a:lnTo>
                  <a:pt x="461790" y="587298"/>
                </a:lnTo>
                <a:lnTo>
                  <a:pt x="455971" y="580952"/>
                </a:lnTo>
                <a:lnTo>
                  <a:pt x="450152" y="574605"/>
                </a:lnTo>
                <a:lnTo>
                  <a:pt x="444863" y="568523"/>
                </a:lnTo>
                <a:lnTo>
                  <a:pt x="439573" y="561913"/>
                </a:lnTo>
                <a:lnTo>
                  <a:pt x="434283" y="555038"/>
                </a:lnTo>
                <a:lnTo>
                  <a:pt x="429258" y="548162"/>
                </a:lnTo>
                <a:lnTo>
                  <a:pt x="424497" y="541287"/>
                </a:lnTo>
                <a:lnTo>
                  <a:pt x="419737" y="534148"/>
                </a:lnTo>
                <a:lnTo>
                  <a:pt x="415240" y="527008"/>
                </a:lnTo>
                <a:lnTo>
                  <a:pt x="411009" y="519868"/>
                </a:lnTo>
                <a:lnTo>
                  <a:pt x="406777" y="512464"/>
                </a:lnTo>
                <a:lnTo>
                  <a:pt x="402545" y="505060"/>
                </a:lnTo>
                <a:lnTo>
                  <a:pt x="398842" y="497392"/>
                </a:lnTo>
                <a:lnTo>
                  <a:pt x="395140" y="489988"/>
                </a:lnTo>
                <a:lnTo>
                  <a:pt x="391966" y="481791"/>
                </a:lnTo>
                <a:lnTo>
                  <a:pt x="388792" y="474122"/>
                </a:lnTo>
                <a:lnTo>
                  <a:pt x="385618" y="466189"/>
                </a:lnTo>
                <a:lnTo>
                  <a:pt x="382709" y="458256"/>
                </a:lnTo>
                <a:lnTo>
                  <a:pt x="380064" y="449795"/>
                </a:lnTo>
                <a:lnTo>
                  <a:pt x="377684" y="441862"/>
                </a:lnTo>
                <a:lnTo>
                  <a:pt x="375303" y="433400"/>
                </a:lnTo>
                <a:lnTo>
                  <a:pt x="373187" y="425203"/>
                </a:lnTo>
                <a:lnTo>
                  <a:pt x="371336" y="416477"/>
                </a:lnTo>
                <a:lnTo>
                  <a:pt x="370014" y="407750"/>
                </a:lnTo>
                <a:lnTo>
                  <a:pt x="368427" y="399289"/>
                </a:lnTo>
                <a:lnTo>
                  <a:pt x="367369" y="390562"/>
                </a:lnTo>
                <a:lnTo>
                  <a:pt x="366311" y="382101"/>
                </a:lnTo>
                <a:lnTo>
                  <a:pt x="365517" y="373110"/>
                </a:lnTo>
                <a:lnTo>
                  <a:pt x="364988" y="364120"/>
                </a:lnTo>
                <a:lnTo>
                  <a:pt x="364724" y="355129"/>
                </a:lnTo>
                <a:lnTo>
                  <a:pt x="364724" y="346403"/>
                </a:lnTo>
                <a:lnTo>
                  <a:pt x="364988" y="337412"/>
                </a:lnTo>
                <a:lnTo>
                  <a:pt x="365253" y="328422"/>
                </a:lnTo>
                <a:lnTo>
                  <a:pt x="365782" y="319695"/>
                </a:lnTo>
                <a:lnTo>
                  <a:pt x="366575" y="310705"/>
                </a:lnTo>
                <a:lnTo>
                  <a:pt x="367898" y="301979"/>
                </a:lnTo>
                <a:lnTo>
                  <a:pt x="368956" y="292988"/>
                </a:lnTo>
                <a:lnTo>
                  <a:pt x="370542" y="284791"/>
                </a:lnTo>
                <a:lnTo>
                  <a:pt x="372394" y="276064"/>
                </a:lnTo>
                <a:lnTo>
                  <a:pt x="374245" y="267603"/>
                </a:lnTo>
                <a:lnTo>
                  <a:pt x="376626" y="259141"/>
                </a:lnTo>
                <a:lnTo>
                  <a:pt x="378477" y="250944"/>
                </a:lnTo>
                <a:lnTo>
                  <a:pt x="381386" y="242746"/>
                </a:lnTo>
                <a:lnTo>
                  <a:pt x="384031" y="234549"/>
                </a:lnTo>
                <a:lnTo>
                  <a:pt x="386940" y="226616"/>
                </a:lnTo>
                <a:lnTo>
                  <a:pt x="390114" y="218683"/>
                </a:lnTo>
                <a:lnTo>
                  <a:pt x="393553" y="210750"/>
                </a:lnTo>
                <a:lnTo>
                  <a:pt x="396991" y="203082"/>
                </a:lnTo>
                <a:lnTo>
                  <a:pt x="400694" y="195678"/>
                </a:lnTo>
                <a:lnTo>
                  <a:pt x="404396" y="187745"/>
                </a:lnTo>
                <a:lnTo>
                  <a:pt x="408628" y="180341"/>
                </a:lnTo>
                <a:lnTo>
                  <a:pt x="412860" y="173201"/>
                </a:lnTo>
                <a:lnTo>
                  <a:pt x="417356" y="165797"/>
                </a:lnTo>
                <a:lnTo>
                  <a:pt x="422117" y="158658"/>
                </a:lnTo>
                <a:lnTo>
                  <a:pt x="426878" y="151783"/>
                </a:lnTo>
                <a:lnTo>
                  <a:pt x="431638" y="144907"/>
                </a:lnTo>
                <a:lnTo>
                  <a:pt x="436664" y="138297"/>
                </a:lnTo>
                <a:lnTo>
                  <a:pt x="441953" y="131686"/>
                </a:lnTo>
                <a:lnTo>
                  <a:pt x="447243" y="125075"/>
                </a:lnTo>
                <a:lnTo>
                  <a:pt x="453062" y="118993"/>
                </a:lnTo>
                <a:lnTo>
                  <a:pt x="458616" y="112647"/>
                </a:lnTo>
                <a:lnTo>
                  <a:pt x="464434" y="106301"/>
                </a:lnTo>
                <a:lnTo>
                  <a:pt x="470518" y="100483"/>
                </a:lnTo>
                <a:lnTo>
                  <a:pt x="476865" y="94666"/>
                </a:lnTo>
                <a:lnTo>
                  <a:pt x="482948" y="89113"/>
                </a:lnTo>
                <a:lnTo>
                  <a:pt x="489560" y="83560"/>
                </a:lnTo>
                <a:lnTo>
                  <a:pt x="496172" y="78271"/>
                </a:lnTo>
                <a:lnTo>
                  <a:pt x="502520" y="72983"/>
                </a:lnTo>
                <a:lnTo>
                  <a:pt x="509397" y="67958"/>
                </a:lnTo>
                <a:lnTo>
                  <a:pt x="516538" y="62934"/>
                </a:lnTo>
                <a:lnTo>
                  <a:pt x="523414" y="58175"/>
                </a:lnTo>
                <a:lnTo>
                  <a:pt x="530820" y="53679"/>
                </a:lnTo>
                <a:lnTo>
                  <a:pt x="537961" y="49184"/>
                </a:lnTo>
                <a:lnTo>
                  <a:pt x="545367" y="45217"/>
                </a:lnTo>
                <a:lnTo>
                  <a:pt x="553301" y="40987"/>
                </a:lnTo>
                <a:lnTo>
                  <a:pt x="560707" y="37020"/>
                </a:lnTo>
                <a:lnTo>
                  <a:pt x="568377" y="33583"/>
                </a:lnTo>
                <a:lnTo>
                  <a:pt x="576311" y="29881"/>
                </a:lnTo>
                <a:lnTo>
                  <a:pt x="584510" y="26707"/>
                </a:lnTo>
                <a:lnTo>
                  <a:pt x="592445" y="23534"/>
                </a:lnTo>
                <a:lnTo>
                  <a:pt x="600379" y="20361"/>
                </a:lnTo>
                <a:lnTo>
                  <a:pt x="608843" y="17717"/>
                </a:lnTo>
                <a:lnTo>
                  <a:pt x="617042" y="15073"/>
                </a:lnTo>
                <a:lnTo>
                  <a:pt x="625505" y="12693"/>
                </a:lnTo>
                <a:lnTo>
                  <a:pt x="633969" y="10313"/>
                </a:lnTo>
                <a:lnTo>
                  <a:pt x="642697" y="8462"/>
                </a:lnTo>
                <a:lnTo>
                  <a:pt x="651425" y="6875"/>
                </a:lnTo>
                <a:lnTo>
                  <a:pt x="659888" y="5024"/>
                </a:lnTo>
                <a:lnTo>
                  <a:pt x="668881" y="3702"/>
                </a:lnTo>
                <a:lnTo>
                  <a:pt x="677873" y="2644"/>
                </a:lnTo>
                <a:lnTo>
                  <a:pt x="686601" y="1851"/>
                </a:lnTo>
                <a:lnTo>
                  <a:pt x="695858" y="793"/>
                </a:lnTo>
                <a:lnTo>
                  <a:pt x="704851" y="264"/>
                </a:lnTo>
                <a:lnTo>
                  <a:pt x="714108" y="0"/>
                </a:lnTo>
                <a:close/>
              </a:path>
            </a:pathLst>
          </a:custGeom>
          <a:solidFill>
            <a:schemeClr val="accent6"/>
          </a:solidFill>
          <a:ln>
            <a:noFill/>
          </a:ln>
        </p:spPr>
        <p:txBody>
          <a:bodyPr anchor="ctr">
            <a:scene3d>
              <a:camera prst="orthographicFront"/>
              <a:lightRig rig="threePt" dir="t"/>
            </a:scene3d>
            <a:sp3d>
              <a:contourClr>
                <a:srgbClr val="FFFFFF"/>
              </a:contourClr>
            </a:sp3d>
          </a:bodyPr>
          <a:lstStyle/>
          <a:p>
            <a:pPr algn="ctr" eaLnBrk="0" fontAlgn="base" hangingPunct="0">
              <a:spcBef>
                <a:spcPct val="0"/>
              </a:spcBef>
              <a:spcAft>
                <a:spcPct val="0"/>
              </a:spcAft>
            </a:pPr>
            <a:endParaRPr lang="zh-CN" altLang="en-US">
              <a:solidFill>
                <a:schemeClr val="bg1"/>
              </a:solidFill>
              <a:latin typeface="Calibri" panose="020F0502020204030204" pitchFamily="34" charset="0"/>
              <a:ea typeface="宋体" panose="02010600030101010101" pitchFamily="2" charset="-122"/>
            </a:endParaRPr>
          </a:p>
        </p:txBody>
      </p:sp>
      <p:sp>
        <p:nvSpPr>
          <p:cNvPr id="14" name="文本框 13"/>
          <p:cNvSpPr txBox="1"/>
          <p:nvPr/>
        </p:nvSpPr>
        <p:spPr>
          <a:xfrm>
            <a:off x="6561812" y="4240144"/>
            <a:ext cx="2011680" cy="368300"/>
          </a:xfrm>
          <a:prstGeom prst="rect">
            <a:avLst/>
          </a:prstGeom>
          <a:noFill/>
        </p:spPr>
        <p:txBody>
          <a:bodyPr wrap="none" rtlCol="0">
            <a:spAutoFit/>
          </a:bodyPr>
          <a:lstStyle/>
          <a:p>
            <a:pPr algn="l"/>
            <a:r>
              <a:rPr lang="zh-CN" altLang="en-US" dirty="0">
                <a:solidFill>
                  <a:schemeClr val="bg1"/>
                </a:solidFill>
              </a:rPr>
              <a:t>指导教师：崔建峰</a:t>
            </a:r>
            <a:endParaRPr lang="zh-CN" altLang="en-US" dirty="0">
              <a:solidFill>
                <a:schemeClr val="bg1"/>
              </a:solidFill>
            </a:endParaRPr>
          </a:p>
        </p:txBody>
      </p:sp>
      <p:cxnSp>
        <p:nvCxnSpPr>
          <p:cNvPr id="3" name="直接连接符 2"/>
          <p:cNvCxnSpPr/>
          <p:nvPr/>
        </p:nvCxnSpPr>
        <p:spPr>
          <a:xfrm>
            <a:off x="1778000" y="3797589"/>
            <a:ext cx="80261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9511474" y="3788699"/>
            <a:ext cx="802615"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05990" y="-134709"/>
            <a:ext cx="5708293" cy="922020"/>
          </a:xfrm>
          <a:prstGeom prst="rect">
            <a:avLst/>
          </a:prstGeom>
          <a:noFill/>
        </p:spPr>
        <p:txBody>
          <a:bodyPr wrap="square" rtlCol="0">
            <a:spAutoFit/>
          </a:bodyPr>
          <a:lstStyle/>
          <a:p>
            <a:pPr>
              <a:lnSpc>
                <a:spcPct val="150000"/>
              </a:lnSpc>
            </a:pPr>
            <a:r>
              <a:rPr lang="zh-CN" altLang="en-US" sz="3600" b="1" dirty="0">
                <a:solidFill>
                  <a:schemeClr val="bg1"/>
                </a:solidFill>
                <a:sym typeface="+mn-ea"/>
              </a:rPr>
              <a:t>系统需求分析</a:t>
            </a:r>
            <a:r>
              <a:rPr lang="en-US" altLang="zh-CN" sz="3600" b="1" dirty="0">
                <a:solidFill>
                  <a:schemeClr val="bg1"/>
                </a:solidFill>
                <a:sym typeface="+mn-ea"/>
              </a:rPr>
              <a:t>-</a:t>
            </a:r>
            <a:r>
              <a:rPr lang="zh-CN" altLang="en-US" sz="3600" b="1" dirty="0">
                <a:solidFill>
                  <a:schemeClr val="bg1"/>
                </a:solidFill>
                <a:sym typeface="+mn-ea"/>
              </a:rPr>
              <a:t>用例分析</a:t>
            </a:r>
            <a:endParaRPr lang="zh-CN" altLang="en-US" sz="3600" b="1" dirty="0">
              <a:solidFill>
                <a:schemeClr val="bg1"/>
              </a:solidFill>
              <a:sym typeface="+mn-ea"/>
            </a:endParaRPr>
          </a:p>
        </p:txBody>
      </p:sp>
      <p:grpSp>
        <p:nvGrpSpPr>
          <p:cNvPr id="48" name="组合 47"/>
          <p:cNvGrpSpPr/>
          <p:nvPr/>
        </p:nvGrpSpPr>
        <p:grpSpPr>
          <a:xfrm>
            <a:off x="123825" y="110358"/>
            <a:ext cx="593817" cy="593817"/>
            <a:chOff x="1131485" y="2234042"/>
            <a:chExt cx="1607262" cy="1607262"/>
          </a:xfrm>
        </p:grpSpPr>
        <p:sp>
          <p:nvSpPr>
            <p:cNvPr id="49" name="椭圆 48"/>
            <p:cNvSpPr/>
            <p:nvPr/>
          </p:nvSpPr>
          <p:spPr>
            <a:xfrm>
              <a:off x="1131485" y="2234042"/>
              <a:ext cx="1607262" cy="1607262"/>
            </a:xfrm>
            <a:prstGeom prst="ellipse">
              <a:avLst/>
            </a:prstGeom>
            <a:solidFill>
              <a:schemeClr val="accent6"/>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0" name="椭圆 49"/>
            <p:cNvSpPr/>
            <p:nvPr/>
          </p:nvSpPr>
          <p:spPr>
            <a:xfrm>
              <a:off x="1241020" y="2343577"/>
              <a:ext cx="1388192" cy="138819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1" name="KSO_Shape"/>
            <p:cNvSpPr/>
            <p:nvPr/>
          </p:nvSpPr>
          <p:spPr bwMode="auto">
            <a:xfrm>
              <a:off x="1480150" y="2597150"/>
              <a:ext cx="909932" cy="881046"/>
            </a:xfrm>
            <a:custGeom>
              <a:avLst/>
              <a:gdLst>
                <a:gd name="T0" fmla="*/ 1660229 w 8965002"/>
                <a:gd name="T1" fmla="*/ 723707 h 8673857"/>
                <a:gd name="T2" fmla="*/ 1707743 w 8965002"/>
                <a:gd name="T3" fmla="*/ 723707 h 8673857"/>
                <a:gd name="T4" fmla="*/ 1786179 w 8965002"/>
                <a:gd name="T5" fmla="*/ 872262 h 8673857"/>
                <a:gd name="T6" fmla="*/ 1398524 w 8965002"/>
                <a:gd name="T7" fmla="*/ 1455923 h 8673857"/>
                <a:gd name="T8" fmla="*/ 1307266 w 8965002"/>
                <a:gd name="T9" fmla="*/ 1501168 h 8673857"/>
                <a:gd name="T10" fmla="*/ 1079500 w 8965002"/>
                <a:gd name="T11" fmla="*/ 1501168 h 8673857"/>
                <a:gd name="T12" fmla="*/ 1079500 w 8965002"/>
                <a:gd name="T13" fmla="*/ 1685165 h 8673857"/>
                <a:gd name="T14" fmla="*/ 1049332 w 8965002"/>
                <a:gd name="T15" fmla="*/ 1734934 h 8673857"/>
                <a:gd name="T16" fmla="*/ 1021427 w 8965002"/>
                <a:gd name="T17" fmla="*/ 1741721 h 8673857"/>
                <a:gd name="T18" fmla="*/ 985980 w 8965002"/>
                <a:gd name="T19" fmla="*/ 1731164 h 8673857"/>
                <a:gd name="T20" fmla="*/ 808744 w 8965002"/>
                <a:gd name="T21" fmla="*/ 1611265 h 8673857"/>
                <a:gd name="T22" fmla="*/ 635280 w 8965002"/>
                <a:gd name="T23" fmla="*/ 1731164 h 8673857"/>
                <a:gd name="T24" fmla="*/ 571927 w 8965002"/>
                <a:gd name="T25" fmla="*/ 1734934 h 8673857"/>
                <a:gd name="T26" fmla="*/ 539497 w 8965002"/>
                <a:gd name="T27" fmla="*/ 1685165 h 8673857"/>
                <a:gd name="T28" fmla="*/ 539497 w 8965002"/>
                <a:gd name="T29" fmla="*/ 1225173 h 8673857"/>
                <a:gd name="T30" fmla="*/ 636788 w 8965002"/>
                <a:gd name="T31" fmla="*/ 1030619 h 8673857"/>
                <a:gd name="T32" fmla="*/ 667710 w 8965002"/>
                <a:gd name="T33" fmla="*/ 1022324 h 8673857"/>
                <a:gd name="T34" fmla="*/ 1142852 w 8965002"/>
                <a:gd name="T35" fmla="*/ 1022324 h 8673857"/>
                <a:gd name="T36" fmla="*/ 1077992 w 8965002"/>
                <a:gd name="T37" fmla="*/ 1261369 h 8673857"/>
                <a:gd name="T38" fmla="*/ 1250702 w 8965002"/>
                <a:gd name="T39" fmla="*/ 1261369 h 8673857"/>
                <a:gd name="T40" fmla="*/ 1660229 w 8965002"/>
                <a:gd name="T41" fmla="*/ 723707 h 8673857"/>
                <a:gd name="T42" fmla="*/ 1227016 w 8965002"/>
                <a:gd name="T43" fmla="*/ 26 h 8673857"/>
                <a:gd name="T44" fmla="*/ 1646524 w 8965002"/>
                <a:gd name="T45" fmla="*/ 27634 h 8673857"/>
                <a:gd name="T46" fmla="*/ 1722691 w 8965002"/>
                <a:gd name="T47" fmla="*/ 177681 h 8673857"/>
                <a:gd name="T48" fmla="*/ 1246833 w 8965002"/>
                <a:gd name="T49" fmla="*/ 798230 h 8673857"/>
                <a:gd name="T50" fmla="*/ 1160861 w 8965002"/>
                <a:gd name="T51" fmla="*/ 838946 h 8673857"/>
                <a:gd name="T52" fmla="*/ 443680 w 8965002"/>
                <a:gd name="T53" fmla="*/ 838946 h 8673857"/>
                <a:gd name="T54" fmla="*/ 231014 w 8965002"/>
                <a:gd name="T55" fmla="*/ 1099833 h 8673857"/>
                <a:gd name="T56" fmla="*/ 361479 w 8965002"/>
                <a:gd name="T57" fmla="*/ 1249880 h 8673857"/>
                <a:gd name="T58" fmla="*/ 418794 w 8965002"/>
                <a:gd name="T59" fmla="*/ 1261190 h 8673857"/>
                <a:gd name="T60" fmla="*/ 418794 w 8965002"/>
                <a:gd name="T61" fmla="*/ 1500965 h 8673857"/>
                <a:gd name="T62" fmla="*/ 10807 w 8965002"/>
                <a:gd name="T63" fmla="*/ 1148843 h 8673857"/>
                <a:gd name="T64" fmla="*/ 13069 w 8965002"/>
                <a:gd name="T65" fmla="*/ 949785 h 8673857"/>
                <a:gd name="T66" fmla="*/ 545488 w 8965002"/>
                <a:gd name="T67" fmla="*/ 134703 h 8673857"/>
                <a:gd name="T68" fmla="*/ 706119 w 8965002"/>
                <a:gd name="T69" fmla="*/ 45730 h 8673857"/>
                <a:gd name="T70" fmla="*/ 1227016 w 8965002"/>
                <a:gd name="T71" fmla="*/ 26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chemeClr val="accent6"/>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solidFill>
                  <a:schemeClr val="bg1"/>
                </a:solidFill>
              </a:endParaRPr>
            </a:p>
          </p:txBody>
        </p:sp>
      </p:grpSp>
      <p:pic>
        <p:nvPicPr>
          <p:cNvPr id="2" name="图片 -2147482540" descr="未命名文件"/>
          <p:cNvPicPr>
            <a:picLocks noChangeAspect="1"/>
          </p:cNvPicPr>
          <p:nvPr>
            <p:custDataLst>
              <p:tags r:id="rId1"/>
            </p:custDataLst>
          </p:nvPr>
        </p:nvPicPr>
        <p:blipFill>
          <a:blip r:embed="rId2"/>
          <a:stretch>
            <a:fillRect/>
          </a:stretch>
        </p:blipFill>
        <p:spPr>
          <a:xfrm>
            <a:off x="323850" y="787400"/>
            <a:ext cx="7047230" cy="5988050"/>
          </a:xfrm>
          <a:prstGeom prst="rect">
            <a:avLst/>
          </a:prstGeom>
          <a:noFill/>
          <a:ln w="9525">
            <a:noFill/>
          </a:ln>
        </p:spPr>
      </p:pic>
      <p:sp>
        <p:nvSpPr>
          <p:cNvPr id="4" name="文本框 3"/>
          <p:cNvSpPr txBox="1"/>
          <p:nvPr/>
        </p:nvSpPr>
        <p:spPr>
          <a:xfrm>
            <a:off x="8160385" y="2644775"/>
            <a:ext cx="3265170" cy="1568450"/>
          </a:xfrm>
          <a:prstGeom prst="rect">
            <a:avLst/>
          </a:prstGeom>
          <a:noFill/>
        </p:spPr>
        <p:txBody>
          <a:bodyPr wrap="square" rtlCol="0" anchor="t">
            <a:spAutoFit/>
          </a:bodyPr>
          <a:p>
            <a:pPr algn="ctr">
              <a:lnSpc>
                <a:spcPct val="150000"/>
              </a:lnSpc>
            </a:pPr>
            <a:r>
              <a:rPr lang="zh-CN" altLang="en-US" sz="3200" b="1" dirty="0">
                <a:solidFill>
                  <a:schemeClr val="tx1"/>
                </a:solidFill>
                <a:sym typeface="+mn-ea"/>
              </a:rPr>
              <a:t>用例分析</a:t>
            </a:r>
            <a:endParaRPr lang="zh-CN" altLang="en-US" sz="3200" b="1" dirty="0">
              <a:solidFill>
                <a:schemeClr val="tx1"/>
              </a:solidFill>
              <a:sym typeface="+mn-ea"/>
            </a:endParaRPr>
          </a:p>
          <a:p>
            <a:pPr algn="ctr">
              <a:lnSpc>
                <a:spcPct val="150000"/>
              </a:lnSpc>
            </a:pPr>
            <a:r>
              <a:rPr lang="zh-CN" altLang="en-US" sz="3200" b="1" dirty="0">
                <a:solidFill>
                  <a:schemeClr val="tx1"/>
                </a:solidFill>
                <a:sym typeface="+mn-ea"/>
              </a:rPr>
              <a:t>如图所示</a:t>
            </a:r>
            <a:endParaRPr lang="zh-CN" altLang="en-US" sz="3200" b="1" dirty="0">
              <a:solidFill>
                <a:schemeClr val="tx1"/>
              </a:solidFill>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406900" y="2481952"/>
            <a:ext cx="7785100" cy="2131959"/>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674815" y="2963624"/>
            <a:ext cx="5708293" cy="922020"/>
          </a:xfrm>
          <a:prstGeom prst="rect">
            <a:avLst/>
          </a:prstGeom>
          <a:noFill/>
        </p:spPr>
        <p:txBody>
          <a:bodyPr wrap="square" rtlCol="0">
            <a:spAutoFit/>
          </a:bodyPr>
          <a:lstStyle/>
          <a:p>
            <a:pPr>
              <a:lnSpc>
                <a:spcPct val="150000"/>
              </a:lnSpc>
            </a:pPr>
            <a:r>
              <a:rPr lang="zh-CN" altLang="en-US" sz="3600" b="1" dirty="0">
                <a:solidFill>
                  <a:schemeClr val="bg1"/>
                </a:solidFill>
              </a:rPr>
              <a:t>系统设计</a:t>
            </a:r>
            <a:r>
              <a:rPr lang="en-US" altLang="zh-CN" sz="3600" b="1" dirty="0">
                <a:solidFill>
                  <a:schemeClr val="bg1"/>
                </a:solidFill>
              </a:rPr>
              <a:t>-</a:t>
            </a:r>
            <a:r>
              <a:rPr lang="zh-CN" altLang="en-US" sz="3600" b="1" dirty="0">
                <a:solidFill>
                  <a:schemeClr val="bg1"/>
                </a:solidFill>
              </a:rPr>
              <a:t>概要设计</a:t>
            </a:r>
            <a:endParaRPr lang="zh-CN" altLang="en-US" sz="3600" b="1" dirty="0">
              <a:solidFill>
                <a:schemeClr val="bg1"/>
              </a:solidFill>
            </a:endParaRPr>
          </a:p>
        </p:txBody>
      </p:sp>
      <p:grpSp>
        <p:nvGrpSpPr>
          <p:cNvPr id="4" name="组合 3"/>
          <p:cNvGrpSpPr/>
          <p:nvPr/>
        </p:nvGrpSpPr>
        <p:grpSpPr>
          <a:xfrm>
            <a:off x="3373490" y="2481952"/>
            <a:ext cx="2131960" cy="2131960"/>
            <a:chOff x="1131485" y="2234042"/>
            <a:chExt cx="1607262" cy="1607262"/>
          </a:xfrm>
        </p:grpSpPr>
        <p:sp>
          <p:nvSpPr>
            <p:cNvPr id="5" name="椭圆 4"/>
            <p:cNvSpPr/>
            <p:nvPr/>
          </p:nvSpPr>
          <p:spPr>
            <a:xfrm>
              <a:off x="1131485" y="2234042"/>
              <a:ext cx="1607262" cy="1607262"/>
            </a:xfrm>
            <a:prstGeom prst="ellipse">
              <a:avLst/>
            </a:prstGeom>
            <a:solidFill>
              <a:schemeClr val="accent6"/>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 name="椭圆 5"/>
            <p:cNvSpPr/>
            <p:nvPr/>
          </p:nvSpPr>
          <p:spPr>
            <a:xfrm>
              <a:off x="1241020" y="2343577"/>
              <a:ext cx="1388192" cy="138819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 name="KSO_Shape"/>
            <p:cNvSpPr/>
            <p:nvPr/>
          </p:nvSpPr>
          <p:spPr bwMode="auto">
            <a:xfrm>
              <a:off x="1480150" y="2597150"/>
              <a:ext cx="909932" cy="881046"/>
            </a:xfrm>
            <a:custGeom>
              <a:avLst/>
              <a:gdLst>
                <a:gd name="T0" fmla="*/ 1660229 w 8965002"/>
                <a:gd name="T1" fmla="*/ 723707 h 8673857"/>
                <a:gd name="T2" fmla="*/ 1707743 w 8965002"/>
                <a:gd name="T3" fmla="*/ 723707 h 8673857"/>
                <a:gd name="T4" fmla="*/ 1786179 w 8965002"/>
                <a:gd name="T5" fmla="*/ 872262 h 8673857"/>
                <a:gd name="T6" fmla="*/ 1398524 w 8965002"/>
                <a:gd name="T7" fmla="*/ 1455923 h 8673857"/>
                <a:gd name="T8" fmla="*/ 1307266 w 8965002"/>
                <a:gd name="T9" fmla="*/ 1501168 h 8673857"/>
                <a:gd name="T10" fmla="*/ 1079500 w 8965002"/>
                <a:gd name="T11" fmla="*/ 1501168 h 8673857"/>
                <a:gd name="T12" fmla="*/ 1079500 w 8965002"/>
                <a:gd name="T13" fmla="*/ 1685165 h 8673857"/>
                <a:gd name="T14" fmla="*/ 1049332 w 8965002"/>
                <a:gd name="T15" fmla="*/ 1734934 h 8673857"/>
                <a:gd name="T16" fmla="*/ 1021427 w 8965002"/>
                <a:gd name="T17" fmla="*/ 1741721 h 8673857"/>
                <a:gd name="T18" fmla="*/ 985980 w 8965002"/>
                <a:gd name="T19" fmla="*/ 1731164 h 8673857"/>
                <a:gd name="T20" fmla="*/ 808744 w 8965002"/>
                <a:gd name="T21" fmla="*/ 1611265 h 8673857"/>
                <a:gd name="T22" fmla="*/ 635280 w 8965002"/>
                <a:gd name="T23" fmla="*/ 1731164 h 8673857"/>
                <a:gd name="T24" fmla="*/ 571927 w 8965002"/>
                <a:gd name="T25" fmla="*/ 1734934 h 8673857"/>
                <a:gd name="T26" fmla="*/ 539497 w 8965002"/>
                <a:gd name="T27" fmla="*/ 1685165 h 8673857"/>
                <a:gd name="T28" fmla="*/ 539497 w 8965002"/>
                <a:gd name="T29" fmla="*/ 1225173 h 8673857"/>
                <a:gd name="T30" fmla="*/ 636788 w 8965002"/>
                <a:gd name="T31" fmla="*/ 1030619 h 8673857"/>
                <a:gd name="T32" fmla="*/ 667710 w 8965002"/>
                <a:gd name="T33" fmla="*/ 1022324 h 8673857"/>
                <a:gd name="T34" fmla="*/ 1142852 w 8965002"/>
                <a:gd name="T35" fmla="*/ 1022324 h 8673857"/>
                <a:gd name="T36" fmla="*/ 1077992 w 8965002"/>
                <a:gd name="T37" fmla="*/ 1261369 h 8673857"/>
                <a:gd name="T38" fmla="*/ 1250702 w 8965002"/>
                <a:gd name="T39" fmla="*/ 1261369 h 8673857"/>
                <a:gd name="T40" fmla="*/ 1660229 w 8965002"/>
                <a:gd name="T41" fmla="*/ 723707 h 8673857"/>
                <a:gd name="T42" fmla="*/ 1227016 w 8965002"/>
                <a:gd name="T43" fmla="*/ 26 h 8673857"/>
                <a:gd name="T44" fmla="*/ 1646524 w 8965002"/>
                <a:gd name="T45" fmla="*/ 27634 h 8673857"/>
                <a:gd name="T46" fmla="*/ 1722691 w 8965002"/>
                <a:gd name="T47" fmla="*/ 177681 h 8673857"/>
                <a:gd name="T48" fmla="*/ 1246833 w 8965002"/>
                <a:gd name="T49" fmla="*/ 798230 h 8673857"/>
                <a:gd name="T50" fmla="*/ 1160861 w 8965002"/>
                <a:gd name="T51" fmla="*/ 838946 h 8673857"/>
                <a:gd name="T52" fmla="*/ 443680 w 8965002"/>
                <a:gd name="T53" fmla="*/ 838946 h 8673857"/>
                <a:gd name="T54" fmla="*/ 231014 w 8965002"/>
                <a:gd name="T55" fmla="*/ 1099833 h 8673857"/>
                <a:gd name="T56" fmla="*/ 361479 w 8965002"/>
                <a:gd name="T57" fmla="*/ 1249880 h 8673857"/>
                <a:gd name="T58" fmla="*/ 418794 w 8965002"/>
                <a:gd name="T59" fmla="*/ 1261190 h 8673857"/>
                <a:gd name="T60" fmla="*/ 418794 w 8965002"/>
                <a:gd name="T61" fmla="*/ 1500965 h 8673857"/>
                <a:gd name="T62" fmla="*/ 10807 w 8965002"/>
                <a:gd name="T63" fmla="*/ 1148843 h 8673857"/>
                <a:gd name="T64" fmla="*/ 13069 w 8965002"/>
                <a:gd name="T65" fmla="*/ 949785 h 8673857"/>
                <a:gd name="T66" fmla="*/ 545488 w 8965002"/>
                <a:gd name="T67" fmla="*/ 134703 h 8673857"/>
                <a:gd name="T68" fmla="*/ 706119 w 8965002"/>
                <a:gd name="T69" fmla="*/ 45730 h 8673857"/>
                <a:gd name="T70" fmla="*/ 1227016 w 8965002"/>
                <a:gd name="T71" fmla="*/ 26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chemeClr val="accent6"/>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solidFill>
                  <a:schemeClr val="bg1"/>
                </a:solidFil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05990" y="-134709"/>
            <a:ext cx="5708293" cy="922020"/>
          </a:xfrm>
          <a:prstGeom prst="rect">
            <a:avLst/>
          </a:prstGeom>
          <a:noFill/>
        </p:spPr>
        <p:txBody>
          <a:bodyPr wrap="square" rtlCol="0">
            <a:spAutoFit/>
          </a:bodyPr>
          <a:lstStyle/>
          <a:p>
            <a:pPr>
              <a:lnSpc>
                <a:spcPct val="150000"/>
              </a:lnSpc>
            </a:pPr>
            <a:r>
              <a:rPr lang="zh-CN" altLang="en-US" sz="3600" b="1" dirty="0">
                <a:solidFill>
                  <a:schemeClr val="bg1"/>
                </a:solidFill>
                <a:sym typeface="+mn-ea"/>
              </a:rPr>
              <a:t>系统设计</a:t>
            </a:r>
            <a:r>
              <a:rPr lang="en-US" altLang="zh-CN" sz="3600" b="1" dirty="0">
                <a:solidFill>
                  <a:schemeClr val="bg1"/>
                </a:solidFill>
                <a:sym typeface="+mn-ea"/>
              </a:rPr>
              <a:t>-</a:t>
            </a:r>
            <a:r>
              <a:rPr lang="zh-CN" altLang="en-US" sz="3600" b="1" dirty="0">
                <a:solidFill>
                  <a:schemeClr val="bg1"/>
                </a:solidFill>
                <a:sym typeface="+mn-ea"/>
              </a:rPr>
              <a:t>概要设计</a:t>
            </a:r>
            <a:endParaRPr lang="zh-CN" altLang="en-US" sz="3600" b="1" dirty="0">
              <a:solidFill>
                <a:schemeClr val="bg1"/>
              </a:solidFill>
              <a:sym typeface="+mn-ea"/>
            </a:endParaRPr>
          </a:p>
        </p:txBody>
      </p:sp>
      <p:grpSp>
        <p:nvGrpSpPr>
          <p:cNvPr id="48" name="组合 47"/>
          <p:cNvGrpSpPr/>
          <p:nvPr/>
        </p:nvGrpSpPr>
        <p:grpSpPr>
          <a:xfrm>
            <a:off x="123825" y="110358"/>
            <a:ext cx="593817" cy="593817"/>
            <a:chOff x="1131485" y="2234042"/>
            <a:chExt cx="1607262" cy="1607262"/>
          </a:xfrm>
        </p:grpSpPr>
        <p:sp>
          <p:nvSpPr>
            <p:cNvPr id="49" name="椭圆 48"/>
            <p:cNvSpPr/>
            <p:nvPr/>
          </p:nvSpPr>
          <p:spPr>
            <a:xfrm>
              <a:off x="1131485" y="2234042"/>
              <a:ext cx="1607262" cy="1607262"/>
            </a:xfrm>
            <a:prstGeom prst="ellipse">
              <a:avLst/>
            </a:prstGeom>
            <a:solidFill>
              <a:schemeClr val="accent6"/>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0" name="椭圆 49"/>
            <p:cNvSpPr/>
            <p:nvPr/>
          </p:nvSpPr>
          <p:spPr>
            <a:xfrm>
              <a:off x="1241020" y="2343577"/>
              <a:ext cx="1388192" cy="138819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1" name="KSO_Shape"/>
            <p:cNvSpPr/>
            <p:nvPr/>
          </p:nvSpPr>
          <p:spPr bwMode="auto">
            <a:xfrm>
              <a:off x="1480150" y="2597150"/>
              <a:ext cx="909932" cy="881046"/>
            </a:xfrm>
            <a:custGeom>
              <a:avLst/>
              <a:gdLst>
                <a:gd name="T0" fmla="*/ 1660229 w 8965002"/>
                <a:gd name="T1" fmla="*/ 723707 h 8673857"/>
                <a:gd name="T2" fmla="*/ 1707743 w 8965002"/>
                <a:gd name="T3" fmla="*/ 723707 h 8673857"/>
                <a:gd name="T4" fmla="*/ 1786179 w 8965002"/>
                <a:gd name="T5" fmla="*/ 872262 h 8673857"/>
                <a:gd name="T6" fmla="*/ 1398524 w 8965002"/>
                <a:gd name="T7" fmla="*/ 1455923 h 8673857"/>
                <a:gd name="T8" fmla="*/ 1307266 w 8965002"/>
                <a:gd name="T9" fmla="*/ 1501168 h 8673857"/>
                <a:gd name="T10" fmla="*/ 1079500 w 8965002"/>
                <a:gd name="T11" fmla="*/ 1501168 h 8673857"/>
                <a:gd name="T12" fmla="*/ 1079500 w 8965002"/>
                <a:gd name="T13" fmla="*/ 1685165 h 8673857"/>
                <a:gd name="T14" fmla="*/ 1049332 w 8965002"/>
                <a:gd name="T15" fmla="*/ 1734934 h 8673857"/>
                <a:gd name="T16" fmla="*/ 1021427 w 8965002"/>
                <a:gd name="T17" fmla="*/ 1741721 h 8673857"/>
                <a:gd name="T18" fmla="*/ 985980 w 8965002"/>
                <a:gd name="T19" fmla="*/ 1731164 h 8673857"/>
                <a:gd name="T20" fmla="*/ 808744 w 8965002"/>
                <a:gd name="T21" fmla="*/ 1611265 h 8673857"/>
                <a:gd name="T22" fmla="*/ 635280 w 8965002"/>
                <a:gd name="T23" fmla="*/ 1731164 h 8673857"/>
                <a:gd name="T24" fmla="*/ 571927 w 8965002"/>
                <a:gd name="T25" fmla="*/ 1734934 h 8673857"/>
                <a:gd name="T26" fmla="*/ 539497 w 8965002"/>
                <a:gd name="T27" fmla="*/ 1685165 h 8673857"/>
                <a:gd name="T28" fmla="*/ 539497 w 8965002"/>
                <a:gd name="T29" fmla="*/ 1225173 h 8673857"/>
                <a:gd name="T30" fmla="*/ 636788 w 8965002"/>
                <a:gd name="T31" fmla="*/ 1030619 h 8673857"/>
                <a:gd name="T32" fmla="*/ 667710 w 8965002"/>
                <a:gd name="T33" fmla="*/ 1022324 h 8673857"/>
                <a:gd name="T34" fmla="*/ 1142852 w 8965002"/>
                <a:gd name="T35" fmla="*/ 1022324 h 8673857"/>
                <a:gd name="T36" fmla="*/ 1077992 w 8965002"/>
                <a:gd name="T37" fmla="*/ 1261369 h 8673857"/>
                <a:gd name="T38" fmla="*/ 1250702 w 8965002"/>
                <a:gd name="T39" fmla="*/ 1261369 h 8673857"/>
                <a:gd name="T40" fmla="*/ 1660229 w 8965002"/>
                <a:gd name="T41" fmla="*/ 723707 h 8673857"/>
                <a:gd name="T42" fmla="*/ 1227016 w 8965002"/>
                <a:gd name="T43" fmla="*/ 26 h 8673857"/>
                <a:gd name="T44" fmla="*/ 1646524 w 8965002"/>
                <a:gd name="T45" fmla="*/ 27634 h 8673857"/>
                <a:gd name="T46" fmla="*/ 1722691 w 8965002"/>
                <a:gd name="T47" fmla="*/ 177681 h 8673857"/>
                <a:gd name="T48" fmla="*/ 1246833 w 8965002"/>
                <a:gd name="T49" fmla="*/ 798230 h 8673857"/>
                <a:gd name="T50" fmla="*/ 1160861 w 8965002"/>
                <a:gd name="T51" fmla="*/ 838946 h 8673857"/>
                <a:gd name="T52" fmla="*/ 443680 w 8965002"/>
                <a:gd name="T53" fmla="*/ 838946 h 8673857"/>
                <a:gd name="T54" fmla="*/ 231014 w 8965002"/>
                <a:gd name="T55" fmla="*/ 1099833 h 8673857"/>
                <a:gd name="T56" fmla="*/ 361479 w 8965002"/>
                <a:gd name="T57" fmla="*/ 1249880 h 8673857"/>
                <a:gd name="T58" fmla="*/ 418794 w 8965002"/>
                <a:gd name="T59" fmla="*/ 1261190 h 8673857"/>
                <a:gd name="T60" fmla="*/ 418794 w 8965002"/>
                <a:gd name="T61" fmla="*/ 1500965 h 8673857"/>
                <a:gd name="T62" fmla="*/ 10807 w 8965002"/>
                <a:gd name="T63" fmla="*/ 1148843 h 8673857"/>
                <a:gd name="T64" fmla="*/ 13069 w 8965002"/>
                <a:gd name="T65" fmla="*/ 949785 h 8673857"/>
                <a:gd name="T66" fmla="*/ 545488 w 8965002"/>
                <a:gd name="T67" fmla="*/ 134703 h 8673857"/>
                <a:gd name="T68" fmla="*/ 706119 w 8965002"/>
                <a:gd name="T69" fmla="*/ 45730 h 8673857"/>
                <a:gd name="T70" fmla="*/ 1227016 w 8965002"/>
                <a:gd name="T71" fmla="*/ 26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chemeClr val="accent6"/>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solidFill>
                  <a:schemeClr val="bg1"/>
                </a:solidFill>
              </a:endParaRPr>
            </a:p>
          </p:txBody>
        </p:sp>
      </p:grpSp>
      <p:sp>
        <p:nvSpPr>
          <p:cNvPr id="4" name="文本框 3"/>
          <p:cNvSpPr txBox="1"/>
          <p:nvPr/>
        </p:nvSpPr>
        <p:spPr>
          <a:xfrm>
            <a:off x="8287385" y="3086100"/>
            <a:ext cx="3265170" cy="1568450"/>
          </a:xfrm>
          <a:prstGeom prst="rect">
            <a:avLst/>
          </a:prstGeom>
          <a:noFill/>
        </p:spPr>
        <p:txBody>
          <a:bodyPr wrap="square" rtlCol="0" anchor="t">
            <a:spAutoFit/>
          </a:bodyPr>
          <a:p>
            <a:pPr algn="ctr">
              <a:lnSpc>
                <a:spcPct val="150000"/>
              </a:lnSpc>
            </a:pPr>
            <a:r>
              <a:rPr lang="zh-CN" altLang="en-US" sz="3200" b="1" dirty="0">
                <a:sym typeface="+mn-ea"/>
              </a:rPr>
              <a:t>项目总体的</a:t>
            </a:r>
            <a:r>
              <a:rPr lang="zh-CN" altLang="en-US" sz="3200" b="1" dirty="0">
                <a:sym typeface="+mn-ea"/>
              </a:rPr>
              <a:t>组织结构</a:t>
            </a:r>
            <a:endParaRPr lang="zh-CN" altLang="en-US" sz="3200" b="1" dirty="0">
              <a:sym typeface="+mn-ea"/>
            </a:endParaRPr>
          </a:p>
        </p:txBody>
      </p:sp>
      <p:pic>
        <p:nvPicPr>
          <p:cNvPr id="2" name="图片 -2147482530" descr="未命名文件 (2)"/>
          <p:cNvPicPr>
            <a:picLocks noChangeAspect="1"/>
          </p:cNvPicPr>
          <p:nvPr/>
        </p:nvPicPr>
        <p:blipFill>
          <a:blip r:embed="rId1"/>
          <a:stretch>
            <a:fillRect/>
          </a:stretch>
        </p:blipFill>
        <p:spPr>
          <a:xfrm>
            <a:off x="379730" y="971550"/>
            <a:ext cx="7534275" cy="5798185"/>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05990" y="-134709"/>
            <a:ext cx="5708293" cy="922020"/>
          </a:xfrm>
          <a:prstGeom prst="rect">
            <a:avLst/>
          </a:prstGeom>
          <a:noFill/>
        </p:spPr>
        <p:txBody>
          <a:bodyPr wrap="square" rtlCol="0">
            <a:spAutoFit/>
          </a:bodyPr>
          <a:lstStyle/>
          <a:p>
            <a:pPr>
              <a:lnSpc>
                <a:spcPct val="150000"/>
              </a:lnSpc>
            </a:pPr>
            <a:r>
              <a:rPr lang="zh-CN" altLang="en-US" sz="3600" b="1" dirty="0">
                <a:solidFill>
                  <a:schemeClr val="bg1"/>
                </a:solidFill>
                <a:sym typeface="+mn-ea"/>
              </a:rPr>
              <a:t>系统设计</a:t>
            </a:r>
            <a:r>
              <a:rPr lang="en-US" altLang="zh-CN" sz="3600" b="1" dirty="0">
                <a:solidFill>
                  <a:schemeClr val="bg1"/>
                </a:solidFill>
                <a:sym typeface="+mn-ea"/>
              </a:rPr>
              <a:t>-</a:t>
            </a:r>
            <a:r>
              <a:rPr lang="zh-CN" altLang="en-US" sz="3600" b="1" dirty="0">
                <a:solidFill>
                  <a:schemeClr val="bg1"/>
                </a:solidFill>
                <a:sym typeface="+mn-ea"/>
              </a:rPr>
              <a:t>概要设计</a:t>
            </a:r>
            <a:endParaRPr lang="zh-CN" altLang="en-US" sz="3600" b="1" dirty="0">
              <a:solidFill>
                <a:schemeClr val="bg1"/>
              </a:solidFill>
              <a:sym typeface="+mn-ea"/>
            </a:endParaRPr>
          </a:p>
        </p:txBody>
      </p:sp>
      <p:grpSp>
        <p:nvGrpSpPr>
          <p:cNvPr id="48" name="组合 47"/>
          <p:cNvGrpSpPr/>
          <p:nvPr/>
        </p:nvGrpSpPr>
        <p:grpSpPr>
          <a:xfrm>
            <a:off x="123825" y="110358"/>
            <a:ext cx="593817" cy="593817"/>
            <a:chOff x="1131485" y="2234042"/>
            <a:chExt cx="1607262" cy="1607262"/>
          </a:xfrm>
        </p:grpSpPr>
        <p:sp>
          <p:nvSpPr>
            <p:cNvPr id="49" name="椭圆 48"/>
            <p:cNvSpPr/>
            <p:nvPr/>
          </p:nvSpPr>
          <p:spPr>
            <a:xfrm>
              <a:off x="1131485" y="2234042"/>
              <a:ext cx="1607262" cy="1607262"/>
            </a:xfrm>
            <a:prstGeom prst="ellipse">
              <a:avLst/>
            </a:prstGeom>
            <a:solidFill>
              <a:schemeClr val="accent6"/>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0" name="椭圆 49"/>
            <p:cNvSpPr/>
            <p:nvPr/>
          </p:nvSpPr>
          <p:spPr>
            <a:xfrm>
              <a:off x="1241020" y="2343577"/>
              <a:ext cx="1388192" cy="138819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1" name="KSO_Shape"/>
            <p:cNvSpPr/>
            <p:nvPr/>
          </p:nvSpPr>
          <p:spPr bwMode="auto">
            <a:xfrm>
              <a:off x="1480150" y="2597150"/>
              <a:ext cx="909932" cy="881046"/>
            </a:xfrm>
            <a:custGeom>
              <a:avLst/>
              <a:gdLst>
                <a:gd name="T0" fmla="*/ 1660229 w 8965002"/>
                <a:gd name="T1" fmla="*/ 723707 h 8673857"/>
                <a:gd name="T2" fmla="*/ 1707743 w 8965002"/>
                <a:gd name="T3" fmla="*/ 723707 h 8673857"/>
                <a:gd name="T4" fmla="*/ 1786179 w 8965002"/>
                <a:gd name="T5" fmla="*/ 872262 h 8673857"/>
                <a:gd name="T6" fmla="*/ 1398524 w 8965002"/>
                <a:gd name="T7" fmla="*/ 1455923 h 8673857"/>
                <a:gd name="T8" fmla="*/ 1307266 w 8965002"/>
                <a:gd name="T9" fmla="*/ 1501168 h 8673857"/>
                <a:gd name="T10" fmla="*/ 1079500 w 8965002"/>
                <a:gd name="T11" fmla="*/ 1501168 h 8673857"/>
                <a:gd name="T12" fmla="*/ 1079500 w 8965002"/>
                <a:gd name="T13" fmla="*/ 1685165 h 8673857"/>
                <a:gd name="T14" fmla="*/ 1049332 w 8965002"/>
                <a:gd name="T15" fmla="*/ 1734934 h 8673857"/>
                <a:gd name="T16" fmla="*/ 1021427 w 8965002"/>
                <a:gd name="T17" fmla="*/ 1741721 h 8673857"/>
                <a:gd name="T18" fmla="*/ 985980 w 8965002"/>
                <a:gd name="T19" fmla="*/ 1731164 h 8673857"/>
                <a:gd name="T20" fmla="*/ 808744 w 8965002"/>
                <a:gd name="T21" fmla="*/ 1611265 h 8673857"/>
                <a:gd name="T22" fmla="*/ 635280 w 8965002"/>
                <a:gd name="T23" fmla="*/ 1731164 h 8673857"/>
                <a:gd name="T24" fmla="*/ 571927 w 8965002"/>
                <a:gd name="T25" fmla="*/ 1734934 h 8673857"/>
                <a:gd name="T26" fmla="*/ 539497 w 8965002"/>
                <a:gd name="T27" fmla="*/ 1685165 h 8673857"/>
                <a:gd name="T28" fmla="*/ 539497 w 8965002"/>
                <a:gd name="T29" fmla="*/ 1225173 h 8673857"/>
                <a:gd name="T30" fmla="*/ 636788 w 8965002"/>
                <a:gd name="T31" fmla="*/ 1030619 h 8673857"/>
                <a:gd name="T32" fmla="*/ 667710 w 8965002"/>
                <a:gd name="T33" fmla="*/ 1022324 h 8673857"/>
                <a:gd name="T34" fmla="*/ 1142852 w 8965002"/>
                <a:gd name="T35" fmla="*/ 1022324 h 8673857"/>
                <a:gd name="T36" fmla="*/ 1077992 w 8965002"/>
                <a:gd name="T37" fmla="*/ 1261369 h 8673857"/>
                <a:gd name="T38" fmla="*/ 1250702 w 8965002"/>
                <a:gd name="T39" fmla="*/ 1261369 h 8673857"/>
                <a:gd name="T40" fmla="*/ 1660229 w 8965002"/>
                <a:gd name="T41" fmla="*/ 723707 h 8673857"/>
                <a:gd name="T42" fmla="*/ 1227016 w 8965002"/>
                <a:gd name="T43" fmla="*/ 26 h 8673857"/>
                <a:gd name="T44" fmla="*/ 1646524 w 8965002"/>
                <a:gd name="T45" fmla="*/ 27634 h 8673857"/>
                <a:gd name="T46" fmla="*/ 1722691 w 8965002"/>
                <a:gd name="T47" fmla="*/ 177681 h 8673857"/>
                <a:gd name="T48" fmla="*/ 1246833 w 8965002"/>
                <a:gd name="T49" fmla="*/ 798230 h 8673857"/>
                <a:gd name="T50" fmla="*/ 1160861 w 8965002"/>
                <a:gd name="T51" fmla="*/ 838946 h 8673857"/>
                <a:gd name="T52" fmla="*/ 443680 w 8965002"/>
                <a:gd name="T53" fmla="*/ 838946 h 8673857"/>
                <a:gd name="T54" fmla="*/ 231014 w 8965002"/>
                <a:gd name="T55" fmla="*/ 1099833 h 8673857"/>
                <a:gd name="T56" fmla="*/ 361479 w 8965002"/>
                <a:gd name="T57" fmla="*/ 1249880 h 8673857"/>
                <a:gd name="T58" fmla="*/ 418794 w 8965002"/>
                <a:gd name="T59" fmla="*/ 1261190 h 8673857"/>
                <a:gd name="T60" fmla="*/ 418794 w 8965002"/>
                <a:gd name="T61" fmla="*/ 1500965 h 8673857"/>
                <a:gd name="T62" fmla="*/ 10807 w 8965002"/>
                <a:gd name="T63" fmla="*/ 1148843 h 8673857"/>
                <a:gd name="T64" fmla="*/ 13069 w 8965002"/>
                <a:gd name="T65" fmla="*/ 949785 h 8673857"/>
                <a:gd name="T66" fmla="*/ 545488 w 8965002"/>
                <a:gd name="T67" fmla="*/ 134703 h 8673857"/>
                <a:gd name="T68" fmla="*/ 706119 w 8965002"/>
                <a:gd name="T69" fmla="*/ 45730 h 8673857"/>
                <a:gd name="T70" fmla="*/ 1227016 w 8965002"/>
                <a:gd name="T71" fmla="*/ 26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chemeClr val="accent6"/>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solidFill>
                  <a:schemeClr val="bg1"/>
                </a:solidFill>
              </a:endParaRPr>
            </a:p>
          </p:txBody>
        </p:sp>
      </p:grpSp>
      <p:sp>
        <p:nvSpPr>
          <p:cNvPr id="4" name="文本框 3"/>
          <p:cNvSpPr txBox="1"/>
          <p:nvPr/>
        </p:nvSpPr>
        <p:spPr>
          <a:xfrm>
            <a:off x="3359150" y="2924810"/>
            <a:ext cx="2743835" cy="1568450"/>
          </a:xfrm>
          <a:prstGeom prst="rect">
            <a:avLst/>
          </a:prstGeom>
          <a:noFill/>
        </p:spPr>
        <p:txBody>
          <a:bodyPr wrap="square" rtlCol="0" anchor="t">
            <a:spAutoFit/>
          </a:bodyPr>
          <a:p>
            <a:pPr algn="ctr">
              <a:lnSpc>
                <a:spcPct val="150000"/>
              </a:lnSpc>
            </a:pPr>
            <a:r>
              <a:rPr lang="zh-CN" altLang="en-US" sz="3200" b="1" dirty="0">
                <a:sym typeface="+mn-ea"/>
              </a:rPr>
              <a:t>项目生成订单泳道图</a:t>
            </a:r>
            <a:endParaRPr lang="zh-CN" altLang="en-US" sz="3200" b="1" dirty="0">
              <a:sym typeface="+mn-ea"/>
            </a:endParaRPr>
          </a:p>
        </p:txBody>
      </p:sp>
      <p:pic>
        <p:nvPicPr>
          <p:cNvPr id="2" name="图片 -2147482496" descr="主体功能泳道图"/>
          <p:cNvPicPr>
            <a:picLocks noChangeAspect="1"/>
          </p:cNvPicPr>
          <p:nvPr/>
        </p:nvPicPr>
        <p:blipFill>
          <a:blip r:embed="rId1"/>
          <a:stretch>
            <a:fillRect/>
          </a:stretch>
        </p:blipFill>
        <p:spPr>
          <a:xfrm>
            <a:off x="164465" y="704215"/>
            <a:ext cx="2889885" cy="6009640"/>
          </a:xfrm>
          <a:prstGeom prst="rect">
            <a:avLst/>
          </a:prstGeom>
          <a:noFill/>
          <a:ln w="9525">
            <a:noFill/>
          </a:ln>
        </p:spPr>
      </p:pic>
      <p:pic>
        <p:nvPicPr>
          <p:cNvPr id="5" name="图片 -2147482495" descr="注册泳道图"/>
          <p:cNvPicPr>
            <a:picLocks noChangeAspect="1"/>
          </p:cNvPicPr>
          <p:nvPr/>
        </p:nvPicPr>
        <p:blipFill>
          <a:blip r:embed="rId2"/>
          <a:stretch>
            <a:fillRect/>
          </a:stretch>
        </p:blipFill>
        <p:spPr>
          <a:xfrm>
            <a:off x="6408420" y="627380"/>
            <a:ext cx="2486025" cy="6163945"/>
          </a:xfrm>
          <a:prstGeom prst="rect">
            <a:avLst/>
          </a:prstGeom>
          <a:noFill/>
          <a:ln w="9525">
            <a:noFill/>
          </a:ln>
        </p:spPr>
      </p:pic>
      <p:sp>
        <p:nvSpPr>
          <p:cNvPr id="6" name="文本框 5"/>
          <p:cNvSpPr txBox="1"/>
          <p:nvPr/>
        </p:nvSpPr>
        <p:spPr>
          <a:xfrm>
            <a:off x="9199880" y="2924810"/>
            <a:ext cx="2743835" cy="1568450"/>
          </a:xfrm>
          <a:prstGeom prst="rect">
            <a:avLst/>
          </a:prstGeom>
          <a:noFill/>
        </p:spPr>
        <p:txBody>
          <a:bodyPr wrap="square" rtlCol="0" anchor="t">
            <a:spAutoFit/>
          </a:bodyPr>
          <a:p>
            <a:pPr algn="ctr">
              <a:lnSpc>
                <a:spcPct val="150000"/>
              </a:lnSpc>
            </a:pPr>
            <a:r>
              <a:rPr lang="zh-CN" altLang="en-US" sz="3200" b="1" dirty="0">
                <a:sym typeface="+mn-ea"/>
              </a:rPr>
              <a:t>项目</a:t>
            </a:r>
            <a:r>
              <a:rPr lang="zh-CN" altLang="en-US" sz="3200" b="1" dirty="0">
                <a:sym typeface="+mn-ea"/>
              </a:rPr>
              <a:t>注册</a:t>
            </a:r>
            <a:endParaRPr lang="zh-CN" altLang="en-US" sz="3200" b="1" dirty="0">
              <a:sym typeface="+mn-ea"/>
            </a:endParaRPr>
          </a:p>
          <a:p>
            <a:pPr algn="ctr">
              <a:lnSpc>
                <a:spcPct val="150000"/>
              </a:lnSpc>
            </a:pPr>
            <a:r>
              <a:rPr lang="zh-CN" altLang="en-US" sz="3200" b="1" dirty="0">
                <a:sym typeface="+mn-ea"/>
              </a:rPr>
              <a:t>泳道图</a:t>
            </a:r>
            <a:endParaRPr lang="zh-CN" altLang="en-US" sz="3200" b="1" dirty="0">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05990" y="-134709"/>
            <a:ext cx="5708293" cy="922020"/>
          </a:xfrm>
          <a:prstGeom prst="rect">
            <a:avLst/>
          </a:prstGeom>
          <a:noFill/>
        </p:spPr>
        <p:txBody>
          <a:bodyPr wrap="square" rtlCol="0">
            <a:spAutoFit/>
          </a:bodyPr>
          <a:lstStyle/>
          <a:p>
            <a:pPr>
              <a:lnSpc>
                <a:spcPct val="150000"/>
              </a:lnSpc>
            </a:pPr>
            <a:r>
              <a:rPr lang="zh-CN" altLang="en-US" sz="3600" b="1" dirty="0">
                <a:solidFill>
                  <a:schemeClr val="bg1"/>
                </a:solidFill>
                <a:sym typeface="+mn-ea"/>
              </a:rPr>
              <a:t>系统设计</a:t>
            </a:r>
            <a:r>
              <a:rPr lang="en-US" altLang="zh-CN" sz="3600" b="1" dirty="0">
                <a:solidFill>
                  <a:schemeClr val="bg1"/>
                </a:solidFill>
                <a:sym typeface="+mn-ea"/>
              </a:rPr>
              <a:t>-</a:t>
            </a:r>
            <a:r>
              <a:rPr lang="zh-CN" altLang="en-US" sz="3600" b="1" dirty="0">
                <a:solidFill>
                  <a:schemeClr val="bg1"/>
                </a:solidFill>
                <a:sym typeface="+mn-ea"/>
              </a:rPr>
              <a:t>概要设计</a:t>
            </a:r>
            <a:endParaRPr lang="zh-CN" altLang="en-US" sz="3600" b="1" dirty="0">
              <a:solidFill>
                <a:schemeClr val="bg1"/>
              </a:solidFill>
              <a:sym typeface="+mn-ea"/>
            </a:endParaRPr>
          </a:p>
        </p:txBody>
      </p:sp>
      <p:grpSp>
        <p:nvGrpSpPr>
          <p:cNvPr id="48" name="组合 47"/>
          <p:cNvGrpSpPr/>
          <p:nvPr/>
        </p:nvGrpSpPr>
        <p:grpSpPr>
          <a:xfrm>
            <a:off x="123825" y="110358"/>
            <a:ext cx="593817" cy="593817"/>
            <a:chOff x="1131485" y="2234042"/>
            <a:chExt cx="1607262" cy="1607262"/>
          </a:xfrm>
        </p:grpSpPr>
        <p:sp>
          <p:nvSpPr>
            <p:cNvPr id="49" name="椭圆 48"/>
            <p:cNvSpPr/>
            <p:nvPr/>
          </p:nvSpPr>
          <p:spPr>
            <a:xfrm>
              <a:off x="1131485" y="2234042"/>
              <a:ext cx="1607262" cy="1607262"/>
            </a:xfrm>
            <a:prstGeom prst="ellipse">
              <a:avLst/>
            </a:prstGeom>
            <a:solidFill>
              <a:schemeClr val="accent6"/>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0" name="椭圆 49"/>
            <p:cNvSpPr/>
            <p:nvPr/>
          </p:nvSpPr>
          <p:spPr>
            <a:xfrm>
              <a:off x="1241020" y="2343577"/>
              <a:ext cx="1388192" cy="138819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1" name="KSO_Shape"/>
            <p:cNvSpPr/>
            <p:nvPr/>
          </p:nvSpPr>
          <p:spPr bwMode="auto">
            <a:xfrm>
              <a:off x="1480150" y="2597150"/>
              <a:ext cx="909932" cy="881046"/>
            </a:xfrm>
            <a:custGeom>
              <a:avLst/>
              <a:gdLst>
                <a:gd name="T0" fmla="*/ 1660229 w 8965002"/>
                <a:gd name="T1" fmla="*/ 723707 h 8673857"/>
                <a:gd name="T2" fmla="*/ 1707743 w 8965002"/>
                <a:gd name="T3" fmla="*/ 723707 h 8673857"/>
                <a:gd name="T4" fmla="*/ 1786179 w 8965002"/>
                <a:gd name="T5" fmla="*/ 872262 h 8673857"/>
                <a:gd name="T6" fmla="*/ 1398524 w 8965002"/>
                <a:gd name="T7" fmla="*/ 1455923 h 8673857"/>
                <a:gd name="T8" fmla="*/ 1307266 w 8965002"/>
                <a:gd name="T9" fmla="*/ 1501168 h 8673857"/>
                <a:gd name="T10" fmla="*/ 1079500 w 8965002"/>
                <a:gd name="T11" fmla="*/ 1501168 h 8673857"/>
                <a:gd name="T12" fmla="*/ 1079500 w 8965002"/>
                <a:gd name="T13" fmla="*/ 1685165 h 8673857"/>
                <a:gd name="T14" fmla="*/ 1049332 w 8965002"/>
                <a:gd name="T15" fmla="*/ 1734934 h 8673857"/>
                <a:gd name="T16" fmla="*/ 1021427 w 8965002"/>
                <a:gd name="T17" fmla="*/ 1741721 h 8673857"/>
                <a:gd name="T18" fmla="*/ 985980 w 8965002"/>
                <a:gd name="T19" fmla="*/ 1731164 h 8673857"/>
                <a:gd name="T20" fmla="*/ 808744 w 8965002"/>
                <a:gd name="T21" fmla="*/ 1611265 h 8673857"/>
                <a:gd name="T22" fmla="*/ 635280 w 8965002"/>
                <a:gd name="T23" fmla="*/ 1731164 h 8673857"/>
                <a:gd name="T24" fmla="*/ 571927 w 8965002"/>
                <a:gd name="T25" fmla="*/ 1734934 h 8673857"/>
                <a:gd name="T26" fmla="*/ 539497 w 8965002"/>
                <a:gd name="T27" fmla="*/ 1685165 h 8673857"/>
                <a:gd name="T28" fmla="*/ 539497 w 8965002"/>
                <a:gd name="T29" fmla="*/ 1225173 h 8673857"/>
                <a:gd name="T30" fmla="*/ 636788 w 8965002"/>
                <a:gd name="T31" fmla="*/ 1030619 h 8673857"/>
                <a:gd name="T32" fmla="*/ 667710 w 8965002"/>
                <a:gd name="T33" fmla="*/ 1022324 h 8673857"/>
                <a:gd name="T34" fmla="*/ 1142852 w 8965002"/>
                <a:gd name="T35" fmla="*/ 1022324 h 8673857"/>
                <a:gd name="T36" fmla="*/ 1077992 w 8965002"/>
                <a:gd name="T37" fmla="*/ 1261369 h 8673857"/>
                <a:gd name="T38" fmla="*/ 1250702 w 8965002"/>
                <a:gd name="T39" fmla="*/ 1261369 h 8673857"/>
                <a:gd name="T40" fmla="*/ 1660229 w 8965002"/>
                <a:gd name="T41" fmla="*/ 723707 h 8673857"/>
                <a:gd name="T42" fmla="*/ 1227016 w 8965002"/>
                <a:gd name="T43" fmla="*/ 26 h 8673857"/>
                <a:gd name="T44" fmla="*/ 1646524 w 8965002"/>
                <a:gd name="T45" fmla="*/ 27634 h 8673857"/>
                <a:gd name="T46" fmla="*/ 1722691 w 8965002"/>
                <a:gd name="T47" fmla="*/ 177681 h 8673857"/>
                <a:gd name="T48" fmla="*/ 1246833 w 8965002"/>
                <a:gd name="T49" fmla="*/ 798230 h 8673857"/>
                <a:gd name="T50" fmla="*/ 1160861 w 8965002"/>
                <a:gd name="T51" fmla="*/ 838946 h 8673857"/>
                <a:gd name="T52" fmla="*/ 443680 w 8965002"/>
                <a:gd name="T53" fmla="*/ 838946 h 8673857"/>
                <a:gd name="T54" fmla="*/ 231014 w 8965002"/>
                <a:gd name="T55" fmla="*/ 1099833 h 8673857"/>
                <a:gd name="T56" fmla="*/ 361479 w 8965002"/>
                <a:gd name="T57" fmla="*/ 1249880 h 8673857"/>
                <a:gd name="T58" fmla="*/ 418794 w 8965002"/>
                <a:gd name="T59" fmla="*/ 1261190 h 8673857"/>
                <a:gd name="T60" fmla="*/ 418794 w 8965002"/>
                <a:gd name="T61" fmla="*/ 1500965 h 8673857"/>
                <a:gd name="T62" fmla="*/ 10807 w 8965002"/>
                <a:gd name="T63" fmla="*/ 1148843 h 8673857"/>
                <a:gd name="T64" fmla="*/ 13069 w 8965002"/>
                <a:gd name="T65" fmla="*/ 949785 h 8673857"/>
                <a:gd name="T66" fmla="*/ 545488 w 8965002"/>
                <a:gd name="T67" fmla="*/ 134703 h 8673857"/>
                <a:gd name="T68" fmla="*/ 706119 w 8965002"/>
                <a:gd name="T69" fmla="*/ 45730 h 8673857"/>
                <a:gd name="T70" fmla="*/ 1227016 w 8965002"/>
                <a:gd name="T71" fmla="*/ 26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chemeClr val="accent6"/>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solidFill>
                  <a:schemeClr val="bg1"/>
                </a:solidFill>
              </a:endParaRPr>
            </a:p>
          </p:txBody>
        </p:sp>
      </p:grpSp>
      <p:pic>
        <p:nvPicPr>
          <p:cNvPr id="7" name="图片 6"/>
          <p:cNvPicPr>
            <a:picLocks noChangeAspect="1"/>
          </p:cNvPicPr>
          <p:nvPr/>
        </p:nvPicPr>
        <p:blipFill>
          <a:blip r:embed="rId1"/>
          <a:stretch>
            <a:fillRect/>
          </a:stretch>
        </p:blipFill>
        <p:spPr>
          <a:xfrm>
            <a:off x="164465" y="914400"/>
            <a:ext cx="4982845" cy="2461895"/>
          </a:xfrm>
          <a:prstGeom prst="rect">
            <a:avLst/>
          </a:prstGeom>
        </p:spPr>
      </p:pic>
      <p:pic>
        <p:nvPicPr>
          <p:cNvPr id="8" name="图片 7"/>
          <p:cNvPicPr>
            <a:picLocks noChangeAspect="1"/>
          </p:cNvPicPr>
          <p:nvPr/>
        </p:nvPicPr>
        <p:blipFill>
          <a:blip r:embed="rId2"/>
          <a:stretch>
            <a:fillRect/>
          </a:stretch>
        </p:blipFill>
        <p:spPr>
          <a:xfrm>
            <a:off x="6176010" y="1024255"/>
            <a:ext cx="4894580" cy="2242185"/>
          </a:xfrm>
          <a:prstGeom prst="rect">
            <a:avLst/>
          </a:prstGeom>
        </p:spPr>
      </p:pic>
      <p:pic>
        <p:nvPicPr>
          <p:cNvPr id="9" name="图片 8"/>
          <p:cNvPicPr>
            <a:picLocks noChangeAspect="1"/>
          </p:cNvPicPr>
          <p:nvPr/>
        </p:nvPicPr>
        <p:blipFill>
          <a:blip r:embed="rId3"/>
          <a:stretch>
            <a:fillRect/>
          </a:stretch>
        </p:blipFill>
        <p:spPr>
          <a:xfrm>
            <a:off x="264160" y="3586480"/>
            <a:ext cx="4783455" cy="1722120"/>
          </a:xfrm>
          <a:prstGeom prst="rect">
            <a:avLst/>
          </a:prstGeom>
        </p:spPr>
      </p:pic>
      <p:pic>
        <p:nvPicPr>
          <p:cNvPr id="10" name="图片 9"/>
          <p:cNvPicPr>
            <a:picLocks noChangeAspect="1"/>
          </p:cNvPicPr>
          <p:nvPr/>
        </p:nvPicPr>
        <p:blipFill>
          <a:blip r:embed="rId4"/>
          <a:stretch>
            <a:fillRect/>
          </a:stretch>
        </p:blipFill>
        <p:spPr>
          <a:xfrm>
            <a:off x="6171565" y="3813810"/>
            <a:ext cx="4899025" cy="1266825"/>
          </a:xfrm>
          <a:prstGeom prst="rect">
            <a:avLst/>
          </a:prstGeom>
        </p:spPr>
      </p:pic>
      <p:sp>
        <p:nvSpPr>
          <p:cNvPr id="34" name="矩形 1"/>
          <p:cNvSpPr>
            <a:spLocks noChangeArrowheads="1"/>
          </p:cNvSpPr>
          <p:nvPr/>
        </p:nvSpPr>
        <p:spPr bwMode="auto">
          <a:xfrm>
            <a:off x="2270269" y="5716072"/>
            <a:ext cx="1000711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nSpc>
                <a:spcPct val="150000"/>
              </a:lnSpc>
            </a:pPr>
            <a:r>
              <a:rPr lang="zh-CN" altLang="en-US" sz="1600" dirty="0">
                <a:solidFill>
                  <a:schemeClr val="tx1">
                    <a:lumMod val="65000"/>
                    <a:lumOff val="35000"/>
                  </a:schemeClr>
                </a:solidFill>
                <a:cs typeface="+mn-ea"/>
                <a:sym typeface="+mn-lt"/>
              </a:rPr>
              <a:t>本项目数据库划分成了四张表，分别是用户表、公寓表、房源表、水电</a:t>
            </a:r>
            <a:r>
              <a:rPr lang="zh-CN" altLang="en-US" sz="1600" dirty="0">
                <a:solidFill>
                  <a:schemeClr val="tx1">
                    <a:lumMod val="65000"/>
                    <a:lumOff val="35000"/>
                  </a:schemeClr>
                </a:solidFill>
                <a:cs typeface="+mn-ea"/>
                <a:sym typeface="+mn-lt"/>
              </a:rPr>
              <a:t>表</a:t>
            </a:r>
            <a:endParaRPr lang="zh-CN" altLang="en-US" sz="1600" dirty="0">
              <a:solidFill>
                <a:schemeClr val="tx1">
                  <a:lumMod val="65000"/>
                  <a:lumOff val="35000"/>
                </a:schemeClr>
              </a:solidFill>
              <a:cs typeface="+mn-ea"/>
              <a:sym typeface="+mn-l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406900" y="2481952"/>
            <a:ext cx="7785100" cy="2131959"/>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674815" y="2963624"/>
            <a:ext cx="5708293" cy="922020"/>
          </a:xfrm>
          <a:prstGeom prst="rect">
            <a:avLst/>
          </a:prstGeom>
          <a:noFill/>
        </p:spPr>
        <p:txBody>
          <a:bodyPr wrap="square" rtlCol="0">
            <a:spAutoFit/>
          </a:bodyPr>
          <a:lstStyle/>
          <a:p>
            <a:pPr>
              <a:lnSpc>
                <a:spcPct val="150000"/>
              </a:lnSpc>
            </a:pPr>
            <a:r>
              <a:rPr lang="zh-CN" altLang="en-US" sz="3600" b="1" dirty="0">
                <a:solidFill>
                  <a:schemeClr val="bg1"/>
                </a:solidFill>
              </a:rPr>
              <a:t>系统设计</a:t>
            </a:r>
            <a:r>
              <a:rPr lang="en-US" altLang="zh-CN" sz="3600" b="1" dirty="0">
                <a:solidFill>
                  <a:schemeClr val="bg1"/>
                </a:solidFill>
              </a:rPr>
              <a:t>-</a:t>
            </a:r>
            <a:r>
              <a:rPr lang="zh-CN" altLang="en-US" sz="3600" b="1" dirty="0">
                <a:solidFill>
                  <a:schemeClr val="bg1"/>
                </a:solidFill>
              </a:rPr>
              <a:t>详细设计</a:t>
            </a:r>
            <a:endParaRPr lang="zh-CN" altLang="en-US" sz="3600" b="1" dirty="0">
              <a:solidFill>
                <a:schemeClr val="bg1"/>
              </a:solidFill>
            </a:endParaRPr>
          </a:p>
        </p:txBody>
      </p:sp>
      <p:grpSp>
        <p:nvGrpSpPr>
          <p:cNvPr id="4" name="组合 3"/>
          <p:cNvGrpSpPr/>
          <p:nvPr/>
        </p:nvGrpSpPr>
        <p:grpSpPr>
          <a:xfrm>
            <a:off x="3373490" y="2481952"/>
            <a:ext cx="2131960" cy="2131960"/>
            <a:chOff x="1131485" y="2234042"/>
            <a:chExt cx="1607262" cy="1607262"/>
          </a:xfrm>
        </p:grpSpPr>
        <p:sp>
          <p:nvSpPr>
            <p:cNvPr id="5" name="椭圆 4"/>
            <p:cNvSpPr/>
            <p:nvPr/>
          </p:nvSpPr>
          <p:spPr>
            <a:xfrm>
              <a:off x="1131485" y="2234042"/>
              <a:ext cx="1607262" cy="1607262"/>
            </a:xfrm>
            <a:prstGeom prst="ellipse">
              <a:avLst/>
            </a:prstGeom>
            <a:solidFill>
              <a:schemeClr val="accent6"/>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 name="椭圆 5"/>
            <p:cNvSpPr/>
            <p:nvPr/>
          </p:nvSpPr>
          <p:spPr>
            <a:xfrm>
              <a:off x="1241020" y="2343577"/>
              <a:ext cx="1388192" cy="138819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 name="KSO_Shape"/>
            <p:cNvSpPr/>
            <p:nvPr/>
          </p:nvSpPr>
          <p:spPr bwMode="auto">
            <a:xfrm>
              <a:off x="1480150" y="2597150"/>
              <a:ext cx="909932" cy="881046"/>
            </a:xfrm>
            <a:custGeom>
              <a:avLst/>
              <a:gdLst>
                <a:gd name="T0" fmla="*/ 1660229 w 8965002"/>
                <a:gd name="T1" fmla="*/ 723707 h 8673857"/>
                <a:gd name="T2" fmla="*/ 1707743 w 8965002"/>
                <a:gd name="T3" fmla="*/ 723707 h 8673857"/>
                <a:gd name="T4" fmla="*/ 1786179 w 8965002"/>
                <a:gd name="T5" fmla="*/ 872262 h 8673857"/>
                <a:gd name="T6" fmla="*/ 1398524 w 8965002"/>
                <a:gd name="T7" fmla="*/ 1455923 h 8673857"/>
                <a:gd name="T8" fmla="*/ 1307266 w 8965002"/>
                <a:gd name="T9" fmla="*/ 1501168 h 8673857"/>
                <a:gd name="T10" fmla="*/ 1079500 w 8965002"/>
                <a:gd name="T11" fmla="*/ 1501168 h 8673857"/>
                <a:gd name="T12" fmla="*/ 1079500 w 8965002"/>
                <a:gd name="T13" fmla="*/ 1685165 h 8673857"/>
                <a:gd name="T14" fmla="*/ 1049332 w 8965002"/>
                <a:gd name="T15" fmla="*/ 1734934 h 8673857"/>
                <a:gd name="T16" fmla="*/ 1021427 w 8965002"/>
                <a:gd name="T17" fmla="*/ 1741721 h 8673857"/>
                <a:gd name="T18" fmla="*/ 985980 w 8965002"/>
                <a:gd name="T19" fmla="*/ 1731164 h 8673857"/>
                <a:gd name="T20" fmla="*/ 808744 w 8965002"/>
                <a:gd name="T21" fmla="*/ 1611265 h 8673857"/>
                <a:gd name="T22" fmla="*/ 635280 w 8965002"/>
                <a:gd name="T23" fmla="*/ 1731164 h 8673857"/>
                <a:gd name="T24" fmla="*/ 571927 w 8965002"/>
                <a:gd name="T25" fmla="*/ 1734934 h 8673857"/>
                <a:gd name="T26" fmla="*/ 539497 w 8965002"/>
                <a:gd name="T27" fmla="*/ 1685165 h 8673857"/>
                <a:gd name="T28" fmla="*/ 539497 w 8965002"/>
                <a:gd name="T29" fmla="*/ 1225173 h 8673857"/>
                <a:gd name="T30" fmla="*/ 636788 w 8965002"/>
                <a:gd name="T31" fmla="*/ 1030619 h 8673857"/>
                <a:gd name="T32" fmla="*/ 667710 w 8965002"/>
                <a:gd name="T33" fmla="*/ 1022324 h 8673857"/>
                <a:gd name="T34" fmla="*/ 1142852 w 8965002"/>
                <a:gd name="T35" fmla="*/ 1022324 h 8673857"/>
                <a:gd name="T36" fmla="*/ 1077992 w 8965002"/>
                <a:gd name="T37" fmla="*/ 1261369 h 8673857"/>
                <a:gd name="T38" fmla="*/ 1250702 w 8965002"/>
                <a:gd name="T39" fmla="*/ 1261369 h 8673857"/>
                <a:gd name="T40" fmla="*/ 1660229 w 8965002"/>
                <a:gd name="T41" fmla="*/ 723707 h 8673857"/>
                <a:gd name="T42" fmla="*/ 1227016 w 8965002"/>
                <a:gd name="T43" fmla="*/ 26 h 8673857"/>
                <a:gd name="T44" fmla="*/ 1646524 w 8965002"/>
                <a:gd name="T45" fmla="*/ 27634 h 8673857"/>
                <a:gd name="T46" fmla="*/ 1722691 w 8965002"/>
                <a:gd name="T47" fmla="*/ 177681 h 8673857"/>
                <a:gd name="T48" fmla="*/ 1246833 w 8965002"/>
                <a:gd name="T49" fmla="*/ 798230 h 8673857"/>
                <a:gd name="T50" fmla="*/ 1160861 w 8965002"/>
                <a:gd name="T51" fmla="*/ 838946 h 8673857"/>
                <a:gd name="T52" fmla="*/ 443680 w 8965002"/>
                <a:gd name="T53" fmla="*/ 838946 h 8673857"/>
                <a:gd name="T54" fmla="*/ 231014 w 8965002"/>
                <a:gd name="T55" fmla="*/ 1099833 h 8673857"/>
                <a:gd name="T56" fmla="*/ 361479 w 8965002"/>
                <a:gd name="T57" fmla="*/ 1249880 h 8673857"/>
                <a:gd name="T58" fmla="*/ 418794 w 8965002"/>
                <a:gd name="T59" fmla="*/ 1261190 h 8673857"/>
                <a:gd name="T60" fmla="*/ 418794 w 8965002"/>
                <a:gd name="T61" fmla="*/ 1500965 h 8673857"/>
                <a:gd name="T62" fmla="*/ 10807 w 8965002"/>
                <a:gd name="T63" fmla="*/ 1148843 h 8673857"/>
                <a:gd name="T64" fmla="*/ 13069 w 8965002"/>
                <a:gd name="T65" fmla="*/ 949785 h 8673857"/>
                <a:gd name="T66" fmla="*/ 545488 w 8965002"/>
                <a:gd name="T67" fmla="*/ 134703 h 8673857"/>
                <a:gd name="T68" fmla="*/ 706119 w 8965002"/>
                <a:gd name="T69" fmla="*/ 45730 h 8673857"/>
                <a:gd name="T70" fmla="*/ 1227016 w 8965002"/>
                <a:gd name="T71" fmla="*/ 26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chemeClr val="accent6"/>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solidFill>
                  <a:schemeClr val="bg1"/>
                </a:solidFill>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05990" y="-134709"/>
            <a:ext cx="5708293" cy="922020"/>
          </a:xfrm>
          <a:prstGeom prst="rect">
            <a:avLst/>
          </a:prstGeom>
          <a:noFill/>
        </p:spPr>
        <p:txBody>
          <a:bodyPr wrap="square" rtlCol="0">
            <a:spAutoFit/>
          </a:bodyPr>
          <a:lstStyle/>
          <a:p>
            <a:pPr>
              <a:lnSpc>
                <a:spcPct val="150000"/>
              </a:lnSpc>
            </a:pPr>
            <a:r>
              <a:rPr lang="zh-CN" altLang="en-US" sz="3600" b="1" dirty="0">
                <a:solidFill>
                  <a:schemeClr val="bg1"/>
                </a:solidFill>
                <a:sym typeface="+mn-ea"/>
              </a:rPr>
              <a:t>系统设计</a:t>
            </a:r>
            <a:r>
              <a:rPr lang="en-US" altLang="zh-CN" sz="3600" b="1" dirty="0">
                <a:solidFill>
                  <a:schemeClr val="bg1"/>
                </a:solidFill>
                <a:sym typeface="+mn-ea"/>
              </a:rPr>
              <a:t>-</a:t>
            </a:r>
            <a:r>
              <a:rPr lang="zh-CN" altLang="en-US" sz="3600" b="1" dirty="0">
                <a:solidFill>
                  <a:schemeClr val="bg1"/>
                </a:solidFill>
                <a:sym typeface="+mn-ea"/>
              </a:rPr>
              <a:t>详细设计</a:t>
            </a:r>
            <a:endParaRPr lang="zh-CN" altLang="en-US" sz="3600" b="1" dirty="0">
              <a:solidFill>
                <a:schemeClr val="bg1"/>
              </a:solidFill>
              <a:sym typeface="+mn-ea"/>
            </a:endParaRPr>
          </a:p>
        </p:txBody>
      </p:sp>
      <p:grpSp>
        <p:nvGrpSpPr>
          <p:cNvPr id="48" name="组合 47"/>
          <p:cNvGrpSpPr/>
          <p:nvPr/>
        </p:nvGrpSpPr>
        <p:grpSpPr>
          <a:xfrm>
            <a:off x="123825" y="110358"/>
            <a:ext cx="593817" cy="593817"/>
            <a:chOff x="1131485" y="2234042"/>
            <a:chExt cx="1607262" cy="1607262"/>
          </a:xfrm>
        </p:grpSpPr>
        <p:sp>
          <p:nvSpPr>
            <p:cNvPr id="49" name="椭圆 48"/>
            <p:cNvSpPr/>
            <p:nvPr/>
          </p:nvSpPr>
          <p:spPr>
            <a:xfrm>
              <a:off x="1131485" y="2234042"/>
              <a:ext cx="1607262" cy="1607262"/>
            </a:xfrm>
            <a:prstGeom prst="ellipse">
              <a:avLst/>
            </a:prstGeom>
            <a:solidFill>
              <a:schemeClr val="accent6"/>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0" name="椭圆 49"/>
            <p:cNvSpPr/>
            <p:nvPr/>
          </p:nvSpPr>
          <p:spPr>
            <a:xfrm>
              <a:off x="1241020" y="2343577"/>
              <a:ext cx="1388192" cy="138819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1" name="KSO_Shape"/>
            <p:cNvSpPr/>
            <p:nvPr/>
          </p:nvSpPr>
          <p:spPr bwMode="auto">
            <a:xfrm>
              <a:off x="1480150" y="2597150"/>
              <a:ext cx="909932" cy="881046"/>
            </a:xfrm>
            <a:custGeom>
              <a:avLst/>
              <a:gdLst>
                <a:gd name="T0" fmla="*/ 1660229 w 8965002"/>
                <a:gd name="T1" fmla="*/ 723707 h 8673857"/>
                <a:gd name="T2" fmla="*/ 1707743 w 8965002"/>
                <a:gd name="T3" fmla="*/ 723707 h 8673857"/>
                <a:gd name="T4" fmla="*/ 1786179 w 8965002"/>
                <a:gd name="T5" fmla="*/ 872262 h 8673857"/>
                <a:gd name="T6" fmla="*/ 1398524 w 8965002"/>
                <a:gd name="T7" fmla="*/ 1455923 h 8673857"/>
                <a:gd name="T8" fmla="*/ 1307266 w 8965002"/>
                <a:gd name="T9" fmla="*/ 1501168 h 8673857"/>
                <a:gd name="T10" fmla="*/ 1079500 w 8965002"/>
                <a:gd name="T11" fmla="*/ 1501168 h 8673857"/>
                <a:gd name="T12" fmla="*/ 1079500 w 8965002"/>
                <a:gd name="T13" fmla="*/ 1685165 h 8673857"/>
                <a:gd name="T14" fmla="*/ 1049332 w 8965002"/>
                <a:gd name="T15" fmla="*/ 1734934 h 8673857"/>
                <a:gd name="T16" fmla="*/ 1021427 w 8965002"/>
                <a:gd name="T17" fmla="*/ 1741721 h 8673857"/>
                <a:gd name="T18" fmla="*/ 985980 w 8965002"/>
                <a:gd name="T19" fmla="*/ 1731164 h 8673857"/>
                <a:gd name="T20" fmla="*/ 808744 w 8965002"/>
                <a:gd name="T21" fmla="*/ 1611265 h 8673857"/>
                <a:gd name="T22" fmla="*/ 635280 w 8965002"/>
                <a:gd name="T23" fmla="*/ 1731164 h 8673857"/>
                <a:gd name="T24" fmla="*/ 571927 w 8965002"/>
                <a:gd name="T25" fmla="*/ 1734934 h 8673857"/>
                <a:gd name="T26" fmla="*/ 539497 w 8965002"/>
                <a:gd name="T27" fmla="*/ 1685165 h 8673857"/>
                <a:gd name="T28" fmla="*/ 539497 w 8965002"/>
                <a:gd name="T29" fmla="*/ 1225173 h 8673857"/>
                <a:gd name="T30" fmla="*/ 636788 w 8965002"/>
                <a:gd name="T31" fmla="*/ 1030619 h 8673857"/>
                <a:gd name="T32" fmla="*/ 667710 w 8965002"/>
                <a:gd name="T33" fmla="*/ 1022324 h 8673857"/>
                <a:gd name="T34" fmla="*/ 1142852 w 8965002"/>
                <a:gd name="T35" fmla="*/ 1022324 h 8673857"/>
                <a:gd name="T36" fmla="*/ 1077992 w 8965002"/>
                <a:gd name="T37" fmla="*/ 1261369 h 8673857"/>
                <a:gd name="T38" fmla="*/ 1250702 w 8965002"/>
                <a:gd name="T39" fmla="*/ 1261369 h 8673857"/>
                <a:gd name="T40" fmla="*/ 1660229 w 8965002"/>
                <a:gd name="T41" fmla="*/ 723707 h 8673857"/>
                <a:gd name="T42" fmla="*/ 1227016 w 8965002"/>
                <a:gd name="T43" fmla="*/ 26 h 8673857"/>
                <a:gd name="T44" fmla="*/ 1646524 w 8965002"/>
                <a:gd name="T45" fmla="*/ 27634 h 8673857"/>
                <a:gd name="T46" fmla="*/ 1722691 w 8965002"/>
                <a:gd name="T47" fmla="*/ 177681 h 8673857"/>
                <a:gd name="T48" fmla="*/ 1246833 w 8965002"/>
                <a:gd name="T49" fmla="*/ 798230 h 8673857"/>
                <a:gd name="T50" fmla="*/ 1160861 w 8965002"/>
                <a:gd name="T51" fmla="*/ 838946 h 8673857"/>
                <a:gd name="T52" fmla="*/ 443680 w 8965002"/>
                <a:gd name="T53" fmla="*/ 838946 h 8673857"/>
                <a:gd name="T54" fmla="*/ 231014 w 8965002"/>
                <a:gd name="T55" fmla="*/ 1099833 h 8673857"/>
                <a:gd name="T56" fmla="*/ 361479 w 8965002"/>
                <a:gd name="T57" fmla="*/ 1249880 h 8673857"/>
                <a:gd name="T58" fmla="*/ 418794 w 8965002"/>
                <a:gd name="T59" fmla="*/ 1261190 h 8673857"/>
                <a:gd name="T60" fmla="*/ 418794 w 8965002"/>
                <a:gd name="T61" fmla="*/ 1500965 h 8673857"/>
                <a:gd name="T62" fmla="*/ 10807 w 8965002"/>
                <a:gd name="T63" fmla="*/ 1148843 h 8673857"/>
                <a:gd name="T64" fmla="*/ 13069 w 8965002"/>
                <a:gd name="T65" fmla="*/ 949785 h 8673857"/>
                <a:gd name="T66" fmla="*/ 545488 w 8965002"/>
                <a:gd name="T67" fmla="*/ 134703 h 8673857"/>
                <a:gd name="T68" fmla="*/ 706119 w 8965002"/>
                <a:gd name="T69" fmla="*/ 45730 h 8673857"/>
                <a:gd name="T70" fmla="*/ 1227016 w 8965002"/>
                <a:gd name="T71" fmla="*/ 26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chemeClr val="accent6"/>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solidFill>
                  <a:schemeClr val="bg1"/>
                </a:solidFill>
              </a:endParaRPr>
            </a:p>
          </p:txBody>
        </p:sp>
      </p:grpSp>
      <p:pic>
        <p:nvPicPr>
          <p:cNvPr id="2" name="图片 -2147482498"/>
          <p:cNvPicPr>
            <a:picLocks noChangeAspect="1"/>
          </p:cNvPicPr>
          <p:nvPr/>
        </p:nvPicPr>
        <p:blipFill>
          <a:blip r:embed="rId1"/>
          <a:stretch>
            <a:fillRect/>
          </a:stretch>
        </p:blipFill>
        <p:spPr>
          <a:xfrm>
            <a:off x="2618105" y="1099185"/>
            <a:ext cx="1870710" cy="4658995"/>
          </a:xfrm>
          <a:prstGeom prst="rect">
            <a:avLst/>
          </a:prstGeom>
          <a:noFill/>
          <a:ln w="9525">
            <a:noFill/>
          </a:ln>
        </p:spPr>
      </p:pic>
      <p:pic>
        <p:nvPicPr>
          <p:cNvPr id="4" name="图片 -2147482497"/>
          <p:cNvPicPr>
            <a:picLocks noChangeAspect="1"/>
          </p:cNvPicPr>
          <p:nvPr/>
        </p:nvPicPr>
        <p:blipFill>
          <a:blip r:embed="rId2"/>
          <a:stretch>
            <a:fillRect/>
          </a:stretch>
        </p:blipFill>
        <p:spPr>
          <a:xfrm>
            <a:off x="7561580" y="991870"/>
            <a:ext cx="2728595" cy="4766310"/>
          </a:xfrm>
          <a:prstGeom prst="rect">
            <a:avLst/>
          </a:prstGeom>
          <a:noFill/>
          <a:ln w="9525">
            <a:noFill/>
          </a:ln>
        </p:spPr>
      </p:pic>
      <p:sp>
        <p:nvSpPr>
          <p:cNvPr id="7" name="文本框 6"/>
          <p:cNvSpPr txBox="1"/>
          <p:nvPr/>
        </p:nvSpPr>
        <p:spPr>
          <a:xfrm>
            <a:off x="2618105" y="6069965"/>
            <a:ext cx="2011680" cy="368300"/>
          </a:xfrm>
          <a:prstGeom prst="rect">
            <a:avLst/>
          </a:prstGeom>
          <a:noFill/>
        </p:spPr>
        <p:txBody>
          <a:bodyPr wrap="none" rtlCol="0">
            <a:spAutoFit/>
          </a:bodyPr>
          <a:p>
            <a:r>
              <a:rPr lang="zh-CN" altLang="en-US"/>
              <a:t>小程序端项目</a:t>
            </a:r>
            <a:r>
              <a:rPr lang="zh-CN" altLang="en-US"/>
              <a:t>结构</a:t>
            </a:r>
            <a:endParaRPr lang="zh-CN" altLang="en-US"/>
          </a:p>
        </p:txBody>
      </p:sp>
      <p:sp>
        <p:nvSpPr>
          <p:cNvPr id="8" name="文本框 7"/>
          <p:cNvSpPr txBox="1"/>
          <p:nvPr/>
        </p:nvSpPr>
        <p:spPr>
          <a:xfrm>
            <a:off x="7745730" y="6069965"/>
            <a:ext cx="1554480" cy="368300"/>
          </a:xfrm>
          <a:prstGeom prst="rect">
            <a:avLst/>
          </a:prstGeom>
          <a:noFill/>
        </p:spPr>
        <p:txBody>
          <a:bodyPr wrap="none" rtlCol="0">
            <a:spAutoFit/>
          </a:bodyPr>
          <a:p>
            <a:r>
              <a:rPr lang="zh-CN" altLang="en-US"/>
              <a:t>后端项目</a:t>
            </a:r>
            <a:r>
              <a:rPr lang="zh-CN" altLang="en-US"/>
              <a:t>结构</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05990" y="-134709"/>
            <a:ext cx="5708293" cy="922020"/>
          </a:xfrm>
          <a:prstGeom prst="rect">
            <a:avLst/>
          </a:prstGeom>
          <a:noFill/>
        </p:spPr>
        <p:txBody>
          <a:bodyPr wrap="square" rtlCol="0">
            <a:spAutoFit/>
          </a:bodyPr>
          <a:lstStyle/>
          <a:p>
            <a:pPr>
              <a:lnSpc>
                <a:spcPct val="150000"/>
              </a:lnSpc>
            </a:pPr>
            <a:r>
              <a:rPr lang="zh-CN" altLang="en-US" sz="3600" b="1" dirty="0">
                <a:solidFill>
                  <a:schemeClr val="bg1"/>
                </a:solidFill>
                <a:sym typeface="+mn-ea"/>
              </a:rPr>
              <a:t>系统设计</a:t>
            </a:r>
            <a:r>
              <a:rPr lang="en-US" altLang="zh-CN" sz="3600" b="1" dirty="0">
                <a:solidFill>
                  <a:schemeClr val="bg1"/>
                </a:solidFill>
                <a:sym typeface="+mn-ea"/>
              </a:rPr>
              <a:t>-</a:t>
            </a:r>
            <a:r>
              <a:rPr lang="zh-CN" altLang="en-US" sz="3600" b="1" dirty="0">
                <a:solidFill>
                  <a:schemeClr val="bg1"/>
                </a:solidFill>
                <a:sym typeface="+mn-ea"/>
              </a:rPr>
              <a:t>详细设计</a:t>
            </a:r>
            <a:endParaRPr lang="zh-CN" altLang="en-US" sz="3600" b="1" dirty="0">
              <a:solidFill>
                <a:schemeClr val="bg1"/>
              </a:solidFill>
              <a:sym typeface="+mn-ea"/>
            </a:endParaRPr>
          </a:p>
        </p:txBody>
      </p:sp>
      <p:grpSp>
        <p:nvGrpSpPr>
          <p:cNvPr id="48" name="组合 47"/>
          <p:cNvGrpSpPr/>
          <p:nvPr/>
        </p:nvGrpSpPr>
        <p:grpSpPr>
          <a:xfrm>
            <a:off x="123825" y="110358"/>
            <a:ext cx="593817" cy="593817"/>
            <a:chOff x="1131485" y="2234042"/>
            <a:chExt cx="1607262" cy="1607262"/>
          </a:xfrm>
        </p:grpSpPr>
        <p:sp>
          <p:nvSpPr>
            <p:cNvPr id="49" name="椭圆 48"/>
            <p:cNvSpPr/>
            <p:nvPr/>
          </p:nvSpPr>
          <p:spPr>
            <a:xfrm>
              <a:off x="1131485" y="2234042"/>
              <a:ext cx="1607262" cy="1607262"/>
            </a:xfrm>
            <a:prstGeom prst="ellipse">
              <a:avLst/>
            </a:prstGeom>
            <a:solidFill>
              <a:schemeClr val="accent6"/>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0" name="椭圆 49"/>
            <p:cNvSpPr/>
            <p:nvPr/>
          </p:nvSpPr>
          <p:spPr>
            <a:xfrm>
              <a:off x="1241020" y="2343577"/>
              <a:ext cx="1388192" cy="138819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1" name="KSO_Shape"/>
            <p:cNvSpPr/>
            <p:nvPr/>
          </p:nvSpPr>
          <p:spPr bwMode="auto">
            <a:xfrm>
              <a:off x="1480150" y="2597150"/>
              <a:ext cx="909932" cy="881046"/>
            </a:xfrm>
            <a:custGeom>
              <a:avLst/>
              <a:gdLst>
                <a:gd name="T0" fmla="*/ 1660229 w 8965002"/>
                <a:gd name="T1" fmla="*/ 723707 h 8673857"/>
                <a:gd name="T2" fmla="*/ 1707743 w 8965002"/>
                <a:gd name="T3" fmla="*/ 723707 h 8673857"/>
                <a:gd name="T4" fmla="*/ 1786179 w 8965002"/>
                <a:gd name="T5" fmla="*/ 872262 h 8673857"/>
                <a:gd name="T6" fmla="*/ 1398524 w 8965002"/>
                <a:gd name="T7" fmla="*/ 1455923 h 8673857"/>
                <a:gd name="T8" fmla="*/ 1307266 w 8965002"/>
                <a:gd name="T9" fmla="*/ 1501168 h 8673857"/>
                <a:gd name="T10" fmla="*/ 1079500 w 8965002"/>
                <a:gd name="T11" fmla="*/ 1501168 h 8673857"/>
                <a:gd name="T12" fmla="*/ 1079500 w 8965002"/>
                <a:gd name="T13" fmla="*/ 1685165 h 8673857"/>
                <a:gd name="T14" fmla="*/ 1049332 w 8965002"/>
                <a:gd name="T15" fmla="*/ 1734934 h 8673857"/>
                <a:gd name="T16" fmla="*/ 1021427 w 8965002"/>
                <a:gd name="T17" fmla="*/ 1741721 h 8673857"/>
                <a:gd name="T18" fmla="*/ 985980 w 8965002"/>
                <a:gd name="T19" fmla="*/ 1731164 h 8673857"/>
                <a:gd name="T20" fmla="*/ 808744 w 8965002"/>
                <a:gd name="T21" fmla="*/ 1611265 h 8673857"/>
                <a:gd name="T22" fmla="*/ 635280 w 8965002"/>
                <a:gd name="T23" fmla="*/ 1731164 h 8673857"/>
                <a:gd name="T24" fmla="*/ 571927 w 8965002"/>
                <a:gd name="T25" fmla="*/ 1734934 h 8673857"/>
                <a:gd name="T26" fmla="*/ 539497 w 8965002"/>
                <a:gd name="T27" fmla="*/ 1685165 h 8673857"/>
                <a:gd name="T28" fmla="*/ 539497 w 8965002"/>
                <a:gd name="T29" fmla="*/ 1225173 h 8673857"/>
                <a:gd name="T30" fmla="*/ 636788 w 8965002"/>
                <a:gd name="T31" fmla="*/ 1030619 h 8673857"/>
                <a:gd name="T32" fmla="*/ 667710 w 8965002"/>
                <a:gd name="T33" fmla="*/ 1022324 h 8673857"/>
                <a:gd name="T34" fmla="*/ 1142852 w 8965002"/>
                <a:gd name="T35" fmla="*/ 1022324 h 8673857"/>
                <a:gd name="T36" fmla="*/ 1077992 w 8965002"/>
                <a:gd name="T37" fmla="*/ 1261369 h 8673857"/>
                <a:gd name="T38" fmla="*/ 1250702 w 8965002"/>
                <a:gd name="T39" fmla="*/ 1261369 h 8673857"/>
                <a:gd name="T40" fmla="*/ 1660229 w 8965002"/>
                <a:gd name="T41" fmla="*/ 723707 h 8673857"/>
                <a:gd name="T42" fmla="*/ 1227016 w 8965002"/>
                <a:gd name="T43" fmla="*/ 26 h 8673857"/>
                <a:gd name="T44" fmla="*/ 1646524 w 8965002"/>
                <a:gd name="T45" fmla="*/ 27634 h 8673857"/>
                <a:gd name="T46" fmla="*/ 1722691 w 8965002"/>
                <a:gd name="T47" fmla="*/ 177681 h 8673857"/>
                <a:gd name="T48" fmla="*/ 1246833 w 8965002"/>
                <a:gd name="T49" fmla="*/ 798230 h 8673857"/>
                <a:gd name="T50" fmla="*/ 1160861 w 8965002"/>
                <a:gd name="T51" fmla="*/ 838946 h 8673857"/>
                <a:gd name="T52" fmla="*/ 443680 w 8965002"/>
                <a:gd name="T53" fmla="*/ 838946 h 8673857"/>
                <a:gd name="T54" fmla="*/ 231014 w 8965002"/>
                <a:gd name="T55" fmla="*/ 1099833 h 8673857"/>
                <a:gd name="T56" fmla="*/ 361479 w 8965002"/>
                <a:gd name="T57" fmla="*/ 1249880 h 8673857"/>
                <a:gd name="T58" fmla="*/ 418794 w 8965002"/>
                <a:gd name="T59" fmla="*/ 1261190 h 8673857"/>
                <a:gd name="T60" fmla="*/ 418794 w 8965002"/>
                <a:gd name="T61" fmla="*/ 1500965 h 8673857"/>
                <a:gd name="T62" fmla="*/ 10807 w 8965002"/>
                <a:gd name="T63" fmla="*/ 1148843 h 8673857"/>
                <a:gd name="T64" fmla="*/ 13069 w 8965002"/>
                <a:gd name="T65" fmla="*/ 949785 h 8673857"/>
                <a:gd name="T66" fmla="*/ 545488 w 8965002"/>
                <a:gd name="T67" fmla="*/ 134703 h 8673857"/>
                <a:gd name="T68" fmla="*/ 706119 w 8965002"/>
                <a:gd name="T69" fmla="*/ 45730 h 8673857"/>
                <a:gd name="T70" fmla="*/ 1227016 w 8965002"/>
                <a:gd name="T71" fmla="*/ 26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chemeClr val="accent6"/>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solidFill>
                  <a:schemeClr val="bg1"/>
                </a:solidFill>
              </a:endParaRPr>
            </a:p>
          </p:txBody>
        </p:sp>
      </p:grpSp>
      <p:sp>
        <p:nvSpPr>
          <p:cNvPr id="5" name="文本框 4"/>
          <p:cNvSpPr txBox="1"/>
          <p:nvPr/>
        </p:nvSpPr>
        <p:spPr>
          <a:xfrm>
            <a:off x="805815" y="912495"/>
            <a:ext cx="3027680" cy="645160"/>
          </a:xfrm>
          <a:prstGeom prst="rect">
            <a:avLst/>
          </a:prstGeom>
          <a:noFill/>
        </p:spPr>
        <p:txBody>
          <a:bodyPr wrap="none" rtlCol="0" anchor="t">
            <a:spAutoFit/>
          </a:bodyPr>
          <a:p>
            <a:pPr>
              <a:lnSpc>
                <a:spcPct val="150000"/>
              </a:lnSpc>
            </a:pPr>
            <a:r>
              <a:rPr lang="zh-CN" altLang="en-US" sz="2400" b="1" dirty="0">
                <a:sym typeface="+mn-ea"/>
              </a:rPr>
              <a:t>微信小程序</a:t>
            </a:r>
            <a:r>
              <a:rPr lang="en-US" altLang="zh-CN" sz="2400" b="1" dirty="0">
                <a:sym typeface="+mn-ea"/>
              </a:rPr>
              <a:t>-</a:t>
            </a:r>
            <a:r>
              <a:rPr lang="zh-CN" altLang="en-US" sz="2400" b="1" dirty="0">
                <a:sym typeface="+mn-ea"/>
              </a:rPr>
              <a:t>基本</a:t>
            </a:r>
            <a:r>
              <a:rPr lang="zh-CN" altLang="en-US" sz="2400" b="1" dirty="0">
                <a:sym typeface="+mn-ea"/>
              </a:rPr>
              <a:t>实现</a:t>
            </a:r>
            <a:endParaRPr lang="zh-CN" altLang="en-US" sz="2400" b="1" dirty="0">
              <a:sym typeface="+mn-ea"/>
            </a:endParaRPr>
          </a:p>
        </p:txBody>
      </p:sp>
      <p:sp>
        <p:nvSpPr>
          <p:cNvPr id="34" name="矩形 1"/>
          <p:cNvSpPr>
            <a:spLocks noChangeArrowheads="1"/>
          </p:cNvSpPr>
          <p:nvPr/>
        </p:nvSpPr>
        <p:spPr bwMode="auto">
          <a:xfrm>
            <a:off x="805815" y="1682750"/>
            <a:ext cx="10260965"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nSpc>
                <a:spcPct val="150000"/>
              </a:lnSpc>
            </a:pPr>
            <a:r>
              <a:rPr lang="zh-CN" altLang="en-US" sz="1600" dirty="0">
                <a:solidFill>
                  <a:schemeClr val="tx1">
                    <a:lumMod val="65000"/>
                    <a:lumOff val="35000"/>
                  </a:schemeClr>
                </a:solidFill>
                <a:cs typeface="+mn-ea"/>
                <a:sym typeface="+mn-lt"/>
              </a:rPr>
              <a:t>微信小程序核心技术依旧是</a:t>
            </a:r>
            <a:r>
              <a:rPr lang="en-US" altLang="zh-CN" sz="1600" dirty="0">
                <a:solidFill>
                  <a:schemeClr val="tx1">
                    <a:lumMod val="65000"/>
                    <a:lumOff val="35000"/>
                  </a:schemeClr>
                </a:solidFill>
                <a:cs typeface="+mn-ea"/>
                <a:sym typeface="+mn-lt"/>
              </a:rPr>
              <a:t>Java Script</a:t>
            </a:r>
            <a:r>
              <a:rPr lang="zh-CN" altLang="en-US" sz="1600" dirty="0">
                <a:solidFill>
                  <a:schemeClr val="tx1">
                    <a:lumMod val="65000"/>
                    <a:lumOff val="35000"/>
                  </a:schemeClr>
                </a:solidFill>
                <a:cs typeface="+mn-ea"/>
                <a:sym typeface="+mn-lt"/>
              </a:rPr>
              <a:t>技术以及</a:t>
            </a:r>
            <a:r>
              <a:rPr lang="en-US" altLang="zh-CN" sz="1600" dirty="0">
                <a:solidFill>
                  <a:srgbClr val="FF0000"/>
                </a:solidFill>
                <a:cs typeface="+mn-ea"/>
                <a:sym typeface="+mn-lt"/>
              </a:rPr>
              <a:t>wxml</a:t>
            </a:r>
            <a:r>
              <a:rPr lang="zh-CN" altLang="en-US" sz="1600" dirty="0">
                <a:solidFill>
                  <a:srgbClr val="FF0000"/>
                </a:solidFill>
                <a:cs typeface="+mn-ea"/>
                <a:sym typeface="+mn-lt"/>
              </a:rPr>
              <a:t>技术</a:t>
            </a:r>
            <a:r>
              <a:rPr lang="zh-CN" altLang="en-US" sz="1600" dirty="0">
                <a:solidFill>
                  <a:schemeClr val="tx1">
                    <a:lumMod val="65000"/>
                    <a:lumOff val="35000"/>
                  </a:schemeClr>
                </a:solidFill>
                <a:cs typeface="+mn-ea"/>
                <a:sym typeface="+mn-lt"/>
              </a:rPr>
              <a:t>和</a:t>
            </a:r>
            <a:r>
              <a:rPr lang="en-US" altLang="zh-CN" sz="1600" dirty="0">
                <a:solidFill>
                  <a:srgbClr val="FF0000"/>
                </a:solidFill>
                <a:cs typeface="+mn-ea"/>
                <a:sym typeface="+mn-lt"/>
              </a:rPr>
              <a:t>wxss</a:t>
            </a:r>
            <a:r>
              <a:rPr lang="zh-CN" altLang="en-US" sz="1600" dirty="0">
                <a:solidFill>
                  <a:srgbClr val="FF0000"/>
                </a:solidFill>
                <a:cs typeface="+mn-ea"/>
                <a:sym typeface="+mn-lt"/>
              </a:rPr>
              <a:t>技术</a:t>
            </a:r>
            <a:r>
              <a:rPr lang="zh-CN" altLang="en-US" sz="1600" dirty="0">
                <a:solidFill>
                  <a:schemeClr val="tx1">
                    <a:lumMod val="65000"/>
                    <a:lumOff val="35000"/>
                  </a:schemeClr>
                </a:solidFill>
                <a:cs typeface="+mn-ea"/>
                <a:sym typeface="+mn-lt"/>
              </a:rPr>
              <a:t>，界面端采用了</a:t>
            </a:r>
            <a:r>
              <a:rPr lang="en-US" altLang="zh-CN" sz="1600" dirty="0">
                <a:solidFill>
                  <a:srgbClr val="FF0000"/>
                </a:solidFill>
                <a:cs typeface="+mn-ea"/>
                <a:sym typeface="+mn-lt"/>
              </a:rPr>
              <a:t>flex</a:t>
            </a:r>
            <a:r>
              <a:rPr lang="zh-CN" altLang="en-US" sz="1600" dirty="0">
                <a:solidFill>
                  <a:srgbClr val="FF0000"/>
                </a:solidFill>
                <a:cs typeface="+mn-ea"/>
                <a:sym typeface="+mn-lt"/>
              </a:rPr>
              <a:t>布局</a:t>
            </a:r>
            <a:r>
              <a:rPr lang="zh-CN" altLang="en-US" sz="1600" dirty="0">
                <a:solidFill>
                  <a:schemeClr val="tx1">
                    <a:lumMod val="65000"/>
                    <a:lumOff val="35000"/>
                  </a:schemeClr>
                </a:solidFill>
                <a:cs typeface="+mn-ea"/>
                <a:sym typeface="+mn-lt"/>
              </a:rPr>
              <a:t>，使得系统更加美观，在每一个</a:t>
            </a:r>
            <a:r>
              <a:rPr lang="en-US" altLang="zh-CN" sz="1600" dirty="0">
                <a:solidFill>
                  <a:schemeClr val="tx1">
                    <a:lumMod val="65000"/>
                    <a:lumOff val="35000"/>
                  </a:schemeClr>
                </a:solidFill>
                <a:cs typeface="+mn-ea"/>
                <a:sym typeface="+mn-lt"/>
              </a:rPr>
              <a:t>page</a:t>
            </a:r>
            <a:r>
              <a:rPr lang="zh-CN" altLang="en-US" sz="1600" dirty="0">
                <a:solidFill>
                  <a:schemeClr val="tx1">
                    <a:lumMod val="65000"/>
                    <a:lumOff val="35000"/>
                  </a:schemeClr>
                </a:solidFill>
                <a:cs typeface="+mn-ea"/>
                <a:sym typeface="+mn-lt"/>
              </a:rPr>
              <a:t>下面的</a:t>
            </a:r>
            <a:r>
              <a:rPr lang="en-US" altLang="zh-CN" sz="1600" dirty="0">
                <a:solidFill>
                  <a:schemeClr val="tx1">
                    <a:lumMod val="65000"/>
                    <a:lumOff val="35000"/>
                  </a:schemeClr>
                </a:solidFill>
                <a:cs typeface="+mn-ea"/>
                <a:sym typeface="+mn-lt"/>
              </a:rPr>
              <a:t>js</a:t>
            </a:r>
            <a:r>
              <a:rPr lang="zh-CN" altLang="en-US" sz="1600" dirty="0">
                <a:solidFill>
                  <a:schemeClr val="tx1">
                    <a:lumMod val="65000"/>
                    <a:lumOff val="35000"/>
                  </a:schemeClr>
                </a:solidFill>
                <a:cs typeface="+mn-ea"/>
                <a:sym typeface="+mn-lt"/>
              </a:rPr>
              <a:t>文件中都有一个</a:t>
            </a:r>
            <a:r>
              <a:rPr lang="en-US" altLang="zh-CN" sz="1600" dirty="0">
                <a:solidFill>
                  <a:srgbClr val="FF0000"/>
                </a:solidFill>
                <a:cs typeface="+mn-ea"/>
                <a:sym typeface="+mn-lt"/>
              </a:rPr>
              <a:t>data</a:t>
            </a:r>
            <a:r>
              <a:rPr lang="zh-CN" altLang="en-US" sz="1600" dirty="0">
                <a:solidFill>
                  <a:srgbClr val="FF0000"/>
                </a:solidFill>
                <a:cs typeface="+mn-ea"/>
                <a:sym typeface="+mn-lt"/>
              </a:rPr>
              <a:t>字典</a:t>
            </a:r>
            <a:r>
              <a:rPr lang="zh-CN" altLang="en-US" sz="1600" dirty="0">
                <a:solidFill>
                  <a:schemeClr val="tx1">
                    <a:lumMod val="65000"/>
                    <a:lumOff val="35000"/>
                  </a:schemeClr>
                </a:solidFill>
                <a:cs typeface="+mn-ea"/>
                <a:sym typeface="+mn-lt"/>
              </a:rPr>
              <a:t>，里面存放的数据可以直接被界面端调用，界面端和</a:t>
            </a:r>
            <a:r>
              <a:rPr lang="en-US" altLang="zh-CN" sz="1600" dirty="0">
                <a:solidFill>
                  <a:schemeClr val="tx1">
                    <a:lumMod val="65000"/>
                    <a:lumOff val="35000"/>
                  </a:schemeClr>
                </a:solidFill>
                <a:cs typeface="+mn-ea"/>
                <a:sym typeface="+mn-lt"/>
              </a:rPr>
              <a:t>js</a:t>
            </a:r>
            <a:r>
              <a:rPr lang="zh-CN" altLang="en-US" sz="1600" dirty="0">
                <a:solidFill>
                  <a:schemeClr val="tx1">
                    <a:lumMod val="65000"/>
                    <a:lumOff val="35000"/>
                  </a:schemeClr>
                </a:solidFill>
                <a:cs typeface="+mn-ea"/>
                <a:sym typeface="+mn-lt"/>
              </a:rPr>
              <a:t>文件可以通过双向绑定的方式实现</a:t>
            </a:r>
            <a:r>
              <a:rPr lang="zh-CN" altLang="en-US" sz="1600" dirty="0">
                <a:solidFill>
                  <a:srgbClr val="FF0000"/>
                </a:solidFill>
                <a:cs typeface="+mn-ea"/>
                <a:sym typeface="+mn-lt"/>
              </a:rPr>
              <a:t>数据的实时更新</a:t>
            </a:r>
            <a:r>
              <a:rPr lang="zh-CN" altLang="en-US" sz="1600" dirty="0">
                <a:solidFill>
                  <a:schemeClr val="tx1">
                    <a:lumMod val="65000"/>
                    <a:lumOff val="35000"/>
                  </a:schemeClr>
                </a:solidFill>
                <a:cs typeface="+mn-ea"/>
                <a:sym typeface="+mn-lt"/>
              </a:rPr>
              <a:t>。</a:t>
            </a:r>
            <a:endParaRPr lang="zh-CN" altLang="en-US" sz="1600" dirty="0">
              <a:solidFill>
                <a:schemeClr val="tx1">
                  <a:lumMod val="65000"/>
                  <a:lumOff val="35000"/>
                </a:schemeClr>
              </a:solidFill>
              <a:cs typeface="+mn-ea"/>
              <a:sym typeface="+mn-lt"/>
            </a:endParaRPr>
          </a:p>
        </p:txBody>
      </p:sp>
      <p:pic>
        <p:nvPicPr>
          <p:cNvPr id="2" name="图片 -2147482518"/>
          <p:cNvPicPr>
            <a:picLocks noChangeAspect="1"/>
          </p:cNvPicPr>
          <p:nvPr/>
        </p:nvPicPr>
        <p:blipFill>
          <a:blip r:embed="rId1"/>
          <a:stretch>
            <a:fillRect/>
          </a:stretch>
        </p:blipFill>
        <p:spPr>
          <a:xfrm>
            <a:off x="805815" y="3480435"/>
            <a:ext cx="3621405" cy="1431290"/>
          </a:xfrm>
          <a:prstGeom prst="rect">
            <a:avLst/>
          </a:prstGeom>
          <a:noFill/>
          <a:ln w="9525">
            <a:noFill/>
          </a:ln>
        </p:spPr>
      </p:pic>
      <p:sp>
        <p:nvSpPr>
          <p:cNvPr id="6" name="文本框 5"/>
          <p:cNvSpPr txBox="1"/>
          <p:nvPr/>
        </p:nvSpPr>
        <p:spPr>
          <a:xfrm>
            <a:off x="1661160" y="5364480"/>
            <a:ext cx="1910080" cy="368300"/>
          </a:xfrm>
          <a:prstGeom prst="rect">
            <a:avLst/>
          </a:prstGeom>
          <a:noFill/>
        </p:spPr>
        <p:txBody>
          <a:bodyPr wrap="none" rtlCol="0">
            <a:spAutoFit/>
          </a:bodyPr>
          <a:p>
            <a:r>
              <a:rPr lang="en-US" altLang="zh-CN"/>
              <a:t>flex</a:t>
            </a:r>
            <a:r>
              <a:rPr lang="zh-CN" altLang="en-US"/>
              <a:t>布局主要代码</a:t>
            </a:r>
            <a:endParaRPr lang="zh-CN" altLang="en-US"/>
          </a:p>
        </p:txBody>
      </p:sp>
      <p:pic>
        <p:nvPicPr>
          <p:cNvPr id="4" name="图片 -2147482517"/>
          <p:cNvPicPr>
            <a:picLocks noChangeAspect="1"/>
          </p:cNvPicPr>
          <p:nvPr/>
        </p:nvPicPr>
        <p:blipFill>
          <a:blip r:embed="rId2"/>
          <a:stretch>
            <a:fillRect/>
          </a:stretch>
        </p:blipFill>
        <p:spPr>
          <a:xfrm>
            <a:off x="5156835" y="3187700"/>
            <a:ext cx="2069465" cy="1816100"/>
          </a:xfrm>
          <a:prstGeom prst="rect">
            <a:avLst/>
          </a:prstGeom>
          <a:noFill/>
          <a:ln w="9525">
            <a:noFill/>
          </a:ln>
        </p:spPr>
      </p:pic>
      <p:sp>
        <p:nvSpPr>
          <p:cNvPr id="9" name="文本框 8"/>
          <p:cNvSpPr txBox="1"/>
          <p:nvPr/>
        </p:nvSpPr>
        <p:spPr>
          <a:xfrm>
            <a:off x="5393690" y="5364480"/>
            <a:ext cx="1084580" cy="368300"/>
          </a:xfrm>
          <a:prstGeom prst="rect">
            <a:avLst/>
          </a:prstGeom>
          <a:noFill/>
        </p:spPr>
        <p:txBody>
          <a:bodyPr wrap="none" rtlCol="0">
            <a:spAutoFit/>
          </a:bodyPr>
          <a:p>
            <a:r>
              <a:rPr lang="en-US" altLang="zh-CN"/>
              <a:t>data</a:t>
            </a:r>
            <a:r>
              <a:rPr lang="zh-CN" altLang="en-US"/>
              <a:t>字典</a:t>
            </a:r>
            <a:endParaRPr lang="zh-CN" altLang="en-US"/>
          </a:p>
        </p:txBody>
      </p:sp>
      <p:pic>
        <p:nvPicPr>
          <p:cNvPr id="7" name="图片 -2147482515"/>
          <p:cNvPicPr>
            <a:picLocks noChangeAspect="1"/>
          </p:cNvPicPr>
          <p:nvPr/>
        </p:nvPicPr>
        <p:blipFill>
          <a:blip r:embed="rId3"/>
          <a:stretch>
            <a:fillRect/>
          </a:stretch>
        </p:blipFill>
        <p:spPr>
          <a:xfrm>
            <a:off x="8577580" y="3655060"/>
            <a:ext cx="2148840" cy="1082040"/>
          </a:xfrm>
          <a:prstGeom prst="rect">
            <a:avLst/>
          </a:prstGeom>
          <a:noFill/>
          <a:ln w="9525">
            <a:noFill/>
          </a:ln>
        </p:spPr>
      </p:pic>
      <p:sp>
        <p:nvSpPr>
          <p:cNvPr id="10" name="文本框 9"/>
          <p:cNvSpPr txBox="1"/>
          <p:nvPr/>
        </p:nvSpPr>
        <p:spPr>
          <a:xfrm>
            <a:off x="8984615" y="5364480"/>
            <a:ext cx="1097280" cy="368300"/>
          </a:xfrm>
          <a:prstGeom prst="rect">
            <a:avLst/>
          </a:prstGeom>
          <a:noFill/>
        </p:spPr>
        <p:txBody>
          <a:bodyPr wrap="none" rtlCol="0">
            <a:spAutoFit/>
          </a:bodyPr>
          <a:p>
            <a:r>
              <a:rPr lang="zh-CN" altLang="en-US"/>
              <a:t>双向绑定</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05990" y="-134709"/>
            <a:ext cx="5708293" cy="922020"/>
          </a:xfrm>
          <a:prstGeom prst="rect">
            <a:avLst/>
          </a:prstGeom>
          <a:noFill/>
        </p:spPr>
        <p:txBody>
          <a:bodyPr wrap="square" rtlCol="0">
            <a:spAutoFit/>
          </a:bodyPr>
          <a:lstStyle/>
          <a:p>
            <a:pPr>
              <a:lnSpc>
                <a:spcPct val="150000"/>
              </a:lnSpc>
            </a:pPr>
            <a:r>
              <a:rPr lang="zh-CN" altLang="en-US" sz="3600" b="1" dirty="0">
                <a:solidFill>
                  <a:schemeClr val="bg1"/>
                </a:solidFill>
                <a:sym typeface="+mn-ea"/>
              </a:rPr>
              <a:t>系统设计</a:t>
            </a:r>
            <a:r>
              <a:rPr lang="en-US" altLang="zh-CN" sz="3600" b="1" dirty="0">
                <a:solidFill>
                  <a:schemeClr val="bg1"/>
                </a:solidFill>
                <a:sym typeface="+mn-ea"/>
              </a:rPr>
              <a:t>-</a:t>
            </a:r>
            <a:r>
              <a:rPr lang="zh-CN" altLang="en-US" sz="3600" b="1" dirty="0">
                <a:solidFill>
                  <a:schemeClr val="bg1"/>
                </a:solidFill>
                <a:sym typeface="+mn-ea"/>
              </a:rPr>
              <a:t>详细设计</a:t>
            </a:r>
            <a:endParaRPr lang="zh-CN" altLang="en-US" sz="3600" b="1" dirty="0">
              <a:solidFill>
                <a:schemeClr val="bg1"/>
              </a:solidFill>
              <a:sym typeface="+mn-ea"/>
            </a:endParaRPr>
          </a:p>
        </p:txBody>
      </p:sp>
      <p:grpSp>
        <p:nvGrpSpPr>
          <p:cNvPr id="48" name="组合 47"/>
          <p:cNvGrpSpPr/>
          <p:nvPr/>
        </p:nvGrpSpPr>
        <p:grpSpPr>
          <a:xfrm>
            <a:off x="123825" y="110358"/>
            <a:ext cx="593817" cy="593817"/>
            <a:chOff x="1131485" y="2234042"/>
            <a:chExt cx="1607262" cy="1607262"/>
          </a:xfrm>
        </p:grpSpPr>
        <p:sp>
          <p:nvSpPr>
            <p:cNvPr id="49" name="椭圆 48"/>
            <p:cNvSpPr/>
            <p:nvPr/>
          </p:nvSpPr>
          <p:spPr>
            <a:xfrm>
              <a:off x="1131485" y="2234042"/>
              <a:ext cx="1607262" cy="1607262"/>
            </a:xfrm>
            <a:prstGeom prst="ellipse">
              <a:avLst/>
            </a:prstGeom>
            <a:solidFill>
              <a:schemeClr val="accent6"/>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0" name="椭圆 49"/>
            <p:cNvSpPr/>
            <p:nvPr/>
          </p:nvSpPr>
          <p:spPr>
            <a:xfrm>
              <a:off x="1241020" y="2343577"/>
              <a:ext cx="1388192" cy="138819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1" name="KSO_Shape"/>
            <p:cNvSpPr/>
            <p:nvPr/>
          </p:nvSpPr>
          <p:spPr bwMode="auto">
            <a:xfrm>
              <a:off x="1480150" y="2597150"/>
              <a:ext cx="909932" cy="881046"/>
            </a:xfrm>
            <a:custGeom>
              <a:avLst/>
              <a:gdLst>
                <a:gd name="T0" fmla="*/ 1660229 w 8965002"/>
                <a:gd name="T1" fmla="*/ 723707 h 8673857"/>
                <a:gd name="T2" fmla="*/ 1707743 w 8965002"/>
                <a:gd name="T3" fmla="*/ 723707 h 8673857"/>
                <a:gd name="T4" fmla="*/ 1786179 w 8965002"/>
                <a:gd name="T5" fmla="*/ 872262 h 8673857"/>
                <a:gd name="T6" fmla="*/ 1398524 w 8965002"/>
                <a:gd name="T7" fmla="*/ 1455923 h 8673857"/>
                <a:gd name="T8" fmla="*/ 1307266 w 8965002"/>
                <a:gd name="T9" fmla="*/ 1501168 h 8673857"/>
                <a:gd name="T10" fmla="*/ 1079500 w 8965002"/>
                <a:gd name="T11" fmla="*/ 1501168 h 8673857"/>
                <a:gd name="T12" fmla="*/ 1079500 w 8965002"/>
                <a:gd name="T13" fmla="*/ 1685165 h 8673857"/>
                <a:gd name="T14" fmla="*/ 1049332 w 8965002"/>
                <a:gd name="T15" fmla="*/ 1734934 h 8673857"/>
                <a:gd name="T16" fmla="*/ 1021427 w 8965002"/>
                <a:gd name="T17" fmla="*/ 1741721 h 8673857"/>
                <a:gd name="T18" fmla="*/ 985980 w 8965002"/>
                <a:gd name="T19" fmla="*/ 1731164 h 8673857"/>
                <a:gd name="T20" fmla="*/ 808744 w 8965002"/>
                <a:gd name="T21" fmla="*/ 1611265 h 8673857"/>
                <a:gd name="T22" fmla="*/ 635280 w 8965002"/>
                <a:gd name="T23" fmla="*/ 1731164 h 8673857"/>
                <a:gd name="T24" fmla="*/ 571927 w 8965002"/>
                <a:gd name="T25" fmla="*/ 1734934 h 8673857"/>
                <a:gd name="T26" fmla="*/ 539497 w 8965002"/>
                <a:gd name="T27" fmla="*/ 1685165 h 8673857"/>
                <a:gd name="T28" fmla="*/ 539497 w 8965002"/>
                <a:gd name="T29" fmla="*/ 1225173 h 8673857"/>
                <a:gd name="T30" fmla="*/ 636788 w 8965002"/>
                <a:gd name="T31" fmla="*/ 1030619 h 8673857"/>
                <a:gd name="T32" fmla="*/ 667710 w 8965002"/>
                <a:gd name="T33" fmla="*/ 1022324 h 8673857"/>
                <a:gd name="T34" fmla="*/ 1142852 w 8965002"/>
                <a:gd name="T35" fmla="*/ 1022324 h 8673857"/>
                <a:gd name="T36" fmla="*/ 1077992 w 8965002"/>
                <a:gd name="T37" fmla="*/ 1261369 h 8673857"/>
                <a:gd name="T38" fmla="*/ 1250702 w 8965002"/>
                <a:gd name="T39" fmla="*/ 1261369 h 8673857"/>
                <a:gd name="T40" fmla="*/ 1660229 w 8965002"/>
                <a:gd name="T41" fmla="*/ 723707 h 8673857"/>
                <a:gd name="T42" fmla="*/ 1227016 w 8965002"/>
                <a:gd name="T43" fmla="*/ 26 h 8673857"/>
                <a:gd name="T44" fmla="*/ 1646524 w 8965002"/>
                <a:gd name="T45" fmla="*/ 27634 h 8673857"/>
                <a:gd name="T46" fmla="*/ 1722691 w 8965002"/>
                <a:gd name="T47" fmla="*/ 177681 h 8673857"/>
                <a:gd name="T48" fmla="*/ 1246833 w 8965002"/>
                <a:gd name="T49" fmla="*/ 798230 h 8673857"/>
                <a:gd name="T50" fmla="*/ 1160861 w 8965002"/>
                <a:gd name="T51" fmla="*/ 838946 h 8673857"/>
                <a:gd name="T52" fmla="*/ 443680 w 8965002"/>
                <a:gd name="T53" fmla="*/ 838946 h 8673857"/>
                <a:gd name="T54" fmla="*/ 231014 w 8965002"/>
                <a:gd name="T55" fmla="*/ 1099833 h 8673857"/>
                <a:gd name="T56" fmla="*/ 361479 w 8965002"/>
                <a:gd name="T57" fmla="*/ 1249880 h 8673857"/>
                <a:gd name="T58" fmla="*/ 418794 w 8965002"/>
                <a:gd name="T59" fmla="*/ 1261190 h 8673857"/>
                <a:gd name="T60" fmla="*/ 418794 w 8965002"/>
                <a:gd name="T61" fmla="*/ 1500965 h 8673857"/>
                <a:gd name="T62" fmla="*/ 10807 w 8965002"/>
                <a:gd name="T63" fmla="*/ 1148843 h 8673857"/>
                <a:gd name="T64" fmla="*/ 13069 w 8965002"/>
                <a:gd name="T65" fmla="*/ 949785 h 8673857"/>
                <a:gd name="T66" fmla="*/ 545488 w 8965002"/>
                <a:gd name="T67" fmla="*/ 134703 h 8673857"/>
                <a:gd name="T68" fmla="*/ 706119 w 8965002"/>
                <a:gd name="T69" fmla="*/ 45730 h 8673857"/>
                <a:gd name="T70" fmla="*/ 1227016 w 8965002"/>
                <a:gd name="T71" fmla="*/ 26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chemeClr val="accent6"/>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solidFill>
                  <a:schemeClr val="bg1"/>
                </a:solidFill>
              </a:endParaRPr>
            </a:p>
          </p:txBody>
        </p:sp>
      </p:grpSp>
      <p:sp>
        <p:nvSpPr>
          <p:cNvPr id="5" name="文本框 4"/>
          <p:cNvSpPr txBox="1"/>
          <p:nvPr/>
        </p:nvSpPr>
        <p:spPr>
          <a:xfrm>
            <a:off x="805815" y="912495"/>
            <a:ext cx="3027680" cy="645160"/>
          </a:xfrm>
          <a:prstGeom prst="rect">
            <a:avLst/>
          </a:prstGeom>
          <a:noFill/>
        </p:spPr>
        <p:txBody>
          <a:bodyPr wrap="none" rtlCol="0" anchor="t">
            <a:spAutoFit/>
          </a:bodyPr>
          <a:p>
            <a:pPr>
              <a:lnSpc>
                <a:spcPct val="150000"/>
              </a:lnSpc>
            </a:pPr>
            <a:r>
              <a:rPr lang="zh-CN" altLang="en-US" sz="2400" b="1" dirty="0">
                <a:sym typeface="+mn-ea"/>
              </a:rPr>
              <a:t>微信小程序</a:t>
            </a:r>
            <a:r>
              <a:rPr lang="en-US" altLang="zh-CN" sz="2400" b="1" dirty="0">
                <a:sym typeface="+mn-ea"/>
              </a:rPr>
              <a:t>-</a:t>
            </a:r>
            <a:r>
              <a:rPr lang="zh-CN" altLang="en-US" sz="2400" b="1" dirty="0">
                <a:sym typeface="+mn-ea"/>
              </a:rPr>
              <a:t>数据交互</a:t>
            </a:r>
            <a:endParaRPr lang="zh-CN" altLang="en-US" sz="2400" b="1" dirty="0">
              <a:sym typeface="+mn-ea"/>
            </a:endParaRPr>
          </a:p>
        </p:txBody>
      </p:sp>
      <p:sp>
        <p:nvSpPr>
          <p:cNvPr id="34" name="矩形 1"/>
          <p:cNvSpPr>
            <a:spLocks noChangeArrowheads="1"/>
          </p:cNvSpPr>
          <p:nvPr/>
        </p:nvSpPr>
        <p:spPr bwMode="auto">
          <a:xfrm>
            <a:off x="805815" y="1682750"/>
            <a:ext cx="10260965"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nSpc>
                <a:spcPct val="150000"/>
              </a:lnSpc>
            </a:pPr>
            <a:r>
              <a:rPr lang="en-US" altLang="zh-CN" sz="1600" dirty="0">
                <a:solidFill>
                  <a:schemeClr val="tx1">
                    <a:lumMod val="65000"/>
                    <a:lumOff val="35000"/>
                  </a:schemeClr>
                </a:solidFill>
                <a:cs typeface="+mn-ea"/>
                <a:sym typeface="+mn-lt"/>
              </a:rPr>
              <a:t>js</a:t>
            </a:r>
            <a:r>
              <a:rPr lang="zh-CN" altLang="en-US" sz="1600" dirty="0">
                <a:solidFill>
                  <a:schemeClr val="tx1">
                    <a:lumMod val="65000"/>
                    <a:lumOff val="35000"/>
                  </a:schemeClr>
                </a:solidFill>
                <a:cs typeface="+mn-ea"/>
                <a:sym typeface="+mn-lt"/>
              </a:rPr>
              <a:t>中使用</a:t>
            </a:r>
            <a:r>
              <a:rPr lang="en-US" altLang="zh-CN" sz="1600" dirty="0">
                <a:solidFill>
                  <a:srgbClr val="FF0000"/>
                </a:solidFill>
                <a:cs typeface="+mn-ea"/>
                <a:sym typeface="+mn-lt"/>
              </a:rPr>
              <a:t>wx.request</a:t>
            </a:r>
            <a:r>
              <a:rPr lang="zh-CN" altLang="en-US" sz="1600" dirty="0">
                <a:solidFill>
                  <a:schemeClr val="tx1">
                    <a:lumMod val="65000"/>
                    <a:lumOff val="35000"/>
                  </a:schemeClr>
                </a:solidFill>
                <a:cs typeface="+mn-ea"/>
                <a:sym typeface="+mn-lt"/>
              </a:rPr>
              <a:t>即可访问</a:t>
            </a:r>
            <a:r>
              <a:rPr lang="en-US" altLang="zh-CN" sz="1600" dirty="0">
                <a:solidFill>
                  <a:schemeClr val="tx1">
                    <a:lumMod val="65000"/>
                    <a:lumOff val="35000"/>
                  </a:schemeClr>
                </a:solidFill>
                <a:cs typeface="+mn-ea"/>
                <a:sym typeface="+mn-lt"/>
              </a:rPr>
              <a:t>url</a:t>
            </a:r>
            <a:r>
              <a:rPr lang="zh-CN" altLang="en-US" sz="1600" dirty="0">
                <a:solidFill>
                  <a:schemeClr val="tx1">
                    <a:lumMod val="65000"/>
                    <a:lumOff val="35000"/>
                  </a:schemeClr>
                </a:solidFill>
                <a:cs typeface="+mn-ea"/>
                <a:sym typeface="+mn-lt"/>
              </a:rPr>
              <a:t>进行数据交互，成功后返回</a:t>
            </a:r>
            <a:r>
              <a:rPr lang="en-US" altLang="zh-CN" sz="1600" dirty="0">
                <a:solidFill>
                  <a:schemeClr val="tx1">
                    <a:lumMod val="65000"/>
                    <a:lumOff val="35000"/>
                  </a:schemeClr>
                </a:solidFill>
                <a:cs typeface="+mn-ea"/>
                <a:sym typeface="+mn-lt"/>
              </a:rPr>
              <a:t>json</a:t>
            </a:r>
            <a:r>
              <a:rPr lang="zh-CN" altLang="en-US" sz="1600" dirty="0">
                <a:solidFill>
                  <a:schemeClr val="tx1">
                    <a:lumMod val="65000"/>
                    <a:lumOff val="35000"/>
                  </a:schemeClr>
                </a:solidFill>
                <a:cs typeface="+mn-ea"/>
                <a:sym typeface="+mn-lt"/>
              </a:rPr>
              <a:t>数据主意传给</a:t>
            </a:r>
            <a:r>
              <a:rPr lang="en-US" altLang="zh-CN" sz="1600" dirty="0">
                <a:solidFill>
                  <a:schemeClr val="tx1">
                    <a:lumMod val="65000"/>
                    <a:lumOff val="35000"/>
                  </a:schemeClr>
                </a:solidFill>
                <a:cs typeface="+mn-ea"/>
                <a:sym typeface="+mn-lt"/>
              </a:rPr>
              <a:t>data</a:t>
            </a:r>
            <a:r>
              <a:rPr lang="zh-CN" altLang="en-US" sz="1600" dirty="0">
                <a:solidFill>
                  <a:schemeClr val="tx1">
                    <a:lumMod val="65000"/>
                    <a:lumOff val="35000"/>
                  </a:schemeClr>
                </a:solidFill>
                <a:cs typeface="+mn-ea"/>
                <a:sym typeface="+mn-lt"/>
              </a:rPr>
              <a:t>字典中。其中图片上传使用了</a:t>
            </a:r>
            <a:r>
              <a:rPr lang="en-US" altLang="zh-CN" sz="1600" dirty="0">
                <a:solidFill>
                  <a:srgbClr val="FF0000"/>
                </a:solidFill>
                <a:cs typeface="+mn-ea"/>
                <a:sym typeface="+mn-lt"/>
              </a:rPr>
              <a:t>wx.upload</a:t>
            </a:r>
            <a:r>
              <a:rPr lang="zh-CN" altLang="en-US" sz="1600" dirty="0">
                <a:solidFill>
                  <a:schemeClr val="tx1">
                    <a:lumMod val="65000"/>
                    <a:lumOff val="35000"/>
                  </a:schemeClr>
                </a:solidFill>
                <a:cs typeface="+mn-ea"/>
                <a:sym typeface="+mn-lt"/>
              </a:rPr>
              <a:t>接口传给阿里云</a:t>
            </a:r>
            <a:r>
              <a:rPr lang="zh-CN" altLang="en-US" sz="1600" dirty="0">
                <a:solidFill>
                  <a:schemeClr val="tx1">
                    <a:lumMod val="65000"/>
                    <a:lumOff val="35000"/>
                  </a:schemeClr>
                </a:solidFill>
                <a:cs typeface="+mn-ea"/>
                <a:sym typeface="+mn-lt"/>
              </a:rPr>
              <a:t>服务</a:t>
            </a:r>
            <a:endParaRPr lang="zh-CN" altLang="en-US" sz="1600" dirty="0">
              <a:solidFill>
                <a:schemeClr val="tx1">
                  <a:lumMod val="65000"/>
                  <a:lumOff val="35000"/>
                </a:schemeClr>
              </a:solidFill>
              <a:cs typeface="+mn-ea"/>
              <a:sym typeface="+mn-lt"/>
            </a:endParaRPr>
          </a:p>
        </p:txBody>
      </p:sp>
      <p:sp>
        <p:nvSpPr>
          <p:cNvPr id="6" name="文本框 5"/>
          <p:cNvSpPr txBox="1"/>
          <p:nvPr/>
        </p:nvSpPr>
        <p:spPr>
          <a:xfrm>
            <a:off x="2540635" y="5930265"/>
            <a:ext cx="1287780" cy="368300"/>
          </a:xfrm>
          <a:prstGeom prst="rect">
            <a:avLst/>
          </a:prstGeom>
          <a:noFill/>
        </p:spPr>
        <p:txBody>
          <a:bodyPr wrap="none" rtlCol="0">
            <a:spAutoFit/>
          </a:bodyPr>
          <a:p>
            <a:r>
              <a:rPr lang="en-US" altLang="zh-CN"/>
              <a:t>wx.request</a:t>
            </a:r>
            <a:endParaRPr lang="en-US" altLang="zh-CN"/>
          </a:p>
        </p:txBody>
      </p:sp>
      <p:sp>
        <p:nvSpPr>
          <p:cNvPr id="9" name="文本框 8"/>
          <p:cNvSpPr txBox="1"/>
          <p:nvPr/>
        </p:nvSpPr>
        <p:spPr>
          <a:xfrm>
            <a:off x="7587615" y="5930265"/>
            <a:ext cx="2240280" cy="368300"/>
          </a:xfrm>
          <a:prstGeom prst="rect">
            <a:avLst/>
          </a:prstGeom>
          <a:noFill/>
        </p:spPr>
        <p:txBody>
          <a:bodyPr wrap="none" rtlCol="0">
            <a:spAutoFit/>
          </a:bodyPr>
          <a:p>
            <a:r>
              <a:rPr lang="zh-CN" altLang="en-US"/>
              <a:t>上传阿里云对象服务</a:t>
            </a:r>
            <a:endParaRPr lang="zh-CN" altLang="en-US"/>
          </a:p>
        </p:txBody>
      </p:sp>
      <p:pic>
        <p:nvPicPr>
          <p:cNvPr id="2" name="图片 -2147482512"/>
          <p:cNvPicPr>
            <a:picLocks noChangeAspect="1"/>
          </p:cNvPicPr>
          <p:nvPr/>
        </p:nvPicPr>
        <p:blipFill>
          <a:blip r:embed="rId1"/>
          <a:stretch>
            <a:fillRect/>
          </a:stretch>
        </p:blipFill>
        <p:spPr>
          <a:xfrm>
            <a:off x="1637665" y="2670810"/>
            <a:ext cx="3094355" cy="3101340"/>
          </a:xfrm>
          <a:prstGeom prst="rect">
            <a:avLst/>
          </a:prstGeom>
          <a:noFill/>
          <a:ln w="9525">
            <a:noFill/>
          </a:ln>
        </p:spPr>
      </p:pic>
      <p:pic>
        <p:nvPicPr>
          <p:cNvPr id="4" name="图片 -2147482511"/>
          <p:cNvPicPr>
            <a:picLocks noChangeAspect="1"/>
          </p:cNvPicPr>
          <p:nvPr/>
        </p:nvPicPr>
        <p:blipFill>
          <a:blip r:embed="rId2"/>
          <a:stretch>
            <a:fillRect/>
          </a:stretch>
        </p:blipFill>
        <p:spPr>
          <a:xfrm>
            <a:off x="6099810" y="2877820"/>
            <a:ext cx="5059045" cy="2687320"/>
          </a:xfrm>
          <a:prstGeom prst="rect">
            <a:avLst/>
          </a:prstGeom>
          <a:noFill/>
          <a:ln w="9525">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05990" y="-134709"/>
            <a:ext cx="5708293" cy="922020"/>
          </a:xfrm>
          <a:prstGeom prst="rect">
            <a:avLst/>
          </a:prstGeom>
          <a:noFill/>
        </p:spPr>
        <p:txBody>
          <a:bodyPr wrap="square" rtlCol="0">
            <a:spAutoFit/>
          </a:bodyPr>
          <a:lstStyle/>
          <a:p>
            <a:pPr>
              <a:lnSpc>
                <a:spcPct val="150000"/>
              </a:lnSpc>
            </a:pPr>
            <a:r>
              <a:rPr lang="zh-CN" altLang="en-US" sz="3600" b="1" dirty="0">
                <a:solidFill>
                  <a:schemeClr val="bg1"/>
                </a:solidFill>
                <a:sym typeface="+mn-ea"/>
              </a:rPr>
              <a:t>系统设计</a:t>
            </a:r>
            <a:r>
              <a:rPr lang="en-US" altLang="zh-CN" sz="3600" b="1" dirty="0">
                <a:solidFill>
                  <a:schemeClr val="bg1"/>
                </a:solidFill>
                <a:sym typeface="+mn-ea"/>
              </a:rPr>
              <a:t>-</a:t>
            </a:r>
            <a:r>
              <a:rPr lang="zh-CN" altLang="en-US" sz="3600" b="1" dirty="0">
                <a:solidFill>
                  <a:schemeClr val="bg1"/>
                </a:solidFill>
                <a:sym typeface="+mn-ea"/>
              </a:rPr>
              <a:t>详细设计</a:t>
            </a:r>
            <a:endParaRPr lang="zh-CN" altLang="en-US" sz="3600" b="1" dirty="0">
              <a:solidFill>
                <a:schemeClr val="bg1"/>
              </a:solidFill>
              <a:sym typeface="+mn-ea"/>
            </a:endParaRPr>
          </a:p>
        </p:txBody>
      </p:sp>
      <p:grpSp>
        <p:nvGrpSpPr>
          <p:cNvPr id="48" name="组合 47"/>
          <p:cNvGrpSpPr/>
          <p:nvPr/>
        </p:nvGrpSpPr>
        <p:grpSpPr>
          <a:xfrm>
            <a:off x="123825" y="110358"/>
            <a:ext cx="593817" cy="593817"/>
            <a:chOff x="1131485" y="2234042"/>
            <a:chExt cx="1607262" cy="1607262"/>
          </a:xfrm>
        </p:grpSpPr>
        <p:sp>
          <p:nvSpPr>
            <p:cNvPr id="49" name="椭圆 48"/>
            <p:cNvSpPr/>
            <p:nvPr/>
          </p:nvSpPr>
          <p:spPr>
            <a:xfrm>
              <a:off x="1131485" y="2234042"/>
              <a:ext cx="1607262" cy="1607262"/>
            </a:xfrm>
            <a:prstGeom prst="ellipse">
              <a:avLst/>
            </a:prstGeom>
            <a:solidFill>
              <a:schemeClr val="accent6"/>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0" name="椭圆 49"/>
            <p:cNvSpPr/>
            <p:nvPr/>
          </p:nvSpPr>
          <p:spPr>
            <a:xfrm>
              <a:off x="1241020" y="2343577"/>
              <a:ext cx="1388192" cy="138819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1" name="KSO_Shape"/>
            <p:cNvSpPr/>
            <p:nvPr/>
          </p:nvSpPr>
          <p:spPr bwMode="auto">
            <a:xfrm>
              <a:off x="1480150" y="2597150"/>
              <a:ext cx="909932" cy="881046"/>
            </a:xfrm>
            <a:custGeom>
              <a:avLst/>
              <a:gdLst>
                <a:gd name="T0" fmla="*/ 1660229 w 8965002"/>
                <a:gd name="T1" fmla="*/ 723707 h 8673857"/>
                <a:gd name="T2" fmla="*/ 1707743 w 8965002"/>
                <a:gd name="T3" fmla="*/ 723707 h 8673857"/>
                <a:gd name="T4" fmla="*/ 1786179 w 8965002"/>
                <a:gd name="T5" fmla="*/ 872262 h 8673857"/>
                <a:gd name="T6" fmla="*/ 1398524 w 8965002"/>
                <a:gd name="T7" fmla="*/ 1455923 h 8673857"/>
                <a:gd name="T8" fmla="*/ 1307266 w 8965002"/>
                <a:gd name="T9" fmla="*/ 1501168 h 8673857"/>
                <a:gd name="T10" fmla="*/ 1079500 w 8965002"/>
                <a:gd name="T11" fmla="*/ 1501168 h 8673857"/>
                <a:gd name="T12" fmla="*/ 1079500 w 8965002"/>
                <a:gd name="T13" fmla="*/ 1685165 h 8673857"/>
                <a:gd name="T14" fmla="*/ 1049332 w 8965002"/>
                <a:gd name="T15" fmla="*/ 1734934 h 8673857"/>
                <a:gd name="T16" fmla="*/ 1021427 w 8965002"/>
                <a:gd name="T17" fmla="*/ 1741721 h 8673857"/>
                <a:gd name="T18" fmla="*/ 985980 w 8965002"/>
                <a:gd name="T19" fmla="*/ 1731164 h 8673857"/>
                <a:gd name="T20" fmla="*/ 808744 w 8965002"/>
                <a:gd name="T21" fmla="*/ 1611265 h 8673857"/>
                <a:gd name="T22" fmla="*/ 635280 w 8965002"/>
                <a:gd name="T23" fmla="*/ 1731164 h 8673857"/>
                <a:gd name="T24" fmla="*/ 571927 w 8965002"/>
                <a:gd name="T25" fmla="*/ 1734934 h 8673857"/>
                <a:gd name="T26" fmla="*/ 539497 w 8965002"/>
                <a:gd name="T27" fmla="*/ 1685165 h 8673857"/>
                <a:gd name="T28" fmla="*/ 539497 w 8965002"/>
                <a:gd name="T29" fmla="*/ 1225173 h 8673857"/>
                <a:gd name="T30" fmla="*/ 636788 w 8965002"/>
                <a:gd name="T31" fmla="*/ 1030619 h 8673857"/>
                <a:gd name="T32" fmla="*/ 667710 w 8965002"/>
                <a:gd name="T33" fmla="*/ 1022324 h 8673857"/>
                <a:gd name="T34" fmla="*/ 1142852 w 8965002"/>
                <a:gd name="T35" fmla="*/ 1022324 h 8673857"/>
                <a:gd name="T36" fmla="*/ 1077992 w 8965002"/>
                <a:gd name="T37" fmla="*/ 1261369 h 8673857"/>
                <a:gd name="T38" fmla="*/ 1250702 w 8965002"/>
                <a:gd name="T39" fmla="*/ 1261369 h 8673857"/>
                <a:gd name="T40" fmla="*/ 1660229 w 8965002"/>
                <a:gd name="T41" fmla="*/ 723707 h 8673857"/>
                <a:gd name="T42" fmla="*/ 1227016 w 8965002"/>
                <a:gd name="T43" fmla="*/ 26 h 8673857"/>
                <a:gd name="T44" fmla="*/ 1646524 w 8965002"/>
                <a:gd name="T45" fmla="*/ 27634 h 8673857"/>
                <a:gd name="T46" fmla="*/ 1722691 w 8965002"/>
                <a:gd name="T47" fmla="*/ 177681 h 8673857"/>
                <a:gd name="T48" fmla="*/ 1246833 w 8965002"/>
                <a:gd name="T49" fmla="*/ 798230 h 8673857"/>
                <a:gd name="T50" fmla="*/ 1160861 w 8965002"/>
                <a:gd name="T51" fmla="*/ 838946 h 8673857"/>
                <a:gd name="T52" fmla="*/ 443680 w 8965002"/>
                <a:gd name="T53" fmla="*/ 838946 h 8673857"/>
                <a:gd name="T54" fmla="*/ 231014 w 8965002"/>
                <a:gd name="T55" fmla="*/ 1099833 h 8673857"/>
                <a:gd name="T56" fmla="*/ 361479 w 8965002"/>
                <a:gd name="T57" fmla="*/ 1249880 h 8673857"/>
                <a:gd name="T58" fmla="*/ 418794 w 8965002"/>
                <a:gd name="T59" fmla="*/ 1261190 h 8673857"/>
                <a:gd name="T60" fmla="*/ 418794 w 8965002"/>
                <a:gd name="T61" fmla="*/ 1500965 h 8673857"/>
                <a:gd name="T62" fmla="*/ 10807 w 8965002"/>
                <a:gd name="T63" fmla="*/ 1148843 h 8673857"/>
                <a:gd name="T64" fmla="*/ 13069 w 8965002"/>
                <a:gd name="T65" fmla="*/ 949785 h 8673857"/>
                <a:gd name="T66" fmla="*/ 545488 w 8965002"/>
                <a:gd name="T67" fmla="*/ 134703 h 8673857"/>
                <a:gd name="T68" fmla="*/ 706119 w 8965002"/>
                <a:gd name="T69" fmla="*/ 45730 h 8673857"/>
                <a:gd name="T70" fmla="*/ 1227016 w 8965002"/>
                <a:gd name="T71" fmla="*/ 26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chemeClr val="accent6"/>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solidFill>
                  <a:schemeClr val="bg1"/>
                </a:solidFill>
              </a:endParaRPr>
            </a:p>
          </p:txBody>
        </p:sp>
      </p:grpSp>
      <p:sp>
        <p:nvSpPr>
          <p:cNvPr id="5" name="文本框 4"/>
          <p:cNvSpPr txBox="1"/>
          <p:nvPr/>
        </p:nvSpPr>
        <p:spPr>
          <a:xfrm>
            <a:off x="805815" y="912495"/>
            <a:ext cx="2840990" cy="645160"/>
          </a:xfrm>
          <a:prstGeom prst="rect">
            <a:avLst/>
          </a:prstGeom>
          <a:noFill/>
        </p:spPr>
        <p:txBody>
          <a:bodyPr wrap="none" rtlCol="0" anchor="t">
            <a:spAutoFit/>
          </a:bodyPr>
          <a:p>
            <a:pPr>
              <a:lnSpc>
                <a:spcPct val="150000"/>
              </a:lnSpc>
            </a:pPr>
            <a:r>
              <a:rPr lang="en-US" altLang="zh-CN" sz="2400" b="1" dirty="0">
                <a:sym typeface="+mn-ea"/>
              </a:rPr>
              <a:t>Django</a:t>
            </a:r>
            <a:r>
              <a:rPr lang="zh-CN" altLang="en-US" sz="2400" b="1" dirty="0">
                <a:sym typeface="+mn-ea"/>
              </a:rPr>
              <a:t>端</a:t>
            </a:r>
            <a:r>
              <a:rPr lang="en-US" altLang="zh-CN" sz="2400" b="1" dirty="0">
                <a:sym typeface="+mn-ea"/>
              </a:rPr>
              <a:t>-</a:t>
            </a:r>
            <a:r>
              <a:rPr lang="zh-CN" altLang="en-US" sz="2400" b="1" dirty="0">
                <a:sym typeface="+mn-ea"/>
              </a:rPr>
              <a:t>跳转实现</a:t>
            </a:r>
            <a:endParaRPr lang="zh-CN" altLang="en-US" sz="2400" b="1" dirty="0">
              <a:sym typeface="+mn-ea"/>
            </a:endParaRPr>
          </a:p>
        </p:txBody>
      </p:sp>
      <p:sp>
        <p:nvSpPr>
          <p:cNvPr id="34" name="矩形 1"/>
          <p:cNvSpPr>
            <a:spLocks noChangeArrowheads="1"/>
          </p:cNvSpPr>
          <p:nvPr/>
        </p:nvSpPr>
        <p:spPr bwMode="auto">
          <a:xfrm>
            <a:off x="805815" y="1682750"/>
            <a:ext cx="10260965"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nSpc>
                <a:spcPct val="150000"/>
              </a:lnSpc>
            </a:pPr>
            <a:r>
              <a:rPr lang="en-US" altLang="zh-CN" sz="1600" dirty="0">
                <a:solidFill>
                  <a:schemeClr val="tx1">
                    <a:lumMod val="65000"/>
                    <a:lumOff val="35000"/>
                  </a:schemeClr>
                </a:solidFill>
                <a:cs typeface="+mn-ea"/>
                <a:sym typeface="+mn-lt"/>
              </a:rPr>
              <a:t>Django</a:t>
            </a:r>
            <a:r>
              <a:rPr lang="zh-CN" altLang="en-US" sz="1600" dirty="0">
                <a:solidFill>
                  <a:schemeClr val="tx1">
                    <a:lumMod val="65000"/>
                    <a:lumOff val="35000"/>
                  </a:schemeClr>
                </a:solidFill>
                <a:cs typeface="+mn-ea"/>
                <a:sym typeface="+mn-lt"/>
              </a:rPr>
              <a:t>创建后首先需要通过</a:t>
            </a:r>
            <a:r>
              <a:rPr lang="en-US" altLang="zh-CN" sz="1600" dirty="0">
                <a:solidFill>
                  <a:srgbClr val="FF0000"/>
                </a:solidFill>
                <a:cs typeface="+mn-ea"/>
                <a:sym typeface="+mn-lt"/>
              </a:rPr>
              <a:t>“py manage.py startapp</a:t>
            </a:r>
            <a:r>
              <a:rPr lang="en-US" altLang="zh-CN" sz="1600" dirty="0">
                <a:solidFill>
                  <a:schemeClr val="tx1">
                    <a:lumMod val="65000"/>
                    <a:lumOff val="35000"/>
                  </a:schemeClr>
                </a:solidFill>
                <a:cs typeface="+mn-ea"/>
                <a:sym typeface="+mn-lt"/>
              </a:rPr>
              <a:t>”</a:t>
            </a:r>
            <a:r>
              <a:rPr lang="zh-CN" altLang="en-US" sz="1600" dirty="0">
                <a:solidFill>
                  <a:schemeClr val="tx1">
                    <a:lumMod val="65000"/>
                    <a:lumOff val="35000"/>
                  </a:schemeClr>
                </a:solidFill>
                <a:cs typeface="+mn-ea"/>
                <a:sym typeface="+mn-lt"/>
              </a:rPr>
              <a:t>添加一个</a:t>
            </a:r>
            <a:r>
              <a:rPr lang="en-US" altLang="zh-CN" sz="1600" dirty="0">
                <a:solidFill>
                  <a:schemeClr val="tx1">
                    <a:lumMod val="65000"/>
                    <a:lumOff val="35000"/>
                  </a:schemeClr>
                </a:solidFill>
                <a:cs typeface="+mn-ea"/>
                <a:sym typeface="+mn-lt"/>
              </a:rPr>
              <a:t>App</a:t>
            </a:r>
            <a:r>
              <a:rPr lang="zh-CN" altLang="en-US" sz="1600" dirty="0">
                <a:solidFill>
                  <a:schemeClr val="tx1">
                    <a:lumMod val="65000"/>
                    <a:lumOff val="35000"/>
                  </a:schemeClr>
                </a:solidFill>
                <a:cs typeface="+mn-ea"/>
                <a:sym typeface="+mn-lt"/>
              </a:rPr>
              <a:t>，然后修改原来的</a:t>
            </a:r>
            <a:r>
              <a:rPr lang="en-US" altLang="zh-CN" sz="1600" dirty="0">
                <a:solidFill>
                  <a:schemeClr val="tx1">
                    <a:lumMod val="65000"/>
                    <a:lumOff val="35000"/>
                  </a:schemeClr>
                </a:solidFill>
                <a:cs typeface="+mn-ea"/>
                <a:sym typeface="+mn-lt"/>
              </a:rPr>
              <a:t>Django</a:t>
            </a:r>
            <a:r>
              <a:rPr lang="zh-CN" altLang="en-US" sz="1600" dirty="0">
                <a:solidFill>
                  <a:schemeClr val="tx1">
                    <a:lumMod val="65000"/>
                    <a:lumOff val="35000"/>
                  </a:schemeClr>
                </a:solidFill>
                <a:cs typeface="+mn-ea"/>
                <a:sym typeface="+mn-lt"/>
              </a:rPr>
              <a:t>的</a:t>
            </a:r>
            <a:r>
              <a:rPr lang="en-US" altLang="zh-CN" sz="1600" dirty="0">
                <a:solidFill>
                  <a:schemeClr val="tx1">
                    <a:lumMod val="65000"/>
                    <a:lumOff val="35000"/>
                  </a:schemeClr>
                </a:solidFill>
                <a:cs typeface="+mn-ea"/>
                <a:sym typeface="+mn-lt"/>
              </a:rPr>
              <a:t>urls</a:t>
            </a:r>
            <a:r>
              <a:rPr lang="zh-CN" altLang="en-US" sz="1600" dirty="0">
                <a:solidFill>
                  <a:schemeClr val="tx1">
                    <a:lumMod val="65000"/>
                    <a:lumOff val="35000"/>
                  </a:schemeClr>
                </a:solidFill>
                <a:cs typeface="+mn-ea"/>
                <a:sym typeface="+mn-lt"/>
              </a:rPr>
              <a:t>文件，使其跳转至</a:t>
            </a:r>
            <a:r>
              <a:rPr lang="en-US" altLang="zh-CN" sz="1600" dirty="0">
                <a:solidFill>
                  <a:schemeClr val="tx1">
                    <a:lumMod val="65000"/>
                    <a:lumOff val="35000"/>
                  </a:schemeClr>
                </a:solidFill>
                <a:cs typeface="+mn-ea"/>
                <a:sym typeface="+mn-lt"/>
              </a:rPr>
              <a:t>App</a:t>
            </a:r>
            <a:r>
              <a:rPr lang="zh-CN" altLang="en-US" sz="1600" dirty="0">
                <a:solidFill>
                  <a:schemeClr val="tx1">
                    <a:lumMod val="65000"/>
                    <a:lumOff val="35000"/>
                  </a:schemeClr>
                </a:solidFill>
                <a:cs typeface="+mn-ea"/>
                <a:sym typeface="+mn-lt"/>
              </a:rPr>
              <a:t>的</a:t>
            </a:r>
            <a:r>
              <a:rPr lang="en-US" altLang="zh-CN" sz="1600" dirty="0">
                <a:solidFill>
                  <a:schemeClr val="tx1">
                    <a:lumMod val="65000"/>
                    <a:lumOff val="35000"/>
                  </a:schemeClr>
                </a:solidFill>
                <a:cs typeface="+mn-ea"/>
                <a:sym typeface="+mn-lt"/>
              </a:rPr>
              <a:t>urls</a:t>
            </a:r>
            <a:r>
              <a:rPr lang="zh-CN" altLang="en-US" sz="1600" dirty="0">
                <a:solidFill>
                  <a:schemeClr val="tx1">
                    <a:lumMod val="65000"/>
                    <a:lumOff val="35000"/>
                  </a:schemeClr>
                </a:solidFill>
                <a:cs typeface="+mn-ea"/>
                <a:sym typeface="+mn-lt"/>
              </a:rPr>
              <a:t>文件，而后通过</a:t>
            </a:r>
            <a:r>
              <a:rPr lang="en-US" altLang="zh-CN" sz="1600" dirty="0">
                <a:solidFill>
                  <a:schemeClr val="tx1">
                    <a:lumMod val="65000"/>
                    <a:lumOff val="35000"/>
                  </a:schemeClr>
                </a:solidFill>
                <a:cs typeface="+mn-ea"/>
                <a:sym typeface="+mn-lt"/>
              </a:rPr>
              <a:t>App</a:t>
            </a:r>
            <a:r>
              <a:rPr lang="zh-CN" altLang="en-US" sz="1600" dirty="0">
                <a:solidFill>
                  <a:schemeClr val="tx1">
                    <a:lumMod val="65000"/>
                    <a:lumOff val="35000"/>
                  </a:schemeClr>
                </a:solidFill>
                <a:cs typeface="+mn-ea"/>
                <a:sym typeface="+mn-lt"/>
              </a:rPr>
              <a:t>的</a:t>
            </a:r>
            <a:r>
              <a:rPr lang="en-US" altLang="zh-CN" sz="1600" dirty="0">
                <a:solidFill>
                  <a:schemeClr val="tx1">
                    <a:lumMod val="65000"/>
                    <a:lumOff val="35000"/>
                  </a:schemeClr>
                </a:solidFill>
                <a:cs typeface="+mn-ea"/>
                <a:sym typeface="+mn-lt"/>
              </a:rPr>
              <a:t>urls</a:t>
            </a:r>
            <a:r>
              <a:rPr lang="zh-CN" altLang="en-US" sz="1600" dirty="0">
                <a:solidFill>
                  <a:schemeClr val="tx1">
                    <a:lumMod val="65000"/>
                    <a:lumOff val="35000"/>
                  </a:schemeClr>
                </a:solidFill>
                <a:cs typeface="+mn-ea"/>
                <a:sym typeface="+mn-lt"/>
              </a:rPr>
              <a:t>文件进行跳转至</a:t>
            </a:r>
            <a:r>
              <a:rPr lang="en-US" altLang="zh-CN" sz="1600" dirty="0">
                <a:solidFill>
                  <a:schemeClr val="tx1">
                    <a:lumMod val="65000"/>
                    <a:lumOff val="35000"/>
                  </a:schemeClr>
                </a:solidFill>
                <a:cs typeface="+mn-ea"/>
                <a:sym typeface="+mn-lt"/>
              </a:rPr>
              <a:t>views</a:t>
            </a:r>
            <a:r>
              <a:rPr lang="zh-CN" altLang="en-US" sz="1600" dirty="0">
                <a:solidFill>
                  <a:schemeClr val="tx1">
                    <a:lumMod val="65000"/>
                    <a:lumOff val="35000"/>
                  </a:schemeClr>
                </a:solidFill>
                <a:cs typeface="+mn-ea"/>
                <a:sym typeface="+mn-lt"/>
              </a:rPr>
              <a:t>文件中的各个</a:t>
            </a:r>
            <a:r>
              <a:rPr lang="en-US" altLang="zh-CN" sz="1600" dirty="0">
                <a:solidFill>
                  <a:schemeClr val="tx1">
                    <a:lumMod val="65000"/>
                    <a:lumOff val="35000"/>
                  </a:schemeClr>
                </a:solidFill>
                <a:cs typeface="+mn-ea"/>
                <a:sym typeface="+mn-lt"/>
              </a:rPr>
              <a:t>Api</a:t>
            </a:r>
            <a:r>
              <a:rPr lang="zh-CN" altLang="en-US" sz="1600" dirty="0">
                <a:solidFill>
                  <a:schemeClr val="tx1">
                    <a:lumMod val="65000"/>
                    <a:lumOff val="35000"/>
                  </a:schemeClr>
                </a:solidFill>
                <a:cs typeface="+mn-ea"/>
                <a:sym typeface="+mn-lt"/>
              </a:rPr>
              <a:t>接口</a:t>
            </a:r>
            <a:endParaRPr lang="zh-CN" altLang="en-US" sz="1600" dirty="0">
              <a:solidFill>
                <a:schemeClr val="tx1">
                  <a:lumMod val="65000"/>
                  <a:lumOff val="35000"/>
                </a:schemeClr>
              </a:solidFill>
              <a:cs typeface="+mn-ea"/>
              <a:sym typeface="+mn-lt"/>
            </a:endParaRPr>
          </a:p>
        </p:txBody>
      </p:sp>
      <p:sp>
        <p:nvSpPr>
          <p:cNvPr id="6" name="文本框 5"/>
          <p:cNvSpPr txBox="1"/>
          <p:nvPr/>
        </p:nvSpPr>
        <p:spPr>
          <a:xfrm>
            <a:off x="2223135" y="5866130"/>
            <a:ext cx="2468880" cy="368300"/>
          </a:xfrm>
          <a:prstGeom prst="rect">
            <a:avLst/>
          </a:prstGeom>
          <a:noFill/>
        </p:spPr>
        <p:txBody>
          <a:bodyPr wrap="none" rtlCol="0">
            <a:spAutoFit/>
          </a:bodyPr>
          <a:p>
            <a:r>
              <a:rPr lang="zh-CN" altLang="en-US"/>
              <a:t>修改</a:t>
            </a:r>
            <a:r>
              <a:rPr lang="en-US" altLang="zh-CN"/>
              <a:t>Djiango</a:t>
            </a:r>
            <a:r>
              <a:rPr lang="zh-CN" altLang="en-US"/>
              <a:t>项目的</a:t>
            </a:r>
            <a:r>
              <a:rPr lang="en-US" altLang="zh-CN"/>
              <a:t>urls</a:t>
            </a:r>
            <a:endParaRPr lang="en-US" altLang="zh-CN"/>
          </a:p>
        </p:txBody>
      </p:sp>
      <p:pic>
        <p:nvPicPr>
          <p:cNvPr id="2" name="图片 -2147482510"/>
          <p:cNvPicPr>
            <a:picLocks noChangeAspect="1"/>
          </p:cNvPicPr>
          <p:nvPr/>
        </p:nvPicPr>
        <p:blipFill>
          <a:blip r:embed="rId1"/>
          <a:stretch>
            <a:fillRect/>
          </a:stretch>
        </p:blipFill>
        <p:spPr>
          <a:xfrm>
            <a:off x="805815" y="3608070"/>
            <a:ext cx="5303520" cy="861060"/>
          </a:xfrm>
          <a:prstGeom prst="rect">
            <a:avLst/>
          </a:prstGeom>
          <a:noFill/>
          <a:ln w="9525">
            <a:noFill/>
          </a:ln>
        </p:spPr>
      </p:pic>
      <p:pic>
        <p:nvPicPr>
          <p:cNvPr id="4" name="图片 -2147482509"/>
          <p:cNvPicPr>
            <a:picLocks noChangeAspect="1"/>
          </p:cNvPicPr>
          <p:nvPr/>
        </p:nvPicPr>
        <p:blipFill>
          <a:blip r:embed="rId2"/>
          <a:stretch>
            <a:fillRect/>
          </a:stretch>
        </p:blipFill>
        <p:spPr>
          <a:xfrm>
            <a:off x="6953885" y="2637790"/>
            <a:ext cx="3561715" cy="3320415"/>
          </a:xfrm>
          <a:prstGeom prst="rect">
            <a:avLst/>
          </a:prstGeom>
          <a:noFill/>
          <a:ln w="9525">
            <a:noFill/>
          </a:ln>
        </p:spPr>
      </p:pic>
      <p:sp>
        <p:nvSpPr>
          <p:cNvPr id="7" name="文本框 6"/>
          <p:cNvSpPr txBox="1"/>
          <p:nvPr/>
        </p:nvSpPr>
        <p:spPr>
          <a:xfrm>
            <a:off x="7245350" y="5866130"/>
            <a:ext cx="3357880" cy="368300"/>
          </a:xfrm>
          <a:prstGeom prst="rect">
            <a:avLst/>
          </a:prstGeom>
          <a:noFill/>
        </p:spPr>
        <p:txBody>
          <a:bodyPr wrap="none" rtlCol="0">
            <a:spAutoFit/>
          </a:bodyPr>
          <a:p>
            <a:r>
              <a:rPr lang="zh-CN" altLang="en-US"/>
              <a:t>修改</a:t>
            </a:r>
            <a:r>
              <a:rPr lang="en-US" altLang="zh-CN"/>
              <a:t>App</a:t>
            </a:r>
            <a:r>
              <a:rPr lang="zh-CN" altLang="en-US"/>
              <a:t>中的</a:t>
            </a:r>
            <a:r>
              <a:rPr lang="en-US" altLang="zh-CN"/>
              <a:t>urls</a:t>
            </a:r>
            <a:r>
              <a:rPr lang="zh-CN" altLang="en-US"/>
              <a:t>跳转至</a:t>
            </a:r>
            <a:r>
              <a:rPr lang="en-US" altLang="zh-CN"/>
              <a:t>views</a:t>
            </a:r>
            <a:r>
              <a:rPr lang="zh-CN" altLang="en-US"/>
              <a:t>中</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524000" y="1161143"/>
            <a:ext cx="9486900" cy="4822893"/>
          </a:xfrm>
          <a:prstGeom prst="roundRect">
            <a:avLst>
              <a:gd name="adj" fmla="val 0"/>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998978" y="2198897"/>
            <a:ext cx="8782050" cy="2999740"/>
          </a:xfrm>
          <a:prstGeom prst="rect">
            <a:avLst/>
          </a:prstGeom>
          <a:noFill/>
        </p:spPr>
        <p:txBody>
          <a:bodyPr wrap="square" rtlCol="0">
            <a:spAutoFit/>
          </a:bodyPr>
          <a:lstStyle/>
          <a:p>
            <a:pPr>
              <a:lnSpc>
                <a:spcPct val="150000"/>
              </a:lnSpc>
            </a:pPr>
            <a:r>
              <a:rPr lang="en-US" altLang="zh-CN" sz="1400" dirty="0">
                <a:solidFill>
                  <a:schemeClr val="tx1">
                    <a:lumMod val="75000"/>
                    <a:lumOff val="25000"/>
                  </a:schemeClr>
                </a:solidFill>
              </a:rPr>
              <a:t>          </a:t>
            </a:r>
            <a:r>
              <a:rPr lang="zh-CN" altLang="en-US" sz="1400" dirty="0">
                <a:solidFill>
                  <a:schemeClr val="tx1">
                    <a:lumMod val="75000"/>
                    <a:lumOff val="25000"/>
                  </a:schemeClr>
                </a:solidFill>
              </a:rPr>
              <a:t>为了顺应时代的发展潮流，对于各种公寓管理者而言，利用网络的支持，高效的完成公寓出租的信息化管理是必要的，公寓管理是一项困难且细致的工作，需要浪费大量不必要的人力物力与时间，大量的复杂的手写表格，容易出错不易保存。</a:t>
            </a:r>
            <a:endParaRPr lang="zh-CN" altLang="en-US" sz="1400" dirty="0">
              <a:solidFill>
                <a:schemeClr val="tx1">
                  <a:lumMod val="75000"/>
                  <a:lumOff val="25000"/>
                </a:schemeClr>
              </a:solidFill>
            </a:endParaRPr>
          </a:p>
          <a:p>
            <a:pPr>
              <a:lnSpc>
                <a:spcPct val="150000"/>
              </a:lnSpc>
            </a:pPr>
            <a:r>
              <a:rPr lang="en-US" altLang="zh-CN" sz="1400" dirty="0">
                <a:solidFill>
                  <a:schemeClr val="tx1">
                    <a:lumMod val="75000"/>
                    <a:lumOff val="25000"/>
                  </a:schemeClr>
                </a:solidFill>
              </a:rPr>
              <a:t>          </a:t>
            </a:r>
            <a:r>
              <a:rPr lang="zh-CN" altLang="en-US" sz="1400" dirty="0">
                <a:solidFill>
                  <a:schemeClr val="tx1">
                    <a:lumMod val="75000"/>
                    <a:lumOff val="25000"/>
                  </a:schemeClr>
                </a:solidFill>
              </a:rPr>
              <a:t>该系统通过对中小型公寓管理者的角度进行出发，研究剖析现在网络上多个公寓管理系统发现都是存在操作复杂的问题，基于这点系统将采用简洁明了的操作与逻辑关联，让公寓管理起来的时候也能方便自如，更加贴合管理者的管理需求。</a:t>
            </a:r>
            <a:endParaRPr lang="zh-CN" altLang="en-US" sz="1400" dirty="0">
              <a:solidFill>
                <a:schemeClr val="tx1">
                  <a:lumMod val="75000"/>
                  <a:lumOff val="25000"/>
                </a:schemeClr>
              </a:solidFill>
            </a:endParaRPr>
          </a:p>
          <a:p>
            <a:pPr>
              <a:lnSpc>
                <a:spcPct val="150000"/>
              </a:lnSpc>
            </a:pPr>
            <a:r>
              <a:rPr lang="en-US" altLang="zh-CN" sz="1400" dirty="0">
                <a:solidFill>
                  <a:schemeClr val="tx1">
                    <a:lumMod val="75000"/>
                    <a:lumOff val="25000"/>
                  </a:schemeClr>
                </a:solidFill>
              </a:rPr>
              <a:t>          </a:t>
            </a:r>
            <a:r>
              <a:rPr lang="zh-CN" altLang="en-US" sz="1400" dirty="0">
                <a:solidFill>
                  <a:schemeClr val="tx1">
                    <a:lumMod val="75000"/>
                    <a:lumOff val="25000"/>
                  </a:schemeClr>
                </a:solidFill>
              </a:rPr>
              <a:t>在语言开发方面上，界面端使用现在非常流行并且方便使用的微信小程序来搭建，由于该系统需要一个处理数据信息较为强大的后端，后端则采用了基于跨平台语言Python的Django框架进行搭建，Sqlite进行存储，前端后端数据交互通过Json进行。</a:t>
            </a:r>
            <a:endParaRPr lang="zh-CN" altLang="en-US" sz="1400" dirty="0">
              <a:solidFill>
                <a:schemeClr val="tx1">
                  <a:lumMod val="75000"/>
                  <a:lumOff val="25000"/>
                </a:schemeClr>
              </a:solidFill>
            </a:endParaRPr>
          </a:p>
        </p:txBody>
      </p:sp>
      <p:sp>
        <p:nvSpPr>
          <p:cNvPr id="8" name="文本框 7"/>
          <p:cNvSpPr txBox="1"/>
          <p:nvPr/>
        </p:nvSpPr>
        <p:spPr>
          <a:xfrm>
            <a:off x="2066923" y="5295432"/>
            <a:ext cx="1960880" cy="521970"/>
          </a:xfrm>
          <a:prstGeom prst="rect">
            <a:avLst/>
          </a:prstGeom>
          <a:noFill/>
        </p:spPr>
        <p:txBody>
          <a:bodyPr wrap="none" rtlCol="0">
            <a:spAutoFit/>
          </a:bodyPr>
          <a:lstStyle/>
          <a:p>
            <a:r>
              <a:rPr lang="zh-CN" altLang="en-US" sz="2800" b="1" dirty="0">
                <a:solidFill>
                  <a:schemeClr val="accent6"/>
                </a:solidFill>
              </a:rPr>
              <a:t>微信</a:t>
            </a:r>
            <a:r>
              <a:rPr lang="zh-CN" altLang="en-US" sz="2800" b="1" dirty="0">
                <a:solidFill>
                  <a:schemeClr val="accent6"/>
                </a:solidFill>
              </a:rPr>
              <a:t>小程序</a:t>
            </a:r>
            <a:endParaRPr lang="zh-CN" altLang="en-US" sz="2800" b="1" dirty="0">
              <a:solidFill>
                <a:schemeClr val="accent6"/>
              </a:solidFill>
            </a:endParaRPr>
          </a:p>
        </p:txBody>
      </p:sp>
      <p:sp>
        <p:nvSpPr>
          <p:cNvPr id="9" name="文本框 8"/>
          <p:cNvSpPr txBox="1"/>
          <p:nvPr/>
        </p:nvSpPr>
        <p:spPr>
          <a:xfrm>
            <a:off x="4234912" y="5295432"/>
            <a:ext cx="1387475" cy="521970"/>
          </a:xfrm>
          <a:prstGeom prst="rect">
            <a:avLst/>
          </a:prstGeom>
          <a:noFill/>
        </p:spPr>
        <p:txBody>
          <a:bodyPr wrap="none" rtlCol="0">
            <a:spAutoFit/>
          </a:bodyPr>
          <a:lstStyle/>
          <a:p>
            <a:r>
              <a:rPr lang="en-US" altLang="zh-CN" sz="2800" b="1" dirty="0">
                <a:solidFill>
                  <a:schemeClr val="accent6"/>
                </a:solidFill>
              </a:rPr>
              <a:t>D</a:t>
            </a:r>
            <a:r>
              <a:rPr lang="en-US" altLang="zh-CN" sz="2800" b="1" dirty="0">
                <a:solidFill>
                  <a:schemeClr val="accent6"/>
                </a:solidFill>
              </a:rPr>
              <a:t>jango</a:t>
            </a:r>
            <a:endParaRPr lang="en-US" altLang="zh-CN" sz="2800" b="1" dirty="0">
              <a:solidFill>
                <a:schemeClr val="accent6"/>
              </a:solidFill>
            </a:endParaRPr>
          </a:p>
        </p:txBody>
      </p:sp>
      <p:sp>
        <p:nvSpPr>
          <p:cNvPr id="10" name="文本框 9"/>
          <p:cNvSpPr txBox="1"/>
          <p:nvPr/>
        </p:nvSpPr>
        <p:spPr>
          <a:xfrm>
            <a:off x="5814256" y="5295432"/>
            <a:ext cx="1151255" cy="521970"/>
          </a:xfrm>
          <a:prstGeom prst="rect">
            <a:avLst/>
          </a:prstGeom>
          <a:noFill/>
        </p:spPr>
        <p:txBody>
          <a:bodyPr wrap="none" rtlCol="0">
            <a:spAutoFit/>
          </a:bodyPr>
          <a:lstStyle/>
          <a:p>
            <a:r>
              <a:rPr lang="en-US" altLang="zh-CN" sz="2800" b="1" dirty="0">
                <a:solidFill>
                  <a:schemeClr val="accent6"/>
                </a:solidFill>
              </a:rPr>
              <a:t>S</a:t>
            </a:r>
            <a:r>
              <a:rPr lang="en-US" altLang="zh-CN" sz="2800" b="1" dirty="0">
                <a:solidFill>
                  <a:schemeClr val="accent6"/>
                </a:solidFill>
              </a:rPr>
              <a:t>qlite</a:t>
            </a:r>
            <a:endParaRPr lang="en-US" altLang="zh-CN" sz="2800" b="1" dirty="0">
              <a:solidFill>
                <a:schemeClr val="accent6"/>
              </a:solidFill>
            </a:endParaRPr>
          </a:p>
        </p:txBody>
      </p:sp>
      <p:sp>
        <p:nvSpPr>
          <p:cNvPr id="11" name="文本框 10"/>
          <p:cNvSpPr txBox="1"/>
          <p:nvPr/>
        </p:nvSpPr>
        <p:spPr>
          <a:xfrm>
            <a:off x="7366098" y="5295432"/>
            <a:ext cx="1387475" cy="521970"/>
          </a:xfrm>
          <a:prstGeom prst="rect">
            <a:avLst/>
          </a:prstGeom>
          <a:noFill/>
        </p:spPr>
        <p:txBody>
          <a:bodyPr wrap="none" rtlCol="0">
            <a:spAutoFit/>
          </a:bodyPr>
          <a:lstStyle/>
          <a:p>
            <a:r>
              <a:rPr lang="en-US" altLang="zh-CN" sz="2800" b="1" dirty="0">
                <a:solidFill>
                  <a:schemeClr val="accent6"/>
                </a:solidFill>
              </a:rPr>
              <a:t>P</a:t>
            </a:r>
            <a:r>
              <a:rPr lang="en-US" altLang="zh-CN" sz="2800" b="1" dirty="0">
                <a:solidFill>
                  <a:schemeClr val="accent6"/>
                </a:solidFill>
              </a:rPr>
              <a:t>ython</a:t>
            </a:r>
            <a:endParaRPr lang="en-US" altLang="zh-CN" sz="2800" b="1" dirty="0">
              <a:solidFill>
                <a:schemeClr val="accent6"/>
              </a:solidFill>
            </a:endParaRPr>
          </a:p>
        </p:txBody>
      </p:sp>
      <p:sp>
        <p:nvSpPr>
          <p:cNvPr id="13" name="文本框 12"/>
          <p:cNvSpPr txBox="1"/>
          <p:nvPr/>
        </p:nvSpPr>
        <p:spPr>
          <a:xfrm>
            <a:off x="2067015" y="1416838"/>
            <a:ext cx="1313180" cy="769441"/>
          </a:xfrm>
          <a:prstGeom prst="rect">
            <a:avLst/>
          </a:prstGeom>
          <a:noFill/>
        </p:spPr>
        <p:txBody>
          <a:bodyPr wrap="none" rtlCol="0">
            <a:spAutoFit/>
          </a:bodyPr>
          <a:lstStyle/>
          <a:p>
            <a:r>
              <a:rPr lang="zh-CN" altLang="en-US" sz="4400" b="1" dirty="0">
                <a:solidFill>
                  <a:schemeClr val="accent6"/>
                </a:solidFill>
              </a:rPr>
              <a:t>摘要</a:t>
            </a:r>
            <a:endParaRPr lang="zh-CN" altLang="en-US" sz="4400" b="1" dirty="0">
              <a:solidFill>
                <a:schemeClr val="accent6"/>
              </a:solidFill>
            </a:endParaRPr>
          </a:p>
        </p:txBody>
      </p:sp>
      <p:sp>
        <p:nvSpPr>
          <p:cNvPr id="14" name="矩形 13"/>
          <p:cNvSpPr/>
          <p:nvPr/>
        </p:nvSpPr>
        <p:spPr>
          <a:xfrm>
            <a:off x="3193685" y="1675677"/>
            <a:ext cx="2098651" cy="523220"/>
          </a:xfrm>
          <a:prstGeom prst="rect">
            <a:avLst/>
          </a:prstGeom>
        </p:spPr>
        <p:txBody>
          <a:bodyPr wrap="none">
            <a:spAutoFit/>
          </a:bodyPr>
          <a:lstStyle/>
          <a:p>
            <a:r>
              <a:rPr lang="en-US" altLang="zh-CN" sz="2800" dirty="0">
                <a:solidFill>
                  <a:schemeClr val="accent6"/>
                </a:solidFill>
              </a:rPr>
              <a:t>ABSTRACT</a:t>
            </a:r>
            <a:endParaRPr lang="zh-CN" altLang="en-US" sz="2800" dirty="0">
              <a:solidFill>
                <a:schemeClr val="accent6"/>
              </a:solidFill>
            </a:endParaRPr>
          </a:p>
        </p:txBody>
      </p:sp>
      <p:sp>
        <p:nvSpPr>
          <p:cNvPr id="3" name="文本框 2"/>
          <p:cNvSpPr txBox="1"/>
          <p:nvPr/>
        </p:nvSpPr>
        <p:spPr>
          <a:xfrm>
            <a:off x="9154258" y="5295432"/>
            <a:ext cx="1012190" cy="521970"/>
          </a:xfrm>
          <a:prstGeom prst="rect">
            <a:avLst/>
          </a:prstGeom>
          <a:noFill/>
        </p:spPr>
        <p:txBody>
          <a:bodyPr wrap="none" rtlCol="0">
            <a:spAutoFit/>
          </a:bodyPr>
          <a:p>
            <a:r>
              <a:rPr lang="en-US" altLang="zh-CN" sz="2800" b="1" dirty="0">
                <a:solidFill>
                  <a:schemeClr val="accent6"/>
                </a:solidFill>
              </a:rPr>
              <a:t>J</a:t>
            </a:r>
            <a:r>
              <a:rPr lang="en-US" altLang="zh-CN" sz="2800" b="1" dirty="0">
                <a:solidFill>
                  <a:schemeClr val="accent6"/>
                </a:solidFill>
              </a:rPr>
              <a:t>son</a:t>
            </a:r>
            <a:endParaRPr lang="en-US" altLang="zh-CN" sz="2800" b="1" dirty="0">
              <a:solidFill>
                <a:schemeClr val="accent6"/>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05990" y="-134709"/>
            <a:ext cx="5708293" cy="922020"/>
          </a:xfrm>
          <a:prstGeom prst="rect">
            <a:avLst/>
          </a:prstGeom>
          <a:noFill/>
        </p:spPr>
        <p:txBody>
          <a:bodyPr wrap="square" rtlCol="0">
            <a:spAutoFit/>
          </a:bodyPr>
          <a:lstStyle/>
          <a:p>
            <a:pPr>
              <a:lnSpc>
                <a:spcPct val="150000"/>
              </a:lnSpc>
            </a:pPr>
            <a:r>
              <a:rPr lang="zh-CN" altLang="en-US" sz="3600" b="1" dirty="0">
                <a:solidFill>
                  <a:schemeClr val="bg1"/>
                </a:solidFill>
                <a:sym typeface="+mn-ea"/>
              </a:rPr>
              <a:t>系统设计</a:t>
            </a:r>
            <a:r>
              <a:rPr lang="en-US" altLang="zh-CN" sz="3600" b="1" dirty="0">
                <a:solidFill>
                  <a:schemeClr val="bg1"/>
                </a:solidFill>
                <a:sym typeface="+mn-ea"/>
              </a:rPr>
              <a:t>-</a:t>
            </a:r>
            <a:r>
              <a:rPr lang="zh-CN" altLang="en-US" sz="3600" b="1" dirty="0">
                <a:solidFill>
                  <a:schemeClr val="bg1"/>
                </a:solidFill>
                <a:sym typeface="+mn-ea"/>
              </a:rPr>
              <a:t>详细设计</a:t>
            </a:r>
            <a:endParaRPr lang="zh-CN" altLang="en-US" sz="3600" b="1" dirty="0">
              <a:solidFill>
                <a:schemeClr val="bg1"/>
              </a:solidFill>
              <a:sym typeface="+mn-ea"/>
            </a:endParaRPr>
          </a:p>
        </p:txBody>
      </p:sp>
      <p:grpSp>
        <p:nvGrpSpPr>
          <p:cNvPr id="48" name="组合 47"/>
          <p:cNvGrpSpPr/>
          <p:nvPr/>
        </p:nvGrpSpPr>
        <p:grpSpPr>
          <a:xfrm>
            <a:off x="123825" y="110358"/>
            <a:ext cx="593817" cy="593817"/>
            <a:chOff x="1131485" y="2234042"/>
            <a:chExt cx="1607262" cy="1607262"/>
          </a:xfrm>
        </p:grpSpPr>
        <p:sp>
          <p:nvSpPr>
            <p:cNvPr id="49" name="椭圆 48"/>
            <p:cNvSpPr/>
            <p:nvPr/>
          </p:nvSpPr>
          <p:spPr>
            <a:xfrm>
              <a:off x="1131485" y="2234042"/>
              <a:ext cx="1607262" cy="1607262"/>
            </a:xfrm>
            <a:prstGeom prst="ellipse">
              <a:avLst/>
            </a:prstGeom>
            <a:solidFill>
              <a:schemeClr val="accent6"/>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0" name="椭圆 49"/>
            <p:cNvSpPr/>
            <p:nvPr/>
          </p:nvSpPr>
          <p:spPr>
            <a:xfrm>
              <a:off x="1241020" y="2343577"/>
              <a:ext cx="1388192" cy="138819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1" name="KSO_Shape"/>
            <p:cNvSpPr/>
            <p:nvPr/>
          </p:nvSpPr>
          <p:spPr bwMode="auto">
            <a:xfrm>
              <a:off x="1480150" y="2597150"/>
              <a:ext cx="909932" cy="881046"/>
            </a:xfrm>
            <a:custGeom>
              <a:avLst/>
              <a:gdLst>
                <a:gd name="T0" fmla="*/ 1660229 w 8965002"/>
                <a:gd name="T1" fmla="*/ 723707 h 8673857"/>
                <a:gd name="T2" fmla="*/ 1707743 w 8965002"/>
                <a:gd name="T3" fmla="*/ 723707 h 8673857"/>
                <a:gd name="T4" fmla="*/ 1786179 w 8965002"/>
                <a:gd name="T5" fmla="*/ 872262 h 8673857"/>
                <a:gd name="T6" fmla="*/ 1398524 w 8965002"/>
                <a:gd name="T7" fmla="*/ 1455923 h 8673857"/>
                <a:gd name="T8" fmla="*/ 1307266 w 8965002"/>
                <a:gd name="T9" fmla="*/ 1501168 h 8673857"/>
                <a:gd name="T10" fmla="*/ 1079500 w 8965002"/>
                <a:gd name="T11" fmla="*/ 1501168 h 8673857"/>
                <a:gd name="T12" fmla="*/ 1079500 w 8965002"/>
                <a:gd name="T13" fmla="*/ 1685165 h 8673857"/>
                <a:gd name="T14" fmla="*/ 1049332 w 8965002"/>
                <a:gd name="T15" fmla="*/ 1734934 h 8673857"/>
                <a:gd name="T16" fmla="*/ 1021427 w 8965002"/>
                <a:gd name="T17" fmla="*/ 1741721 h 8673857"/>
                <a:gd name="T18" fmla="*/ 985980 w 8965002"/>
                <a:gd name="T19" fmla="*/ 1731164 h 8673857"/>
                <a:gd name="T20" fmla="*/ 808744 w 8965002"/>
                <a:gd name="T21" fmla="*/ 1611265 h 8673857"/>
                <a:gd name="T22" fmla="*/ 635280 w 8965002"/>
                <a:gd name="T23" fmla="*/ 1731164 h 8673857"/>
                <a:gd name="T24" fmla="*/ 571927 w 8965002"/>
                <a:gd name="T25" fmla="*/ 1734934 h 8673857"/>
                <a:gd name="T26" fmla="*/ 539497 w 8965002"/>
                <a:gd name="T27" fmla="*/ 1685165 h 8673857"/>
                <a:gd name="T28" fmla="*/ 539497 w 8965002"/>
                <a:gd name="T29" fmla="*/ 1225173 h 8673857"/>
                <a:gd name="T30" fmla="*/ 636788 w 8965002"/>
                <a:gd name="T31" fmla="*/ 1030619 h 8673857"/>
                <a:gd name="T32" fmla="*/ 667710 w 8965002"/>
                <a:gd name="T33" fmla="*/ 1022324 h 8673857"/>
                <a:gd name="T34" fmla="*/ 1142852 w 8965002"/>
                <a:gd name="T35" fmla="*/ 1022324 h 8673857"/>
                <a:gd name="T36" fmla="*/ 1077992 w 8965002"/>
                <a:gd name="T37" fmla="*/ 1261369 h 8673857"/>
                <a:gd name="T38" fmla="*/ 1250702 w 8965002"/>
                <a:gd name="T39" fmla="*/ 1261369 h 8673857"/>
                <a:gd name="T40" fmla="*/ 1660229 w 8965002"/>
                <a:gd name="T41" fmla="*/ 723707 h 8673857"/>
                <a:gd name="T42" fmla="*/ 1227016 w 8965002"/>
                <a:gd name="T43" fmla="*/ 26 h 8673857"/>
                <a:gd name="T44" fmla="*/ 1646524 w 8965002"/>
                <a:gd name="T45" fmla="*/ 27634 h 8673857"/>
                <a:gd name="T46" fmla="*/ 1722691 w 8965002"/>
                <a:gd name="T47" fmla="*/ 177681 h 8673857"/>
                <a:gd name="T48" fmla="*/ 1246833 w 8965002"/>
                <a:gd name="T49" fmla="*/ 798230 h 8673857"/>
                <a:gd name="T50" fmla="*/ 1160861 w 8965002"/>
                <a:gd name="T51" fmla="*/ 838946 h 8673857"/>
                <a:gd name="T52" fmla="*/ 443680 w 8965002"/>
                <a:gd name="T53" fmla="*/ 838946 h 8673857"/>
                <a:gd name="T54" fmla="*/ 231014 w 8965002"/>
                <a:gd name="T55" fmla="*/ 1099833 h 8673857"/>
                <a:gd name="T56" fmla="*/ 361479 w 8965002"/>
                <a:gd name="T57" fmla="*/ 1249880 h 8673857"/>
                <a:gd name="T58" fmla="*/ 418794 w 8965002"/>
                <a:gd name="T59" fmla="*/ 1261190 h 8673857"/>
                <a:gd name="T60" fmla="*/ 418794 w 8965002"/>
                <a:gd name="T61" fmla="*/ 1500965 h 8673857"/>
                <a:gd name="T62" fmla="*/ 10807 w 8965002"/>
                <a:gd name="T63" fmla="*/ 1148843 h 8673857"/>
                <a:gd name="T64" fmla="*/ 13069 w 8965002"/>
                <a:gd name="T65" fmla="*/ 949785 h 8673857"/>
                <a:gd name="T66" fmla="*/ 545488 w 8965002"/>
                <a:gd name="T67" fmla="*/ 134703 h 8673857"/>
                <a:gd name="T68" fmla="*/ 706119 w 8965002"/>
                <a:gd name="T69" fmla="*/ 45730 h 8673857"/>
                <a:gd name="T70" fmla="*/ 1227016 w 8965002"/>
                <a:gd name="T71" fmla="*/ 26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chemeClr val="accent6"/>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solidFill>
                  <a:schemeClr val="bg1"/>
                </a:solidFill>
              </a:endParaRPr>
            </a:p>
          </p:txBody>
        </p:sp>
      </p:grpSp>
      <p:sp>
        <p:nvSpPr>
          <p:cNvPr id="5" name="文本框 4"/>
          <p:cNvSpPr txBox="1"/>
          <p:nvPr/>
        </p:nvSpPr>
        <p:spPr>
          <a:xfrm>
            <a:off x="805815" y="912495"/>
            <a:ext cx="2840990" cy="645160"/>
          </a:xfrm>
          <a:prstGeom prst="rect">
            <a:avLst/>
          </a:prstGeom>
          <a:noFill/>
        </p:spPr>
        <p:txBody>
          <a:bodyPr wrap="none" rtlCol="0" anchor="t">
            <a:spAutoFit/>
          </a:bodyPr>
          <a:p>
            <a:pPr>
              <a:lnSpc>
                <a:spcPct val="150000"/>
              </a:lnSpc>
            </a:pPr>
            <a:r>
              <a:rPr lang="en-US" altLang="zh-CN" sz="2400" b="1" dirty="0">
                <a:sym typeface="+mn-ea"/>
              </a:rPr>
              <a:t>Django</a:t>
            </a:r>
            <a:r>
              <a:rPr lang="zh-CN" altLang="en-US" sz="2400" b="1" dirty="0">
                <a:sym typeface="+mn-ea"/>
              </a:rPr>
              <a:t>端</a:t>
            </a:r>
            <a:r>
              <a:rPr lang="en-US" altLang="zh-CN" sz="2400" b="1" dirty="0">
                <a:sym typeface="+mn-ea"/>
              </a:rPr>
              <a:t>-</a:t>
            </a:r>
            <a:r>
              <a:rPr lang="zh-CN" altLang="en-US" sz="2400" b="1" dirty="0">
                <a:sym typeface="+mn-ea"/>
              </a:rPr>
              <a:t>数据持久</a:t>
            </a:r>
            <a:endParaRPr lang="zh-CN" altLang="en-US" sz="2400" b="1" dirty="0">
              <a:sym typeface="+mn-ea"/>
            </a:endParaRPr>
          </a:p>
        </p:txBody>
      </p:sp>
      <p:sp>
        <p:nvSpPr>
          <p:cNvPr id="34" name="矩形 1"/>
          <p:cNvSpPr>
            <a:spLocks noChangeArrowheads="1"/>
          </p:cNvSpPr>
          <p:nvPr/>
        </p:nvSpPr>
        <p:spPr bwMode="auto">
          <a:xfrm>
            <a:off x="805815" y="1682750"/>
            <a:ext cx="10260965"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nSpc>
                <a:spcPct val="150000"/>
              </a:lnSpc>
            </a:pPr>
            <a:r>
              <a:rPr lang="zh-CN" altLang="en-US" sz="1600" dirty="0">
                <a:solidFill>
                  <a:schemeClr val="tx1">
                    <a:lumMod val="65000"/>
                    <a:lumOff val="35000"/>
                  </a:schemeClr>
                </a:solidFill>
                <a:cs typeface="+mn-ea"/>
                <a:sym typeface="+mn-lt"/>
              </a:rPr>
              <a:t>在</a:t>
            </a:r>
            <a:r>
              <a:rPr lang="en-US" altLang="zh-CN" sz="1600" dirty="0">
                <a:solidFill>
                  <a:schemeClr val="tx1">
                    <a:lumMod val="65000"/>
                    <a:lumOff val="35000"/>
                  </a:schemeClr>
                </a:solidFill>
                <a:cs typeface="+mn-ea"/>
                <a:sym typeface="+mn-lt"/>
              </a:rPr>
              <a:t>model</a:t>
            </a:r>
            <a:r>
              <a:rPr lang="zh-CN" altLang="en-US" sz="1600" dirty="0">
                <a:solidFill>
                  <a:schemeClr val="tx1">
                    <a:lumMod val="65000"/>
                    <a:lumOff val="35000"/>
                  </a:schemeClr>
                </a:solidFill>
                <a:cs typeface="+mn-ea"/>
                <a:sym typeface="+mn-lt"/>
              </a:rPr>
              <a:t>中新建好需要用到的表的对象化模型</a:t>
            </a:r>
            <a:r>
              <a:rPr lang="en-US" altLang="zh-CN" sz="1600" dirty="0">
                <a:solidFill>
                  <a:schemeClr val="tx1">
                    <a:lumMod val="65000"/>
                    <a:lumOff val="35000"/>
                  </a:schemeClr>
                </a:solidFill>
                <a:cs typeface="+mn-ea"/>
                <a:sym typeface="+mn-lt"/>
              </a:rPr>
              <a:t>model</a:t>
            </a:r>
            <a:r>
              <a:rPr lang="zh-CN" altLang="en-US" sz="1600" dirty="0">
                <a:solidFill>
                  <a:schemeClr val="tx1">
                    <a:lumMod val="65000"/>
                    <a:lumOff val="35000"/>
                  </a:schemeClr>
                </a:solidFill>
                <a:cs typeface="+mn-ea"/>
                <a:sym typeface="+mn-lt"/>
              </a:rPr>
              <a:t>，使用命令py manage.py migrate/makemigations即可生成相应的</a:t>
            </a:r>
            <a:r>
              <a:rPr lang="en-US" altLang="zh-CN" sz="1600" dirty="0">
                <a:solidFill>
                  <a:schemeClr val="tx1">
                    <a:lumMod val="65000"/>
                    <a:lumOff val="35000"/>
                  </a:schemeClr>
                </a:solidFill>
                <a:cs typeface="+mn-ea"/>
                <a:sym typeface="+mn-lt"/>
              </a:rPr>
              <a:t>db.sqlite3</a:t>
            </a:r>
            <a:r>
              <a:rPr lang="zh-CN" altLang="en-US" sz="1600" dirty="0">
                <a:solidFill>
                  <a:schemeClr val="tx1">
                    <a:lumMod val="65000"/>
                    <a:lumOff val="35000"/>
                  </a:schemeClr>
                </a:solidFill>
                <a:cs typeface="+mn-ea"/>
                <a:sym typeface="+mn-lt"/>
              </a:rPr>
              <a:t>文件中，在</a:t>
            </a:r>
            <a:r>
              <a:rPr lang="en-US" altLang="zh-CN" sz="1600" dirty="0">
                <a:solidFill>
                  <a:schemeClr val="tx1">
                    <a:lumMod val="65000"/>
                    <a:lumOff val="35000"/>
                  </a:schemeClr>
                </a:solidFill>
                <a:cs typeface="+mn-ea"/>
                <a:sym typeface="+mn-lt"/>
              </a:rPr>
              <a:t>views</a:t>
            </a:r>
            <a:r>
              <a:rPr lang="zh-CN" altLang="en-US" sz="1600" dirty="0">
                <a:solidFill>
                  <a:schemeClr val="tx1">
                    <a:lumMod val="65000"/>
                    <a:lumOff val="35000"/>
                  </a:schemeClr>
                </a:solidFill>
                <a:cs typeface="+mn-ea"/>
                <a:sym typeface="+mn-lt"/>
              </a:rPr>
              <a:t>中的</a:t>
            </a:r>
            <a:r>
              <a:rPr lang="en-US" altLang="zh-CN" sz="1600" dirty="0">
                <a:solidFill>
                  <a:schemeClr val="tx1">
                    <a:lumMod val="65000"/>
                    <a:lumOff val="35000"/>
                  </a:schemeClr>
                </a:solidFill>
                <a:cs typeface="+mn-ea"/>
                <a:sym typeface="+mn-lt"/>
              </a:rPr>
              <a:t>Api</a:t>
            </a:r>
            <a:r>
              <a:rPr lang="zh-CN" altLang="en-US" sz="1600" dirty="0">
                <a:solidFill>
                  <a:schemeClr val="tx1">
                    <a:lumMod val="65000"/>
                    <a:lumOff val="35000"/>
                  </a:schemeClr>
                </a:solidFill>
                <a:cs typeface="+mn-ea"/>
                <a:sym typeface="+mn-lt"/>
              </a:rPr>
              <a:t>接口通过调用自己编写的</a:t>
            </a:r>
            <a:r>
              <a:rPr lang="en-US" altLang="zh-CN" sz="1600" dirty="0">
                <a:solidFill>
                  <a:schemeClr val="tx1">
                    <a:lumMod val="65000"/>
                    <a:lumOff val="35000"/>
                  </a:schemeClr>
                </a:solidFill>
                <a:cs typeface="+mn-ea"/>
                <a:sym typeface="+mn-lt"/>
              </a:rPr>
              <a:t>dataServer</a:t>
            </a:r>
            <a:r>
              <a:rPr lang="zh-CN" altLang="en-US" sz="1600" dirty="0">
                <a:solidFill>
                  <a:schemeClr val="tx1">
                    <a:lumMod val="65000"/>
                    <a:lumOff val="35000"/>
                  </a:schemeClr>
                </a:solidFill>
                <a:cs typeface="+mn-ea"/>
                <a:sym typeface="+mn-lt"/>
              </a:rPr>
              <a:t>数据持久层进行数据</a:t>
            </a:r>
            <a:r>
              <a:rPr lang="zh-CN" altLang="en-US" sz="1600" dirty="0">
                <a:solidFill>
                  <a:schemeClr val="tx1">
                    <a:lumMod val="65000"/>
                    <a:lumOff val="35000"/>
                  </a:schemeClr>
                </a:solidFill>
                <a:cs typeface="+mn-ea"/>
                <a:sym typeface="+mn-lt"/>
              </a:rPr>
              <a:t>交互</a:t>
            </a:r>
            <a:endParaRPr lang="zh-CN" altLang="en-US" sz="1600" dirty="0">
              <a:solidFill>
                <a:schemeClr val="tx1">
                  <a:lumMod val="65000"/>
                  <a:lumOff val="35000"/>
                </a:schemeClr>
              </a:solidFill>
              <a:cs typeface="+mn-ea"/>
              <a:sym typeface="+mn-lt"/>
            </a:endParaRPr>
          </a:p>
        </p:txBody>
      </p:sp>
      <p:sp>
        <p:nvSpPr>
          <p:cNvPr id="6" name="文本框 5"/>
          <p:cNvSpPr txBox="1"/>
          <p:nvPr/>
        </p:nvSpPr>
        <p:spPr>
          <a:xfrm>
            <a:off x="1368425" y="5866130"/>
            <a:ext cx="1833880" cy="368300"/>
          </a:xfrm>
          <a:prstGeom prst="rect">
            <a:avLst/>
          </a:prstGeom>
          <a:noFill/>
        </p:spPr>
        <p:txBody>
          <a:bodyPr wrap="none" rtlCol="0">
            <a:spAutoFit/>
          </a:bodyPr>
          <a:p>
            <a:r>
              <a:rPr lang="en-US" altLang="zh-CN"/>
              <a:t>models</a:t>
            </a:r>
            <a:r>
              <a:rPr lang="zh-CN" altLang="en-US"/>
              <a:t>部分代码</a:t>
            </a:r>
            <a:endParaRPr lang="zh-CN" altLang="en-US"/>
          </a:p>
        </p:txBody>
      </p:sp>
      <p:sp>
        <p:nvSpPr>
          <p:cNvPr id="7" name="文本框 6"/>
          <p:cNvSpPr txBox="1"/>
          <p:nvPr/>
        </p:nvSpPr>
        <p:spPr>
          <a:xfrm>
            <a:off x="7245350" y="5866130"/>
            <a:ext cx="2443480" cy="368300"/>
          </a:xfrm>
          <a:prstGeom prst="rect">
            <a:avLst/>
          </a:prstGeom>
          <a:noFill/>
        </p:spPr>
        <p:txBody>
          <a:bodyPr wrap="none" rtlCol="0">
            <a:spAutoFit/>
          </a:bodyPr>
          <a:p>
            <a:r>
              <a:rPr lang="en-US" altLang="zh-CN"/>
              <a:t>dataServer</a:t>
            </a:r>
            <a:r>
              <a:rPr lang="zh-CN" altLang="en-US"/>
              <a:t>的</a:t>
            </a:r>
            <a:r>
              <a:rPr lang="zh-CN" altLang="en-US"/>
              <a:t>部分代码</a:t>
            </a:r>
            <a:endParaRPr lang="zh-CN" altLang="en-US"/>
          </a:p>
        </p:txBody>
      </p:sp>
      <p:pic>
        <p:nvPicPr>
          <p:cNvPr id="2" name="图片 -2147482508"/>
          <p:cNvPicPr>
            <a:picLocks noChangeAspect="1"/>
          </p:cNvPicPr>
          <p:nvPr/>
        </p:nvPicPr>
        <p:blipFill>
          <a:blip r:embed="rId1"/>
          <a:srcRect r="7050" b="56"/>
          <a:stretch>
            <a:fillRect/>
          </a:stretch>
        </p:blipFill>
        <p:spPr>
          <a:xfrm>
            <a:off x="805815" y="2512695"/>
            <a:ext cx="4043680" cy="3394075"/>
          </a:xfrm>
          <a:prstGeom prst="rect">
            <a:avLst/>
          </a:prstGeom>
          <a:noFill/>
          <a:ln w="9525">
            <a:noFill/>
          </a:ln>
        </p:spPr>
      </p:pic>
      <p:pic>
        <p:nvPicPr>
          <p:cNvPr id="4" name="图片 -2147482506"/>
          <p:cNvPicPr>
            <a:picLocks noChangeAspect="1"/>
          </p:cNvPicPr>
          <p:nvPr/>
        </p:nvPicPr>
        <p:blipFill>
          <a:blip r:embed="rId2"/>
          <a:stretch>
            <a:fillRect/>
          </a:stretch>
        </p:blipFill>
        <p:spPr>
          <a:xfrm>
            <a:off x="4959985" y="2822575"/>
            <a:ext cx="6567805" cy="3084195"/>
          </a:xfrm>
          <a:prstGeom prst="rect">
            <a:avLst/>
          </a:prstGeom>
          <a:noFill/>
          <a:ln w="9525">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05990" y="-134709"/>
            <a:ext cx="5708293" cy="922020"/>
          </a:xfrm>
          <a:prstGeom prst="rect">
            <a:avLst/>
          </a:prstGeom>
          <a:noFill/>
        </p:spPr>
        <p:txBody>
          <a:bodyPr wrap="square" rtlCol="0">
            <a:spAutoFit/>
          </a:bodyPr>
          <a:lstStyle/>
          <a:p>
            <a:pPr>
              <a:lnSpc>
                <a:spcPct val="150000"/>
              </a:lnSpc>
            </a:pPr>
            <a:r>
              <a:rPr lang="zh-CN" altLang="en-US" sz="3600" b="1" dirty="0">
                <a:solidFill>
                  <a:schemeClr val="bg1"/>
                </a:solidFill>
                <a:sym typeface="+mn-ea"/>
              </a:rPr>
              <a:t>系统设计</a:t>
            </a:r>
            <a:r>
              <a:rPr lang="en-US" altLang="zh-CN" sz="3600" b="1" dirty="0">
                <a:solidFill>
                  <a:schemeClr val="bg1"/>
                </a:solidFill>
                <a:sym typeface="+mn-ea"/>
              </a:rPr>
              <a:t>-</a:t>
            </a:r>
            <a:r>
              <a:rPr lang="zh-CN" altLang="en-US" sz="3600" b="1" dirty="0">
                <a:solidFill>
                  <a:schemeClr val="bg1"/>
                </a:solidFill>
                <a:sym typeface="+mn-ea"/>
              </a:rPr>
              <a:t>详细设计</a:t>
            </a:r>
            <a:endParaRPr lang="zh-CN" altLang="en-US" sz="3600" b="1" dirty="0">
              <a:solidFill>
                <a:schemeClr val="bg1"/>
              </a:solidFill>
              <a:sym typeface="+mn-ea"/>
            </a:endParaRPr>
          </a:p>
        </p:txBody>
      </p:sp>
      <p:grpSp>
        <p:nvGrpSpPr>
          <p:cNvPr id="48" name="组合 47"/>
          <p:cNvGrpSpPr/>
          <p:nvPr/>
        </p:nvGrpSpPr>
        <p:grpSpPr>
          <a:xfrm>
            <a:off x="123825" y="110358"/>
            <a:ext cx="593817" cy="593817"/>
            <a:chOff x="1131485" y="2234042"/>
            <a:chExt cx="1607262" cy="1607262"/>
          </a:xfrm>
        </p:grpSpPr>
        <p:sp>
          <p:nvSpPr>
            <p:cNvPr id="49" name="椭圆 48"/>
            <p:cNvSpPr/>
            <p:nvPr/>
          </p:nvSpPr>
          <p:spPr>
            <a:xfrm>
              <a:off x="1131485" y="2234042"/>
              <a:ext cx="1607262" cy="1607262"/>
            </a:xfrm>
            <a:prstGeom prst="ellipse">
              <a:avLst/>
            </a:prstGeom>
            <a:solidFill>
              <a:schemeClr val="accent6"/>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0" name="椭圆 49"/>
            <p:cNvSpPr/>
            <p:nvPr/>
          </p:nvSpPr>
          <p:spPr>
            <a:xfrm>
              <a:off x="1241020" y="2343577"/>
              <a:ext cx="1388192" cy="138819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1" name="KSO_Shape"/>
            <p:cNvSpPr/>
            <p:nvPr/>
          </p:nvSpPr>
          <p:spPr bwMode="auto">
            <a:xfrm>
              <a:off x="1480150" y="2597150"/>
              <a:ext cx="909932" cy="881046"/>
            </a:xfrm>
            <a:custGeom>
              <a:avLst/>
              <a:gdLst>
                <a:gd name="T0" fmla="*/ 1660229 w 8965002"/>
                <a:gd name="T1" fmla="*/ 723707 h 8673857"/>
                <a:gd name="T2" fmla="*/ 1707743 w 8965002"/>
                <a:gd name="T3" fmla="*/ 723707 h 8673857"/>
                <a:gd name="T4" fmla="*/ 1786179 w 8965002"/>
                <a:gd name="T5" fmla="*/ 872262 h 8673857"/>
                <a:gd name="T6" fmla="*/ 1398524 w 8965002"/>
                <a:gd name="T7" fmla="*/ 1455923 h 8673857"/>
                <a:gd name="T8" fmla="*/ 1307266 w 8965002"/>
                <a:gd name="T9" fmla="*/ 1501168 h 8673857"/>
                <a:gd name="T10" fmla="*/ 1079500 w 8965002"/>
                <a:gd name="T11" fmla="*/ 1501168 h 8673857"/>
                <a:gd name="T12" fmla="*/ 1079500 w 8965002"/>
                <a:gd name="T13" fmla="*/ 1685165 h 8673857"/>
                <a:gd name="T14" fmla="*/ 1049332 w 8965002"/>
                <a:gd name="T15" fmla="*/ 1734934 h 8673857"/>
                <a:gd name="T16" fmla="*/ 1021427 w 8965002"/>
                <a:gd name="T17" fmla="*/ 1741721 h 8673857"/>
                <a:gd name="T18" fmla="*/ 985980 w 8965002"/>
                <a:gd name="T19" fmla="*/ 1731164 h 8673857"/>
                <a:gd name="T20" fmla="*/ 808744 w 8965002"/>
                <a:gd name="T21" fmla="*/ 1611265 h 8673857"/>
                <a:gd name="T22" fmla="*/ 635280 w 8965002"/>
                <a:gd name="T23" fmla="*/ 1731164 h 8673857"/>
                <a:gd name="T24" fmla="*/ 571927 w 8965002"/>
                <a:gd name="T25" fmla="*/ 1734934 h 8673857"/>
                <a:gd name="T26" fmla="*/ 539497 w 8965002"/>
                <a:gd name="T27" fmla="*/ 1685165 h 8673857"/>
                <a:gd name="T28" fmla="*/ 539497 w 8965002"/>
                <a:gd name="T29" fmla="*/ 1225173 h 8673857"/>
                <a:gd name="T30" fmla="*/ 636788 w 8965002"/>
                <a:gd name="T31" fmla="*/ 1030619 h 8673857"/>
                <a:gd name="T32" fmla="*/ 667710 w 8965002"/>
                <a:gd name="T33" fmla="*/ 1022324 h 8673857"/>
                <a:gd name="T34" fmla="*/ 1142852 w 8965002"/>
                <a:gd name="T35" fmla="*/ 1022324 h 8673857"/>
                <a:gd name="T36" fmla="*/ 1077992 w 8965002"/>
                <a:gd name="T37" fmla="*/ 1261369 h 8673857"/>
                <a:gd name="T38" fmla="*/ 1250702 w 8965002"/>
                <a:gd name="T39" fmla="*/ 1261369 h 8673857"/>
                <a:gd name="T40" fmla="*/ 1660229 w 8965002"/>
                <a:gd name="T41" fmla="*/ 723707 h 8673857"/>
                <a:gd name="T42" fmla="*/ 1227016 w 8965002"/>
                <a:gd name="T43" fmla="*/ 26 h 8673857"/>
                <a:gd name="T44" fmla="*/ 1646524 w 8965002"/>
                <a:gd name="T45" fmla="*/ 27634 h 8673857"/>
                <a:gd name="T46" fmla="*/ 1722691 w 8965002"/>
                <a:gd name="T47" fmla="*/ 177681 h 8673857"/>
                <a:gd name="T48" fmla="*/ 1246833 w 8965002"/>
                <a:gd name="T49" fmla="*/ 798230 h 8673857"/>
                <a:gd name="T50" fmla="*/ 1160861 w 8965002"/>
                <a:gd name="T51" fmla="*/ 838946 h 8673857"/>
                <a:gd name="T52" fmla="*/ 443680 w 8965002"/>
                <a:gd name="T53" fmla="*/ 838946 h 8673857"/>
                <a:gd name="T54" fmla="*/ 231014 w 8965002"/>
                <a:gd name="T55" fmla="*/ 1099833 h 8673857"/>
                <a:gd name="T56" fmla="*/ 361479 w 8965002"/>
                <a:gd name="T57" fmla="*/ 1249880 h 8673857"/>
                <a:gd name="T58" fmla="*/ 418794 w 8965002"/>
                <a:gd name="T59" fmla="*/ 1261190 h 8673857"/>
                <a:gd name="T60" fmla="*/ 418794 w 8965002"/>
                <a:gd name="T61" fmla="*/ 1500965 h 8673857"/>
                <a:gd name="T62" fmla="*/ 10807 w 8965002"/>
                <a:gd name="T63" fmla="*/ 1148843 h 8673857"/>
                <a:gd name="T64" fmla="*/ 13069 w 8965002"/>
                <a:gd name="T65" fmla="*/ 949785 h 8673857"/>
                <a:gd name="T66" fmla="*/ 545488 w 8965002"/>
                <a:gd name="T67" fmla="*/ 134703 h 8673857"/>
                <a:gd name="T68" fmla="*/ 706119 w 8965002"/>
                <a:gd name="T69" fmla="*/ 45730 h 8673857"/>
                <a:gd name="T70" fmla="*/ 1227016 w 8965002"/>
                <a:gd name="T71" fmla="*/ 26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chemeClr val="accent6"/>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solidFill>
                  <a:schemeClr val="bg1"/>
                </a:solidFill>
              </a:endParaRPr>
            </a:p>
          </p:txBody>
        </p:sp>
      </p:grpSp>
      <p:sp>
        <p:nvSpPr>
          <p:cNvPr id="5" name="文本框 4"/>
          <p:cNvSpPr txBox="1"/>
          <p:nvPr/>
        </p:nvSpPr>
        <p:spPr>
          <a:xfrm>
            <a:off x="805815" y="912495"/>
            <a:ext cx="3755390" cy="645160"/>
          </a:xfrm>
          <a:prstGeom prst="rect">
            <a:avLst/>
          </a:prstGeom>
          <a:noFill/>
        </p:spPr>
        <p:txBody>
          <a:bodyPr wrap="none" rtlCol="0" anchor="t">
            <a:spAutoFit/>
          </a:bodyPr>
          <a:p>
            <a:pPr>
              <a:lnSpc>
                <a:spcPct val="150000"/>
              </a:lnSpc>
            </a:pPr>
            <a:r>
              <a:rPr lang="en-US" altLang="zh-CN" sz="2400" b="1" dirty="0">
                <a:sym typeface="+mn-ea"/>
              </a:rPr>
              <a:t>Django</a:t>
            </a:r>
            <a:r>
              <a:rPr lang="zh-CN" altLang="en-US" sz="2400" b="1" dirty="0">
                <a:sym typeface="+mn-ea"/>
              </a:rPr>
              <a:t>端</a:t>
            </a:r>
            <a:r>
              <a:rPr lang="en-US" altLang="zh-CN" sz="2400" b="1" dirty="0">
                <a:sym typeface="+mn-ea"/>
              </a:rPr>
              <a:t>-</a:t>
            </a:r>
            <a:r>
              <a:rPr lang="zh-CN" altLang="en-US" sz="2400" b="1" dirty="0">
                <a:sym typeface="+mn-ea"/>
              </a:rPr>
              <a:t>腾讯云短信验证</a:t>
            </a:r>
            <a:endParaRPr lang="zh-CN" altLang="en-US" sz="2400" b="1" dirty="0">
              <a:sym typeface="+mn-ea"/>
            </a:endParaRPr>
          </a:p>
        </p:txBody>
      </p:sp>
      <p:sp>
        <p:nvSpPr>
          <p:cNvPr id="34" name="矩形 1"/>
          <p:cNvSpPr>
            <a:spLocks noChangeArrowheads="1"/>
          </p:cNvSpPr>
          <p:nvPr/>
        </p:nvSpPr>
        <p:spPr bwMode="auto">
          <a:xfrm>
            <a:off x="805815" y="1682750"/>
            <a:ext cx="1026096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nSpc>
                <a:spcPct val="150000"/>
              </a:lnSpc>
            </a:pPr>
            <a:r>
              <a:rPr lang="zh-CN" sz="1600" dirty="0">
                <a:solidFill>
                  <a:schemeClr val="tx1">
                    <a:lumMod val="65000"/>
                    <a:lumOff val="35000"/>
                  </a:schemeClr>
                </a:solidFill>
                <a:cs typeface="+mn-ea"/>
                <a:sym typeface="+mn-lt"/>
              </a:rPr>
              <a:t>在</a:t>
            </a:r>
            <a:r>
              <a:rPr lang="en-US" altLang="zh-CN" sz="1600" dirty="0">
                <a:solidFill>
                  <a:schemeClr val="tx1">
                    <a:lumMod val="65000"/>
                    <a:lumOff val="35000"/>
                  </a:schemeClr>
                </a:solidFill>
                <a:cs typeface="+mn-ea"/>
                <a:sym typeface="+mn-lt"/>
              </a:rPr>
              <a:t>views</a:t>
            </a:r>
            <a:r>
              <a:rPr lang="zh-CN" altLang="en-US" sz="1600" dirty="0">
                <a:solidFill>
                  <a:schemeClr val="tx1">
                    <a:lumMod val="65000"/>
                    <a:lumOff val="35000"/>
                  </a:schemeClr>
                </a:solidFill>
                <a:cs typeface="+mn-ea"/>
                <a:sym typeface="+mn-lt"/>
              </a:rPr>
              <a:t>中调用自己封装的</a:t>
            </a:r>
            <a:r>
              <a:rPr lang="en-US" altLang="zh-CN" sz="1600" dirty="0">
                <a:solidFill>
                  <a:schemeClr val="tx1">
                    <a:lumMod val="65000"/>
                    <a:lumOff val="35000"/>
                  </a:schemeClr>
                </a:solidFill>
                <a:cs typeface="+mn-ea"/>
                <a:sym typeface="+mn-lt"/>
              </a:rPr>
              <a:t>send_message</a:t>
            </a:r>
            <a:r>
              <a:rPr lang="zh-CN" altLang="en-US" sz="1600" dirty="0">
                <a:solidFill>
                  <a:schemeClr val="tx1">
                    <a:lumMod val="65000"/>
                    <a:lumOff val="35000"/>
                  </a:schemeClr>
                </a:solidFill>
                <a:cs typeface="+mn-ea"/>
                <a:sym typeface="+mn-lt"/>
              </a:rPr>
              <a:t>方法几个连接腾讯云短信验证服务</a:t>
            </a:r>
            <a:endParaRPr lang="zh-CN" altLang="en-US" sz="1600" dirty="0">
              <a:solidFill>
                <a:schemeClr val="tx1">
                  <a:lumMod val="65000"/>
                  <a:lumOff val="35000"/>
                </a:schemeClr>
              </a:solidFill>
              <a:cs typeface="+mn-ea"/>
              <a:sym typeface="+mn-lt"/>
            </a:endParaRPr>
          </a:p>
        </p:txBody>
      </p:sp>
      <p:sp>
        <p:nvSpPr>
          <p:cNvPr id="6" name="文本框 5"/>
          <p:cNvSpPr txBox="1"/>
          <p:nvPr/>
        </p:nvSpPr>
        <p:spPr>
          <a:xfrm>
            <a:off x="5074285" y="5843270"/>
            <a:ext cx="2646680" cy="368300"/>
          </a:xfrm>
          <a:prstGeom prst="rect">
            <a:avLst/>
          </a:prstGeom>
          <a:noFill/>
        </p:spPr>
        <p:txBody>
          <a:bodyPr wrap="none" rtlCol="0">
            <a:spAutoFit/>
          </a:bodyPr>
          <a:p>
            <a:r>
              <a:rPr lang="en-US" altLang="zh-CN"/>
              <a:t>send_message</a:t>
            </a:r>
            <a:r>
              <a:rPr lang="zh-CN" altLang="en-US"/>
              <a:t>部分代码</a:t>
            </a:r>
            <a:endParaRPr lang="zh-CN" altLang="en-US"/>
          </a:p>
        </p:txBody>
      </p:sp>
      <p:pic>
        <p:nvPicPr>
          <p:cNvPr id="2" name="图片 -2147482502"/>
          <p:cNvPicPr>
            <a:picLocks noChangeAspect="1"/>
          </p:cNvPicPr>
          <p:nvPr/>
        </p:nvPicPr>
        <p:blipFill>
          <a:blip r:embed="rId1"/>
          <a:stretch>
            <a:fillRect/>
          </a:stretch>
        </p:blipFill>
        <p:spPr>
          <a:xfrm>
            <a:off x="3054985" y="2143125"/>
            <a:ext cx="6081395" cy="3741420"/>
          </a:xfrm>
          <a:prstGeom prst="rect">
            <a:avLst/>
          </a:prstGeom>
          <a:noFill/>
          <a:ln w="9525">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406900" y="2481952"/>
            <a:ext cx="7785100" cy="2131959"/>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674815" y="2963624"/>
            <a:ext cx="5708293" cy="922020"/>
          </a:xfrm>
          <a:prstGeom prst="rect">
            <a:avLst/>
          </a:prstGeom>
          <a:noFill/>
        </p:spPr>
        <p:txBody>
          <a:bodyPr wrap="square" rtlCol="0">
            <a:spAutoFit/>
          </a:bodyPr>
          <a:lstStyle/>
          <a:p>
            <a:pPr>
              <a:lnSpc>
                <a:spcPct val="150000"/>
              </a:lnSpc>
            </a:pPr>
            <a:r>
              <a:rPr lang="zh-CN" altLang="en-US" sz="3600" b="1" dirty="0">
                <a:solidFill>
                  <a:schemeClr val="bg1"/>
                </a:solidFill>
              </a:rPr>
              <a:t>系统实际</a:t>
            </a:r>
            <a:r>
              <a:rPr lang="zh-CN" altLang="en-US" sz="3600" b="1" dirty="0">
                <a:solidFill>
                  <a:schemeClr val="bg1"/>
                </a:solidFill>
              </a:rPr>
              <a:t>演示</a:t>
            </a:r>
            <a:endParaRPr lang="zh-CN" altLang="en-US" sz="3600" b="1" dirty="0">
              <a:solidFill>
                <a:schemeClr val="bg1"/>
              </a:solidFill>
            </a:endParaRPr>
          </a:p>
        </p:txBody>
      </p:sp>
      <p:grpSp>
        <p:nvGrpSpPr>
          <p:cNvPr id="4" name="组合 3"/>
          <p:cNvGrpSpPr/>
          <p:nvPr/>
        </p:nvGrpSpPr>
        <p:grpSpPr>
          <a:xfrm>
            <a:off x="3373490" y="2481952"/>
            <a:ext cx="2131960" cy="2131960"/>
            <a:chOff x="1131485" y="2234042"/>
            <a:chExt cx="1607262" cy="1607262"/>
          </a:xfrm>
        </p:grpSpPr>
        <p:sp>
          <p:nvSpPr>
            <p:cNvPr id="5" name="椭圆 4"/>
            <p:cNvSpPr/>
            <p:nvPr/>
          </p:nvSpPr>
          <p:spPr>
            <a:xfrm>
              <a:off x="1131485" y="2234042"/>
              <a:ext cx="1607262" cy="1607262"/>
            </a:xfrm>
            <a:prstGeom prst="ellipse">
              <a:avLst/>
            </a:prstGeom>
            <a:solidFill>
              <a:schemeClr val="accent6"/>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 name="椭圆 5"/>
            <p:cNvSpPr/>
            <p:nvPr/>
          </p:nvSpPr>
          <p:spPr>
            <a:xfrm>
              <a:off x="1241020" y="2343577"/>
              <a:ext cx="1388192" cy="138819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 name="KSO_Shape"/>
            <p:cNvSpPr/>
            <p:nvPr/>
          </p:nvSpPr>
          <p:spPr bwMode="auto">
            <a:xfrm>
              <a:off x="1480150" y="2597150"/>
              <a:ext cx="909932" cy="881046"/>
            </a:xfrm>
            <a:custGeom>
              <a:avLst/>
              <a:gdLst>
                <a:gd name="T0" fmla="*/ 1660229 w 8965002"/>
                <a:gd name="T1" fmla="*/ 723707 h 8673857"/>
                <a:gd name="T2" fmla="*/ 1707743 w 8965002"/>
                <a:gd name="T3" fmla="*/ 723707 h 8673857"/>
                <a:gd name="T4" fmla="*/ 1786179 w 8965002"/>
                <a:gd name="T5" fmla="*/ 872262 h 8673857"/>
                <a:gd name="T6" fmla="*/ 1398524 w 8965002"/>
                <a:gd name="T7" fmla="*/ 1455923 h 8673857"/>
                <a:gd name="T8" fmla="*/ 1307266 w 8965002"/>
                <a:gd name="T9" fmla="*/ 1501168 h 8673857"/>
                <a:gd name="T10" fmla="*/ 1079500 w 8965002"/>
                <a:gd name="T11" fmla="*/ 1501168 h 8673857"/>
                <a:gd name="T12" fmla="*/ 1079500 w 8965002"/>
                <a:gd name="T13" fmla="*/ 1685165 h 8673857"/>
                <a:gd name="T14" fmla="*/ 1049332 w 8965002"/>
                <a:gd name="T15" fmla="*/ 1734934 h 8673857"/>
                <a:gd name="T16" fmla="*/ 1021427 w 8965002"/>
                <a:gd name="T17" fmla="*/ 1741721 h 8673857"/>
                <a:gd name="T18" fmla="*/ 985980 w 8965002"/>
                <a:gd name="T19" fmla="*/ 1731164 h 8673857"/>
                <a:gd name="T20" fmla="*/ 808744 w 8965002"/>
                <a:gd name="T21" fmla="*/ 1611265 h 8673857"/>
                <a:gd name="T22" fmla="*/ 635280 w 8965002"/>
                <a:gd name="T23" fmla="*/ 1731164 h 8673857"/>
                <a:gd name="T24" fmla="*/ 571927 w 8965002"/>
                <a:gd name="T25" fmla="*/ 1734934 h 8673857"/>
                <a:gd name="T26" fmla="*/ 539497 w 8965002"/>
                <a:gd name="T27" fmla="*/ 1685165 h 8673857"/>
                <a:gd name="T28" fmla="*/ 539497 w 8965002"/>
                <a:gd name="T29" fmla="*/ 1225173 h 8673857"/>
                <a:gd name="T30" fmla="*/ 636788 w 8965002"/>
                <a:gd name="T31" fmla="*/ 1030619 h 8673857"/>
                <a:gd name="T32" fmla="*/ 667710 w 8965002"/>
                <a:gd name="T33" fmla="*/ 1022324 h 8673857"/>
                <a:gd name="T34" fmla="*/ 1142852 w 8965002"/>
                <a:gd name="T35" fmla="*/ 1022324 h 8673857"/>
                <a:gd name="T36" fmla="*/ 1077992 w 8965002"/>
                <a:gd name="T37" fmla="*/ 1261369 h 8673857"/>
                <a:gd name="T38" fmla="*/ 1250702 w 8965002"/>
                <a:gd name="T39" fmla="*/ 1261369 h 8673857"/>
                <a:gd name="T40" fmla="*/ 1660229 w 8965002"/>
                <a:gd name="T41" fmla="*/ 723707 h 8673857"/>
                <a:gd name="T42" fmla="*/ 1227016 w 8965002"/>
                <a:gd name="T43" fmla="*/ 26 h 8673857"/>
                <a:gd name="T44" fmla="*/ 1646524 w 8965002"/>
                <a:gd name="T45" fmla="*/ 27634 h 8673857"/>
                <a:gd name="T46" fmla="*/ 1722691 w 8965002"/>
                <a:gd name="T47" fmla="*/ 177681 h 8673857"/>
                <a:gd name="T48" fmla="*/ 1246833 w 8965002"/>
                <a:gd name="T49" fmla="*/ 798230 h 8673857"/>
                <a:gd name="T50" fmla="*/ 1160861 w 8965002"/>
                <a:gd name="T51" fmla="*/ 838946 h 8673857"/>
                <a:gd name="T52" fmla="*/ 443680 w 8965002"/>
                <a:gd name="T53" fmla="*/ 838946 h 8673857"/>
                <a:gd name="T54" fmla="*/ 231014 w 8965002"/>
                <a:gd name="T55" fmla="*/ 1099833 h 8673857"/>
                <a:gd name="T56" fmla="*/ 361479 w 8965002"/>
                <a:gd name="T57" fmla="*/ 1249880 h 8673857"/>
                <a:gd name="T58" fmla="*/ 418794 w 8965002"/>
                <a:gd name="T59" fmla="*/ 1261190 h 8673857"/>
                <a:gd name="T60" fmla="*/ 418794 w 8965002"/>
                <a:gd name="T61" fmla="*/ 1500965 h 8673857"/>
                <a:gd name="T62" fmla="*/ 10807 w 8965002"/>
                <a:gd name="T63" fmla="*/ 1148843 h 8673857"/>
                <a:gd name="T64" fmla="*/ 13069 w 8965002"/>
                <a:gd name="T65" fmla="*/ 949785 h 8673857"/>
                <a:gd name="T66" fmla="*/ 545488 w 8965002"/>
                <a:gd name="T67" fmla="*/ 134703 h 8673857"/>
                <a:gd name="T68" fmla="*/ 706119 w 8965002"/>
                <a:gd name="T69" fmla="*/ 45730 h 8673857"/>
                <a:gd name="T70" fmla="*/ 1227016 w 8965002"/>
                <a:gd name="T71" fmla="*/ 26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chemeClr val="accent6"/>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solidFill>
                  <a:schemeClr val="bg1"/>
                </a:solidFill>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05990" y="-134709"/>
            <a:ext cx="5708293" cy="922020"/>
          </a:xfrm>
          <a:prstGeom prst="rect">
            <a:avLst/>
          </a:prstGeom>
          <a:noFill/>
        </p:spPr>
        <p:txBody>
          <a:bodyPr wrap="square" rtlCol="0">
            <a:spAutoFit/>
          </a:bodyPr>
          <a:lstStyle/>
          <a:p>
            <a:pPr>
              <a:lnSpc>
                <a:spcPct val="150000"/>
              </a:lnSpc>
            </a:pPr>
            <a:r>
              <a:rPr lang="zh-CN" altLang="en-US" sz="3600" b="1" dirty="0">
                <a:solidFill>
                  <a:schemeClr val="bg1"/>
                </a:solidFill>
                <a:sym typeface="+mn-ea"/>
              </a:rPr>
              <a:t>系统设计</a:t>
            </a:r>
            <a:r>
              <a:rPr lang="en-US" altLang="zh-CN" sz="3600" b="1" dirty="0">
                <a:solidFill>
                  <a:schemeClr val="bg1"/>
                </a:solidFill>
                <a:sym typeface="+mn-ea"/>
              </a:rPr>
              <a:t>-</a:t>
            </a:r>
            <a:r>
              <a:rPr lang="zh-CN" altLang="en-US" sz="3600" b="1" dirty="0">
                <a:solidFill>
                  <a:schemeClr val="bg1"/>
                </a:solidFill>
                <a:sym typeface="+mn-ea"/>
              </a:rPr>
              <a:t>实际</a:t>
            </a:r>
            <a:r>
              <a:rPr lang="zh-CN" altLang="en-US" sz="3600" b="1" dirty="0">
                <a:solidFill>
                  <a:schemeClr val="bg1"/>
                </a:solidFill>
                <a:sym typeface="+mn-ea"/>
              </a:rPr>
              <a:t>演示</a:t>
            </a:r>
            <a:endParaRPr lang="zh-CN" altLang="en-US" sz="3600" b="1" dirty="0">
              <a:solidFill>
                <a:schemeClr val="bg1"/>
              </a:solidFill>
              <a:sym typeface="+mn-ea"/>
            </a:endParaRPr>
          </a:p>
        </p:txBody>
      </p:sp>
      <p:grpSp>
        <p:nvGrpSpPr>
          <p:cNvPr id="48" name="组合 47"/>
          <p:cNvGrpSpPr/>
          <p:nvPr/>
        </p:nvGrpSpPr>
        <p:grpSpPr>
          <a:xfrm>
            <a:off x="123825" y="110358"/>
            <a:ext cx="593817" cy="593817"/>
            <a:chOff x="1131485" y="2234042"/>
            <a:chExt cx="1607262" cy="1607262"/>
          </a:xfrm>
        </p:grpSpPr>
        <p:sp>
          <p:nvSpPr>
            <p:cNvPr id="49" name="椭圆 48"/>
            <p:cNvSpPr/>
            <p:nvPr/>
          </p:nvSpPr>
          <p:spPr>
            <a:xfrm>
              <a:off x="1131485" y="2234042"/>
              <a:ext cx="1607262" cy="1607262"/>
            </a:xfrm>
            <a:prstGeom prst="ellipse">
              <a:avLst/>
            </a:prstGeom>
            <a:solidFill>
              <a:schemeClr val="accent6"/>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0" name="椭圆 49"/>
            <p:cNvSpPr/>
            <p:nvPr/>
          </p:nvSpPr>
          <p:spPr>
            <a:xfrm>
              <a:off x="1241020" y="2343577"/>
              <a:ext cx="1388192" cy="138819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1" name="KSO_Shape"/>
            <p:cNvSpPr/>
            <p:nvPr/>
          </p:nvSpPr>
          <p:spPr bwMode="auto">
            <a:xfrm>
              <a:off x="1480150" y="2597150"/>
              <a:ext cx="909932" cy="881046"/>
            </a:xfrm>
            <a:custGeom>
              <a:avLst/>
              <a:gdLst>
                <a:gd name="T0" fmla="*/ 1660229 w 8965002"/>
                <a:gd name="T1" fmla="*/ 723707 h 8673857"/>
                <a:gd name="T2" fmla="*/ 1707743 w 8965002"/>
                <a:gd name="T3" fmla="*/ 723707 h 8673857"/>
                <a:gd name="T4" fmla="*/ 1786179 w 8965002"/>
                <a:gd name="T5" fmla="*/ 872262 h 8673857"/>
                <a:gd name="T6" fmla="*/ 1398524 w 8965002"/>
                <a:gd name="T7" fmla="*/ 1455923 h 8673857"/>
                <a:gd name="T8" fmla="*/ 1307266 w 8965002"/>
                <a:gd name="T9" fmla="*/ 1501168 h 8673857"/>
                <a:gd name="T10" fmla="*/ 1079500 w 8965002"/>
                <a:gd name="T11" fmla="*/ 1501168 h 8673857"/>
                <a:gd name="T12" fmla="*/ 1079500 w 8965002"/>
                <a:gd name="T13" fmla="*/ 1685165 h 8673857"/>
                <a:gd name="T14" fmla="*/ 1049332 w 8965002"/>
                <a:gd name="T15" fmla="*/ 1734934 h 8673857"/>
                <a:gd name="T16" fmla="*/ 1021427 w 8965002"/>
                <a:gd name="T17" fmla="*/ 1741721 h 8673857"/>
                <a:gd name="T18" fmla="*/ 985980 w 8965002"/>
                <a:gd name="T19" fmla="*/ 1731164 h 8673857"/>
                <a:gd name="T20" fmla="*/ 808744 w 8965002"/>
                <a:gd name="T21" fmla="*/ 1611265 h 8673857"/>
                <a:gd name="T22" fmla="*/ 635280 w 8965002"/>
                <a:gd name="T23" fmla="*/ 1731164 h 8673857"/>
                <a:gd name="T24" fmla="*/ 571927 w 8965002"/>
                <a:gd name="T25" fmla="*/ 1734934 h 8673857"/>
                <a:gd name="T26" fmla="*/ 539497 w 8965002"/>
                <a:gd name="T27" fmla="*/ 1685165 h 8673857"/>
                <a:gd name="T28" fmla="*/ 539497 w 8965002"/>
                <a:gd name="T29" fmla="*/ 1225173 h 8673857"/>
                <a:gd name="T30" fmla="*/ 636788 w 8965002"/>
                <a:gd name="T31" fmla="*/ 1030619 h 8673857"/>
                <a:gd name="T32" fmla="*/ 667710 w 8965002"/>
                <a:gd name="T33" fmla="*/ 1022324 h 8673857"/>
                <a:gd name="T34" fmla="*/ 1142852 w 8965002"/>
                <a:gd name="T35" fmla="*/ 1022324 h 8673857"/>
                <a:gd name="T36" fmla="*/ 1077992 w 8965002"/>
                <a:gd name="T37" fmla="*/ 1261369 h 8673857"/>
                <a:gd name="T38" fmla="*/ 1250702 w 8965002"/>
                <a:gd name="T39" fmla="*/ 1261369 h 8673857"/>
                <a:gd name="T40" fmla="*/ 1660229 w 8965002"/>
                <a:gd name="T41" fmla="*/ 723707 h 8673857"/>
                <a:gd name="T42" fmla="*/ 1227016 w 8965002"/>
                <a:gd name="T43" fmla="*/ 26 h 8673857"/>
                <a:gd name="T44" fmla="*/ 1646524 w 8965002"/>
                <a:gd name="T45" fmla="*/ 27634 h 8673857"/>
                <a:gd name="T46" fmla="*/ 1722691 w 8965002"/>
                <a:gd name="T47" fmla="*/ 177681 h 8673857"/>
                <a:gd name="T48" fmla="*/ 1246833 w 8965002"/>
                <a:gd name="T49" fmla="*/ 798230 h 8673857"/>
                <a:gd name="T50" fmla="*/ 1160861 w 8965002"/>
                <a:gd name="T51" fmla="*/ 838946 h 8673857"/>
                <a:gd name="T52" fmla="*/ 443680 w 8965002"/>
                <a:gd name="T53" fmla="*/ 838946 h 8673857"/>
                <a:gd name="T54" fmla="*/ 231014 w 8965002"/>
                <a:gd name="T55" fmla="*/ 1099833 h 8673857"/>
                <a:gd name="T56" fmla="*/ 361479 w 8965002"/>
                <a:gd name="T57" fmla="*/ 1249880 h 8673857"/>
                <a:gd name="T58" fmla="*/ 418794 w 8965002"/>
                <a:gd name="T59" fmla="*/ 1261190 h 8673857"/>
                <a:gd name="T60" fmla="*/ 418794 w 8965002"/>
                <a:gd name="T61" fmla="*/ 1500965 h 8673857"/>
                <a:gd name="T62" fmla="*/ 10807 w 8965002"/>
                <a:gd name="T63" fmla="*/ 1148843 h 8673857"/>
                <a:gd name="T64" fmla="*/ 13069 w 8965002"/>
                <a:gd name="T65" fmla="*/ 949785 h 8673857"/>
                <a:gd name="T66" fmla="*/ 545488 w 8965002"/>
                <a:gd name="T67" fmla="*/ 134703 h 8673857"/>
                <a:gd name="T68" fmla="*/ 706119 w 8965002"/>
                <a:gd name="T69" fmla="*/ 45730 h 8673857"/>
                <a:gd name="T70" fmla="*/ 1227016 w 8965002"/>
                <a:gd name="T71" fmla="*/ 26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chemeClr val="accent6"/>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solidFill>
                  <a:schemeClr val="bg1"/>
                </a:solidFill>
              </a:endParaRPr>
            </a:p>
          </p:txBody>
        </p:sp>
      </p:grpSp>
      <p:pic>
        <p:nvPicPr>
          <p:cNvPr id="4" name="图片 3"/>
          <p:cNvPicPr>
            <a:picLocks noChangeAspect="1"/>
          </p:cNvPicPr>
          <p:nvPr/>
        </p:nvPicPr>
        <p:blipFill>
          <a:blip r:embed="rId1"/>
          <a:stretch>
            <a:fillRect/>
          </a:stretch>
        </p:blipFill>
        <p:spPr>
          <a:xfrm>
            <a:off x="788035" y="1442720"/>
            <a:ext cx="2156460" cy="4438650"/>
          </a:xfrm>
          <a:prstGeom prst="rect">
            <a:avLst/>
          </a:prstGeom>
        </p:spPr>
      </p:pic>
      <p:pic>
        <p:nvPicPr>
          <p:cNvPr id="8" name="图片 7"/>
          <p:cNvPicPr>
            <a:picLocks noChangeAspect="1"/>
          </p:cNvPicPr>
          <p:nvPr/>
        </p:nvPicPr>
        <p:blipFill>
          <a:blip r:embed="rId2"/>
          <a:stretch>
            <a:fillRect/>
          </a:stretch>
        </p:blipFill>
        <p:spPr>
          <a:xfrm>
            <a:off x="3554730" y="1442085"/>
            <a:ext cx="2092325" cy="4439285"/>
          </a:xfrm>
          <a:prstGeom prst="rect">
            <a:avLst/>
          </a:prstGeom>
        </p:spPr>
      </p:pic>
      <p:sp>
        <p:nvSpPr>
          <p:cNvPr id="10" name="右箭头 9"/>
          <p:cNvSpPr/>
          <p:nvPr/>
        </p:nvSpPr>
        <p:spPr>
          <a:xfrm>
            <a:off x="3024505" y="3401695"/>
            <a:ext cx="450215" cy="2654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右箭头 10"/>
          <p:cNvSpPr/>
          <p:nvPr/>
        </p:nvSpPr>
        <p:spPr>
          <a:xfrm>
            <a:off x="5829935" y="3528695"/>
            <a:ext cx="450215" cy="2654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2" name="图片 11"/>
          <p:cNvPicPr>
            <a:picLocks noChangeAspect="1"/>
          </p:cNvPicPr>
          <p:nvPr/>
        </p:nvPicPr>
        <p:blipFill>
          <a:blip r:embed="rId3"/>
          <a:stretch>
            <a:fillRect/>
          </a:stretch>
        </p:blipFill>
        <p:spPr>
          <a:xfrm>
            <a:off x="6463030" y="1442085"/>
            <a:ext cx="2124075" cy="4439920"/>
          </a:xfrm>
          <a:prstGeom prst="rect">
            <a:avLst/>
          </a:prstGeom>
        </p:spPr>
      </p:pic>
      <p:pic>
        <p:nvPicPr>
          <p:cNvPr id="13" name="图片 12"/>
          <p:cNvPicPr>
            <a:picLocks noChangeAspect="1"/>
          </p:cNvPicPr>
          <p:nvPr/>
        </p:nvPicPr>
        <p:blipFill>
          <a:blip r:embed="rId4"/>
          <a:stretch>
            <a:fillRect/>
          </a:stretch>
        </p:blipFill>
        <p:spPr>
          <a:xfrm>
            <a:off x="9165590" y="1442085"/>
            <a:ext cx="2225040" cy="4439285"/>
          </a:xfrm>
          <a:prstGeom prst="rect">
            <a:avLst/>
          </a:prstGeom>
        </p:spPr>
      </p:pic>
      <p:sp>
        <p:nvSpPr>
          <p:cNvPr id="14" name="右箭头 13"/>
          <p:cNvSpPr/>
          <p:nvPr/>
        </p:nvSpPr>
        <p:spPr>
          <a:xfrm>
            <a:off x="8651240" y="3528695"/>
            <a:ext cx="450215" cy="2654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文本框 14"/>
          <p:cNvSpPr txBox="1"/>
          <p:nvPr/>
        </p:nvSpPr>
        <p:spPr>
          <a:xfrm>
            <a:off x="2110105" y="6115050"/>
            <a:ext cx="2278380" cy="368300"/>
          </a:xfrm>
          <a:prstGeom prst="rect">
            <a:avLst/>
          </a:prstGeom>
          <a:noFill/>
        </p:spPr>
        <p:txBody>
          <a:bodyPr wrap="none" rtlCol="0">
            <a:spAutoFit/>
          </a:bodyPr>
          <a:p>
            <a:r>
              <a:rPr lang="zh-CN" altLang="en-US"/>
              <a:t>未登录状态点击</a:t>
            </a:r>
            <a:r>
              <a:rPr lang="en-US" altLang="zh-CN"/>
              <a:t>&gt;&gt;</a:t>
            </a:r>
            <a:r>
              <a:rPr lang="zh-CN" altLang="en-US"/>
              <a:t>号</a:t>
            </a:r>
            <a:endParaRPr lang="zh-CN" altLang="en-US"/>
          </a:p>
        </p:txBody>
      </p:sp>
      <p:sp>
        <p:nvSpPr>
          <p:cNvPr id="16" name="文本框 15"/>
          <p:cNvSpPr txBox="1"/>
          <p:nvPr/>
        </p:nvSpPr>
        <p:spPr>
          <a:xfrm>
            <a:off x="6842125" y="6115050"/>
            <a:ext cx="4069080" cy="368300"/>
          </a:xfrm>
          <a:prstGeom prst="rect">
            <a:avLst/>
          </a:prstGeom>
          <a:noFill/>
        </p:spPr>
        <p:txBody>
          <a:bodyPr wrap="none" rtlCol="0">
            <a:spAutoFit/>
          </a:bodyPr>
          <a:p>
            <a:r>
              <a:rPr lang="zh-CN" altLang="en-US"/>
              <a:t>进入登录页面，点击注册进入注册</a:t>
            </a:r>
            <a:r>
              <a:rPr lang="zh-CN" altLang="en-US"/>
              <a:t>页面</a:t>
            </a:r>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05990" y="-134709"/>
            <a:ext cx="5708293" cy="922020"/>
          </a:xfrm>
          <a:prstGeom prst="rect">
            <a:avLst/>
          </a:prstGeom>
          <a:noFill/>
        </p:spPr>
        <p:txBody>
          <a:bodyPr wrap="square" rtlCol="0">
            <a:spAutoFit/>
          </a:bodyPr>
          <a:lstStyle/>
          <a:p>
            <a:pPr>
              <a:lnSpc>
                <a:spcPct val="150000"/>
              </a:lnSpc>
            </a:pPr>
            <a:r>
              <a:rPr lang="zh-CN" altLang="en-US" sz="3600" b="1" dirty="0">
                <a:solidFill>
                  <a:schemeClr val="bg1"/>
                </a:solidFill>
                <a:sym typeface="+mn-ea"/>
              </a:rPr>
              <a:t>系统设计</a:t>
            </a:r>
            <a:r>
              <a:rPr lang="en-US" altLang="zh-CN" sz="3600" b="1" dirty="0">
                <a:solidFill>
                  <a:schemeClr val="bg1"/>
                </a:solidFill>
                <a:sym typeface="+mn-ea"/>
              </a:rPr>
              <a:t>-</a:t>
            </a:r>
            <a:r>
              <a:rPr lang="zh-CN" altLang="en-US" sz="3600" b="1" dirty="0">
                <a:solidFill>
                  <a:schemeClr val="bg1"/>
                </a:solidFill>
                <a:sym typeface="+mn-ea"/>
              </a:rPr>
              <a:t>实际演示</a:t>
            </a:r>
            <a:endParaRPr lang="zh-CN" altLang="en-US" sz="3600" b="1" dirty="0">
              <a:solidFill>
                <a:schemeClr val="bg1"/>
              </a:solidFill>
              <a:sym typeface="+mn-ea"/>
            </a:endParaRPr>
          </a:p>
        </p:txBody>
      </p:sp>
      <p:grpSp>
        <p:nvGrpSpPr>
          <p:cNvPr id="48" name="组合 47"/>
          <p:cNvGrpSpPr/>
          <p:nvPr/>
        </p:nvGrpSpPr>
        <p:grpSpPr>
          <a:xfrm>
            <a:off x="123825" y="110358"/>
            <a:ext cx="593817" cy="593817"/>
            <a:chOff x="1131485" y="2234042"/>
            <a:chExt cx="1607262" cy="1607262"/>
          </a:xfrm>
        </p:grpSpPr>
        <p:sp>
          <p:nvSpPr>
            <p:cNvPr id="49" name="椭圆 48"/>
            <p:cNvSpPr/>
            <p:nvPr/>
          </p:nvSpPr>
          <p:spPr>
            <a:xfrm>
              <a:off x="1131485" y="2234042"/>
              <a:ext cx="1607262" cy="1607262"/>
            </a:xfrm>
            <a:prstGeom prst="ellipse">
              <a:avLst/>
            </a:prstGeom>
            <a:solidFill>
              <a:schemeClr val="accent6"/>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0" name="椭圆 49"/>
            <p:cNvSpPr/>
            <p:nvPr/>
          </p:nvSpPr>
          <p:spPr>
            <a:xfrm>
              <a:off x="1241020" y="2343577"/>
              <a:ext cx="1388192" cy="138819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1" name="KSO_Shape"/>
            <p:cNvSpPr/>
            <p:nvPr/>
          </p:nvSpPr>
          <p:spPr bwMode="auto">
            <a:xfrm>
              <a:off x="1480150" y="2597150"/>
              <a:ext cx="909932" cy="881046"/>
            </a:xfrm>
            <a:custGeom>
              <a:avLst/>
              <a:gdLst>
                <a:gd name="T0" fmla="*/ 1660229 w 8965002"/>
                <a:gd name="T1" fmla="*/ 723707 h 8673857"/>
                <a:gd name="T2" fmla="*/ 1707743 w 8965002"/>
                <a:gd name="T3" fmla="*/ 723707 h 8673857"/>
                <a:gd name="T4" fmla="*/ 1786179 w 8965002"/>
                <a:gd name="T5" fmla="*/ 872262 h 8673857"/>
                <a:gd name="T6" fmla="*/ 1398524 w 8965002"/>
                <a:gd name="T7" fmla="*/ 1455923 h 8673857"/>
                <a:gd name="T8" fmla="*/ 1307266 w 8965002"/>
                <a:gd name="T9" fmla="*/ 1501168 h 8673857"/>
                <a:gd name="T10" fmla="*/ 1079500 w 8965002"/>
                <a:gd name="T11" fmla="*/ 1501168 h 8673857"/>
                <a:gd name="T12" fmla="*/ 1079500 w 8965002"/>
                <a:gd name="T13" fmla="*/ 1685165 h 8673857"/>
                <a:gd name="T14" fmla="*/ 1049332 w 8965002"/>
                <a:gd name="T15" fmla="*/ 1734934 h 8673857"/>
                <a:gd name="T16" fmla="*/ 1021427 w 8965002"/>
                <a:gd name="T17" fmla="*/ 1741721 h 8673857"/>
                <a:gd name="T18" fmla="*/ 985980 w 8965002"/>
                <a:gd name="T19" fmla="*/ 1731164 h 8673857"/>
                <a:gd name="T20" fmla="*/ 808744 w 8965002"/>
                <a:gd name="T21" fmla="*/ 1611265 h 8673857"/>
                <a:gd name="T22" fmla="*/ 635280 w 8965002"/>
                <a:gd name="T23" fmla="*/ 1731164 h 8673857"/>
                <a:gd name="T24" fmla="*/ 571927 w 8965002"/>
                <a:gd name="T25" fmla="*/ 1734934 h 8673857"/>
                <a:gd name="T26" fmla="*/ 539497 w 8965002"/>
                <a:gd name="T27" fmla="*/ 1685165 h 8673857"/>
                <a:gd name="T28" fmla="*/ 539497 w 8965002"/>
                <a:gd name="T29" fmla="*/ 1225173 h 8673857"/>
                <a:gd name="T30" fmla="*/ 636788 w 8965002"/>
                <a:gd name="T31" fmla="*/ 1030619 h 8673857"/>
                <a:gd name="T32" fmla="*/ 667710 w 8965002"/>
                <a:gd name="T33" fmla="*/ 1022324 h 8673857"/>
                <a:gd name="T34" fmla="*/ 1142852 w 8965002"/>
                <a:gd name="T35" fmla="*/ 1022324 h 8673857"/>
                <a:gd name="T36" fmla="*/ 1077992 w 8965002"/>
                <a:gd name="T37" fmla="*/ 1261369 h 8673857"/>
                <a:gd name="T38" fmla="*/ 1250702 w 8965002"/>
                <a:gd name="T39" fmla="*/ 1261369 h 8673857"/>
                <a:gd name="T40" fmla="*/ 1660229 w 8965002"/>
                <a:gd name="T41" fmla="*/ 723707 h 8673857"/>
                <a:gd name="T42" fmla="*/ 1227016 w 8965002"/>
                <a:gd name="T43" fmla="*/ 26 h 8673857"/>
                <a:gd name="T44" fmla="*/ 1646524 w 8965002"/>
                <a:gd name="T45" fmla="*/ 27634 h 8673857"/>
                <a:gd name="T46" fmla="*/ 1722691 w 8965002"/>
                <a:gd name="T47" fmla="*/ 177681 h 8673857"/>
                <a:gd name="T48" fmla="*/ 1246833 w 8965002"/>
                <a:gd name="T49" fmla="*/ 798230 h 8673857"/>
                <a:gd name="T50" fmla="*/ 1160861 w 8965002"/>
                <a:gd name="T51" fmla="*/ 838946 h 8673857"/>
                <a:gd name="T52" fmla="*/ 443680 w 8965002"/>
                <a:gd name="T53" fmla="*/ 838946 h 8673857"/>
                <a:gd name="T54" fmla="*/ 231014 w 8965002"/>
                <a:gd name="T55" fmla="*/ 1099833 h 8673857"/>
                <a:gd name="T56" fmla="*/ 361479 w 8965002"/>
                <a:gd name="T57" fmla="*/ 1249880 h 8673857"/>
                <a:gd name="T58" fmla="*/ 418794 w 8965002"/>
                <a:gd name="T59" fmla="*/ 1261190 h 8673857"/>
                <a:gd name="T60" fmla="*/ 418794 w 8965002"/>
                <a:gd name="T61" fmla="*/ 1500965 h 8673857"/>
                <a:gd name="T62" fmla="*/ 10807 w 8965002"/>
                <a:gd name="T63" fmla="*/ 1148843 h 8673857"/>
                <a:gd name="T64" fmla="*/ 13069 w 8965002"/>
                <a:gd name="T65" fmla="*/ 949785 h 8673857"/>
                <a:gd name="T66" fmla="*/ 545488 w 8965002"/>
                <a:gd name="T67" fmla="*/ 134703 h 8673857"/>
                <a:gd name="T68" fmla="*/ 706119 w 8965002"/>
                <a:gd name="T69" fmla="*/ 45730 h 8673857"/>
                <a:gd name="T70" fmla="*/ 1227016 w 8965002"/>
                <a:gd name="T71" fmla="*/ 26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chemeClr val="accent6"/>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solidFill>
                  <a:schemeClr val="bg1"/>
                </a:solidFill>
              </a:endParaRPr>
            </a:p>
          </p:txBody>
        </p:sp>
      </p:grpSp>
      <p:sp>
        <p:nvSpPr>
          <p:cNvPr id="10" name="右箭头 9"/>
          <p:cNvSpPr/>
          <p:nvPr/>
        </p:nvSpPr>
        <p:spPr>
          <a:xfrm>
            <a:off x="3024505" y="3401695"/>
            <a:ext cx="450215" cy="2654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右箭头 13"/>
          <p:cNvSpPr/>
          <p:nvPr/>
        </p:nvSpPr>
        <p:spPr>
          <a:xfrm>
            <a:off x="8651875" y="3401695"/>
            <a:ext cx="450215" cy="2654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文本框 14"/>
          <p:cNvSpPr txBox="1"/>
          <p:nvPr/>
        </p:nvSpPr>
        <p:spPr>
          <a:xfrm>
            <a:off x="1168400" y="6103620"/>
            <a:ext cx="4983480" cy="368300"/>
          </a:xfrm>
          <a:prstGeom prst="rect">
            <a:avLst/>
          </a:prstGeom>
          <a:noFill/>
        </p:spPr>
        <p:txBody>
          <a:bodyPr wrap="none" rtlCol="0">
            <a:spAutoFit/>
          </a:bodyPr>
          <a:p>
            <a:r>
              <a:rPr lang="zh-CN" altLang="en-US"/>
              <a:t>填写完大致信息，点击蓝色邮件按钮发送</a:t>
            </a:r>
            <a:r>
              <a:rPr lang="zh-CN" altLang="en-US"/>
              <a:t>验证码</a:t>
            </a:r>
            <a:endParaRPr lang="zh-CN" altLang="en-US"/>
          </a:p>
        </p:txBody>
      </p:sp>
      <p:sp>
        <p:nvSpPr>
          <p:cNvPr id="16" name="文本框 15"/>
          <p:cNvSpPr txBox="1"/>
          <p:nvPr/>
        </p:nvSpPr>
        <p:spPr>
          <a:xfrm>
            <a:off x="6842125" y="6115050"/>
            <a:ext cx="3288030" cy="368300"/>
          </a:xfrm>
          <a:prstGeom prst="rect">
            <a:avLst/>
          </a:prstGeom>
          <a:noFill/>
        </p:spPr>
        <p:txBody>
          <a:bodyPr wrap="none" rtlCol="0">
            <a:spAutoFit/>
          </a:bodyPr>
          <a:p>
            <a:r>
              <a:rPr lang="zh-CN" altLang="en-US"/>
              <a:t>进入首页点击</a:t>
            </a:r>
            <a:r>
              <a:rPr lang="en-US" altLang="zh-CN"/>
              <a:t>+</a:t>
            </a:r>
            <a:r>
              <a:rPr lang="zh-CN" altLang="en-US"/>
              <a:t>号进入添加</a:t>
            </a:r>
            <a:r>
              <a:rPr lang="zh-CN" altLang="en-US"/>
              <a:t>界面</a:t>
            </a:r>
            <a:endParaRPr lang="zh-CN" altLang="en-US"/>
          </a:p>
        </p:txBody>
      </p:sp>
      <p:pic>
        <p:nvPicPr>
          <p:cNvPr id="100" name="图片 99"/>
          <p:cNvPicPr/>
          <p:nvPr/>
        </p:nvPicPr>
        <p:blipFill>
          <a:blip r:embed="rId1"/>
          <a:stretch>
            <a:fillRect/>
          </a:stretch>
        </p:blipFill>
        <p:spPr>
          <a:xfrm>
            <a:off x="3567430" y="2905760"/>
            <a:ext cx="2125345" cy="1045845"/>
          </a:xfrm>
          <a:prstGeom prst="rect">
            <a:avLst/>
          </a:prstGeom>
          <a:noFill/>
          <a:ln w="9525">
            <a:noFill/>
          </a:ln>
        </p:spPr>
      </p:pic>
      <p:pic>
        <p:nvPicPr>
          <p:cNvPr id="2" name="图片 1"/>
          <p:cNvPicPr>
            <a:picLocks noChangeAspect="1"/>
          </p:cNvPicPr>
          <p:nvPr/>
        </p:nvPicPr>
        <p:blipFill>
          <a:blip r:embed="rId2"/>
          <a:stretch>
            <a:fillRect/>
          </a:stretch>
        </p:blipFill>
        <p:spPr>
          <a:xfrm>
            <a:off x="761365" y="1323340"/>
            <a:ext cx="2170430" cy="4422140"/>
          </a:xfrm>
          <a:prstGeom prst="rect">
            <a:avLst/>
          </a:prstGeom>
        </p:spPr>
      </p:pic>
      <p:pic>
        <p:nvPicPr>
          <p:cNvPr id="5" name="图片 4"/>
          <p:cNvPicPr>
            <a:picLocks noChangeAspect="1"/>
          </p:cNvPicPr>
          <p:nvPr/>
        </p:nvPicPr>
        <p:blipFill>
          <a:blip r:embed="rId3"/>
          <a:stretch>
            <a:fillRect/>
          </a:stretch>
        </p:blipFill>
        <p:spPr>
          <a:xfrm>
            <a:off x="6328410" y="1157605"/>
            <a:ext cx="2310130" cy="4587875"/>
          </a:xfrm>
          <a:prstGeom prst="rect">
            <a:avLst/>
          </a:prstGeom>
        </p:spPr>
      </p:pic>
      <p:sp>
        <p:nvSpPr>
          <p:cNvPr id="6" name="右箭头 5"/>
          <p:cNvSpPr/>
          <p:nvPr/>
        </p:nvSpPr>
        <p:spPr>
          <a:xfrm>
            <a:off x="5838190" y="3401695"/>
            <a:ext cx="450215" cy="2654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7" name="图片 6"/>
          <p:cNvPicPr>
            <a:picLocks noChangeAspect="1"/>
          </p:cNvPicPr>
          <p:nvPr/>
        </p:nvPicPr>
        <p:blipFill>
          <a:blip r:embed="rId4"/>
          <a:stretch>
            <a:fillRect/>
          </a:stretch>
        </p:blipFill>
        <p:spPr>
          <a:xfrm>
            <a:off x="9274175" y="1275080"/>
            <a:ext cx="2151380" cy="44704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05990" y="-134709"/>
            <a:ext cx="5708293" cy="922020"/>
          </a:xfrm>
          <a:prstGeom prst="rect">
            <a:avLst/>
          </a:prstGeom>
          <a:noFill/>
        </p:spPr>
        <p:txBody>
          <a:bodyPr wrap="square" rtlCol="0">
            <a:spAutoFit/>
          </a:bodyPr>
          <a:lstStyle/>
          <a:p>
            <a:pPr>
              <a:lnSpc>
                <a:spcPct val="150000"/>
              </a:lnSpc>
            </a:pPr>
            <a:r>
              <a:rPr lang="zh-CN" altLang="en-US" sz="3600" b="1" dirty="0">
                <a:solidFill>
                  <a:schemeClr val="bg1"/>
                </a:solidFill>
                <a:sym typeface="+mn-ea"/>
              </a:rPr>
              <a:t>系统设计</a:t>
            </a:r>
            <a:r>
              <a:rPr lang="en-US" altLang="zh-CN" sz="3600" b="1" dirty="0">
                <a:solidFill>
                  <a:schemeClr val="bg1"/>
                </a:solidFill>
                <a:sym typeface="+mn-ea"/>
              </a:rPr>
              <a:t>-</a:t>
            </a:r>
            <a:r>
              <a:rPr lang="zh-CN" altLang="en-US" sz="3600" b="1" dirty="0">
                <a:solidFill>
                  <a:schemeClr val="bg1"/>
                </a:solidFill>
                <a:sym typeface="+mn-ea"/>
              </a:rPr>
              <a:t>实际演示</a:t>
            </a:r>
            <a:endParaRPr lang="zh-CN" altLang="en-US" sz="3600" b="1" dirty="0">
              <a:solidFill>
                <a:schemeClr val="bg1"/>
              </a:solidFill>
              <a:sym typeface="+mn-ea"/>
            </a:endParaRPr>
          </a:p>
        </p:txBody>
      </p:sp>
      <p:grpSp>
        <p:nvGrpSpPr>
          <p:cNvPr id="48" name="组合 47"/>
          <p:cNvGrpSpPr/>
          <p:nvPr/>
        </p:nvGrpSpPr>
        <p:grpSpPr>
          <a:xfrm>
            <a:off x="123825" y="110358"/>
            <a:ext cx="593817" cy="593817"/>
            <a:chOff x="1131485" y="2234042"/>
            <a:chExt cx="1607262" cy="1607262"/>
          </a:xfrm>
        </p:grpSpPr>
        <p:sp>
          <p:nvSpPr>
            <p:cNvPr id="49" name="椭圆 48"/>
            <p:cNvSpPr/>
            <p:nvPr/>
          </p:nvSpPr>
          <p:spPr>
            <a:xfrm>
              <a:off x="1131485" y="2234042"/>
              <a:ext cx="1607262" cy="1607262"/>
            </a:xfrm>
            <a:prstGeom prst="ellipse">
              <a:avLst/>
            </a:prstGeom>
            <a:solidFill>
              <a:schemeClr val="accent6"/>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0" name="椭圆 49"/>
            <p:cNvSpPr/>
            <p:nvPr/>
          </p:nvSpPr>
          <p:spPr>
            <a:xfrm>
              <a:off x="1241020" y="2343577"/>
              <a:ext cx="1388192" cy="138819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1" name="KSO_Shape"/>
            <p:cNvSpPr/>
            <p:nvPr/>
          </p:nvSpPr>
          <p:spPr bwMode="auto">
            <a:xfrm>
              <a:off x="1480150" y="2597150"/>
              <a:ext cx="909932" cy="881046"/>
            </a:xfrm>
            <a:custGeom>
              <a:avLst/>
              <a:gdLst>
                <a:gd name="T0" fmla="*/ 1660229 w 8965002"/>
                <a:gd name="T1" fmla="*/ 723707 h 8673857"/>
                <a:gd name="T2" fmla="*/ 1707743 w 8965002"/>
                <a:gd name="T3" fmla="*/ 723707 h 8673857"/>
                <a:gd name="T4" fmla="*/ 1786179 w 8965002"/>
                <a:gd name="T5" fmla="*/ 872262 h 8673857"/>
                <a:gd name="T6" fmla="*/ 1398524 w 8965002"/>
                <a:gd name="T7" fmla="*/ 1455923 h 8673857"/>
                <a:gd name="T8" fmla="*/ 1307266 w 8965002"/>
                <a:gd name="T9" fmla="*/ 1501168 h 8673857"/>
                <a:gd name="T10" fmla="*/ 1079500 w 8965002"/>
                <a:gd name="T11" fmla="*/ 1501168 h 8673857"/>
                <a:gd name="T12" fmla="*/ 1079500 w 8965002"/>
                <a:gd name="T13" fmla="*/ 1685165 h 8673857"/>
                <a:gd name="T14" fmla="*/ 1049332 w 8965002"/>
                <a:gd name="T15" fmla="*/ 1734934 h 8673857"/>
                <a:gd name="T16" fmla="*/ 1021427 w 8965002"/>
                <a:gd name="T17" fmla="*/ 1741721 h 8673857"/>
                <a:gd name="T18" fmla="*/ 985980 w 8965002"/>
                <a:gd name="T19" fmla="*/ 1731164 h 8673857"/>
                <a:gd name="T20" fmla="*/ 808744 w 8965002"/>
                <a:gd name="T21" fmla="*/ 1611265 h 8673857"/>
                <a:gd name="T22" fmla="*/ 635280 w 8965002"/>
                <a:gd name="T23" fmla="*/ 1731164 h 8673857"/>
                <a:gd name="T24" fmla="*/ 571927 w 8965002"/>
                <a:gd name="T25" fmla="*/ 1734934 h 8673857"/>
                <a:gd name="T26" fmla="*/ 539497 w 8965002"/>
                <a:gd name="T27" fmla="*/ 1685165 h 8673857"/>
                <a:gd name="T28" fmla="*/ 539497 w 8965002"/>
                <a:gd name="T29" fmla="*/ 1225173 h 8673857"/>
                <a:gd name="T30" fmla="*/ 636788 w 8965002"/>
                <a:gd name="T31" fmla="*/ 1030619 h 8673857"/>
                <a:gd name="T32" fmla="*/ 667710 w 8965002"/>
                <a:gd name="T33" fmla="*/ 1022324 h 8673857"/>
                <a:gd name="T34" fmla="*/ 1142852 w 8965002"/>
                <a:gd name="T35" fmla="*/ 1022324 h 8673857"/>
                <a:gd name="T36" fmla="*/ 1077992 w 8965002"/>
                <a:gd name="T37" fmla="*/ 1261369 h 8673857"/>
                <a:gd name="T38" fmla="*/ 1250702 w 8965002"/>
                <a:gd name="T39" fmla="*/ 1261369 h 8673857"/>
                <a:gd name="T40" fmla="*/ 1660229 w 8965002"/>
                <a:gd name="T41" fmla="*/ 723707 h 8673857"/>
                <a:gd name="T42" fmla="*/ 1227016 w 8965002"/>
                <a:gd name="T43" fmla="*/ 26 h 8673857"/>
                <a:gd name="T44" fmla="*/ 1646524 w 8965002"/>
                <a:gd name="T45" fmla="*/ 27634 h 8673857"/>
                <a:gd name="T46" fmla="*/ 1722691 w 8965002"/>
                <a:gd name="T47" fmla="*/ 177681 h 8673857"/>
                <a:gd name="T48" fmla="*/ 1246833 w 8965002"/>
                <a:gd name="T49" fmla="*/ 798230 h 8673857"/>
                <a:gd name="T50" fmla="*/ 1160861 w 8965002"/>
                <a:gd name="T51" fmla="*/ 838946 h 8673857"/>
                <a:gd name="T52" fmla="*/ 443680 w 8965002"/>
                <a:gd name="T53" fmla="*/ 838946 h 8673857"/>
                <a:gd name="T54" fmla="*/ 231014 w 8965002"/>
                <a:gd name="T55" fmla="*/ 1099833 h 8673857"/>
                <a:gd name="T56" fmla="*/ 361479 w 8965002"/>
                <a:gd name="T57" fmla="*/ 1249880 h 8673857"/>
                <a:gd name="T58" fmla="*/ 418794 w 8965002"/>
                <a:gd name="T59" fmla="*/ 1261190 h 8673857"/>
                <a:gd name="T60" fmla="*/ 418794 w 8965002"/>
                <a:gd name="T61" fmla="*/ 1500965 h 8673857"/>
                <a:gd name="T62" fmla="*/ 10807 w 8965002"/>
                <a:gd name="T63" fmla="*/ 1148843 h 8673857"/>
                <a:gd name="T64" fmla="*/ 13069 w 8965002"/>
                <a:gd name="T65" fmla="*/ 949785 h 8673857"/>
                <a:gd name="T66" fmla="*/ 545488 w 8965002"/>
                <a:gd name="T67" fmla="*/ 134703 h 8673857"/>
                <a:gd name="T68" fmla="*/ 706119 w 8965002"/>
                <a:gd name="T69" fmla="*/ 45730 h 8673857"/>
                <a:gd name="T70" fmla="*/ 1227016 w 8965002"/>
                <a:gd name="T71" fmla="*/ 26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chemeClr val="accent6"/>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solidFill>
                  <a:schemeClr val="bg1"/>
                </a:solidFill>
              </a:endParaRPr>
            </a:p>
          </p:txBody>
        </p:sp>
      </p:grpSp>
      <p:sp>
        <p:nvSpPr>
          <p:cNvPr id="10" name="右箭头 9"/>
          <p:cNvSpPr/>
          <p:nvPr/>
        </p:nvSpPr>
        <p:spPr>
          <a:xfrm>
            <a:off x="2974340" y="3401695"/>
            <a:ext cx="450215" cy="2654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右箭头 13"/>
          <p:cNvSpPr/>
          <p:nvPr/>
        </p:nvSpPr>
        <p:spPr>
          <a:xfrm>
            <a:off x="8790305" y="3401695"/>
            <a:ext cx="450215" cy="2654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文本框 14"/>
          <p:cNvSpPr txBox="1"/>
          <p:nvPr/>
        </p:nvSpPr>
        <p:spPr>
          <a:xfrm>
            <a:off x="1964690" y="6103620"/>
            <a:ext cx="2468880" cy="368300"/>
          </a:xfrm>
          <a:prstGeom prst="rect">
            <a:avLst/>
          </a:prstGeom>
          <a:noFill/>
        </p:spPr>
        <p:txBody>
          <a:bodyPr wrap="none" rtlCol="0">
            <a:spAutoFit/>
          </a:bodyPr>
          <a:p>
            <a:r>
              <a:rPr lang="zh-CN" altLang="en-US"/>
              <a:t>点击编辑进入编辑</a:t>
            </a:r>
            <a:r>
              <a:rPr lang="zh-CN" altLang="en-US"/>
              <a:t>界面</a:t>
            </a:r>
            <a:endParaRPr lang="zh-CN" altLang="en-US"/>
          </a:p>
        </p:txBody>
      </p:sp>
      <p:sp>
        <p:nvSpPr>
          <p:cNvPr id="16" name="文本框 15"/>
          <p:cNvSpPr txBox="1"/>
          <p:nvPr/>
        </p:nvSpPr>
        <p:spPr>
          <a:xfrm>
            <a:off x="6415405" y="6103620"/>
            <a:ext cx="5212080" cy="645160"/>
          </a:xfrm>
          <a:prstGeom prst="rect">
            <a:avLst/>
          </a:prstGeom>
          <a:noFill/>
        </p:spPr>
        <p:txBody>
          <a:bodyPr wrap="none" rtlCol="0">
            <a:spAutoFit/>
          </a:bodyPr>
          <a:p>
            <a:pPr algn="ctr"/>
            <a:r>
              <a:rPr lang="zh-CN" altLang="en-US"/>
              <a:t>点击确认出租或登记进入出租页面，填写租户信息</a:t>
            </a:r>
            <a:endParaRPr lang="zh-CN" altLang="en-US"/>
          </a:p>
          <a:p>
            <a:pPr algn="ctr"/>
            <a:r>
              <a:rPr lang="zh-CN" altLang="en-US"/>
              <a:t>公寓管理页面将显示刚出租的</a:t>
            </a:r>
            <a:r>
              <a:rPr lang="zh-CN" altLang="en-US"/>
              <a:t>系统信息</a:t>
            </a:r>
            <a:endParaRPr lang="zh-CN" altLang="en-US"/>
          </a:p>
        </p:txBody>
      </p:sp>
      <p:sp>
        <p:nvSpPr>
          <p:cNvPr id="6" name="右箭头 5"/>
          <p:cNvSpPr/>
          <p:nvPr/>
        </p:nvSpPr>
        <p:spPr>
          <a:xfrm>
            <a:off x="5838190" y="3401695"/>
            <a:ext cx="450215" cy="2654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8" name="图片 7"/>
          <p:cNvPicPr>
            <a:picLocks noChangeAspect="1"/>
          </p:cNvPicPr>
          <p:nvPr/>
        </p:nvPicPr>
        <p:blipFill>
          <a:blip r:embed="rId1"/>
          <a:stretch>
            <a:fillRect/>
          </a:stretch>
        </p:blipFill>
        <p:spPr>
          <a:xfrm>
            <a:off x="588645" y="1122680"/>
            <a:ext cx="2226310" cy="4645660"/>
          </a:xfrm>
          <a:prstGeom prst="rect">
            <a:avLst/>
          </a:prstGeom>
        </p:spPr>
      </p:pic>
      <p:pic>
        <p:nvPicPr>
          <p:cNvPr id="9" name="图片 8"/>
          <p:cNvPicPr>
            <a:picLocks noChangeAspect="1"/>
          </p:cNvPicPr>
          <p:nvPr/>
        </p:nvPicPr>
        <p:blipFill>
          <a:blip r:embed="rId2"/>
          <a:stretch>
            <a:fillRect/>
          </a:stretch>
        </p:blipFill>
        <p:spPr>
          <a:xfrm>
            <a:off x="3558540" y="1127125"/>
            <a:ext cx="2145665" cy="4636770"/>
          </a:xfrm>
          <a:prstGeom prst="rect">
            <a:avLst/>
          </a:prstGeom>
        </p:spPr>
      </p:pic>
      <p:pic>
        <p:nvPicPr>
          <p:cNvPr id="12" name="图片 11"/>
          <p:cNvPicPr>
            <a:picLocks noChangeAspect="1"/>
          </p:cNvPicPr>
          <p:nvPr/>
        </p:nvPicPr>
        <p:blipFill>
          <a:blip r:embed="rId3"/>
          <a:stretch>
            <a:fillRect/>
          </a:stretch>
        </p:blipFill>
        <p:spPr>
          <a:xfrm>
            <a:off x="6422390" y="1182370"/>
            <a:ext cx="2299970" cy="4612640"/>
          </a:xfrm>
          <a:prstGeom prst="rect">
            <a:avLst/>
          </a:prstGeom>
        </p:spPr>
      </p:pic>
      <p:pic>
        <p:nvPicPr>
          <p:cNvPr id="13" name="图片 12"/>
          <p:cNvPicPr>
            <a:picLocks noChangeAspect="1"/>
          </p:cNvPicPr>
          <p:nvPr/>
        </p:nvPicPr>
        <p:blipFill>
          <a:blip r:embed="rId4"/>
          <a:stretch>
            <a:fillRect/>
          </a:stretch>
        </p:blipFill>
        <p:spPr>
          <a:xfrm>
            <a:off x="9311640" y="1182370"/>
            <a:ext cx="2161540" cy="458089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05990" y="-134709"/>
            <a:ext cx="5708293" cy="922020"/>
          </a:xfrm>
          <a:prstGeom prst="rect">
            <a:avLst/>
          </a:prstGeom>
          <a:noFill/>
        </p:spPr>
        <p:txBody>
          <a:bodyPr wrap="square" rtlCol="0">
            <a:spAutoFit/>
          </a:bodyPr>
          <a:lstStyle/>
          <a:p>
            <a:pPr>
              <a:lnSpc>
                <a:spcPct val="150000"/>
              </a:lnSpc>
            </a:pPr>
            <a:r>
              <a:rPr lang="zh-CN" altLang="en-US" sz="3600" b="1" dirty="0">
                <a:solidFill>
                  <a:schemeClr val="bg1"/>
                </a:solidFill>
                <a:sym typeface="+mn-ea"/>
              </a:rPr>
              <a:t>系统设计</a:t>
            </a:r>
            <a:r>
              <a:rPr lang="en-US" altLang="zh-CN" sz="3600" b="1" dirty="0">
                <a:solidFill>
                  <a:schemeClr val="bg1"/>
                </a:solidFill>
                <a:sym typeface="+mn-ea"/>
              </a:rPr>
              <a:t>-</a:t>
            </a:r>
            <a:r>
              <a:rPr lang="zh-CN" altLang="en-US" sz="3600" b="1" dirty="0">
                <a:solidFill>
                  <a:schemeClr val="bg1"/>
                </a:solidFill>
                <a:sym typeface="+mn-ea"/>
              </a:rPr>
              <a:t>实际演示</a:t>
            </a:r>
            <a:endParaRPr lang="zh-CN" altLang="en-US" sz="3600" b="1" dirty="0">
              <a:solidFill>
                <a:schemeClr val="bg1"/>
              </a:solidFill>
              <a:sym typeface="+mn-ea"/>
            </a:endParaRPr>
          </a:p>
        </p:txBody>
      </p:sp>
      <p:grpSp>
        <p:nvGrpSpPr>
          <p:cNvPr id="48" name="组合 47"/>
          <p:cNvGrpSpPr/>
          <p:nvPr/>
        </p:nvGrpSpPr>
        <p:grpSpPr>
          <a:xfrm>
            <a:off x="123825" y="110358"/>
            <a:ext cx="593817" cy="593817"/>
            <a:chOff x="1131485" y="2234042"/>
            <a:chExt cx="1607262" cy="1607262"/>
          </a:xfrm>
        </p:grpSpPr>
        <p:sp>
          <p:nvSpPr>
            <p:cNvPr id="49" name="椭圆 48"/>
            <p:cNvSpPr/>
            <p:nvPr/>
          </p:nvSpPr>
          <p:spPr>
            <a:xfrm>
              <a:off x="1131485" y="2234042"/>
              <a:ext cx="1607262" cy="1607262"/>
            </a:xfrm>
            <a:prstGeom prst="ellipse">
              <a:avLst/>
            </a:prstGeom>
            <a:solidFill>
              <a:schemeClr val="accent6"/>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0" name="椭圆 49"/>
            <p:cNvSpPr/>
            <p:nvPr/>
          </p:nvSpPr>
          <p:spPr>
            <a:xfrm>
              <a:off x="1241020" y="2343577"/>
              <a:ext cx="1388192" cy="138819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1" name="KSO_Shape"/>
            <p:cNvSpPr/>
            <p:nvPr/>
          </p:nvSpPr>
          <p:spPr bwMode="auto">
            <a:xfrm>
              <a:off x="1480150" y="2597150"/>
              <a:ext cx="909932" cy="881046"/>
            </a:xfrm>
            <a:custGeom>
              <a:avLst/>
              <a:gdLst>
                <a:gd name="T0" fmla="*/ 1660229 w 8965002"/>
                <a:gd name="T1" fmla="*/ 723707 h 8673857"/>
                <a:gd name="T2" fmla="*/ 1707743 w 8965002"/>
                <a:gd name="T3" fmla="*/ 723707 h 8673857"/>
                <a:gd name="T4" fmla="*/ 1786179 w 8965002"/>
                <a:gd name="T5" fmla="*/ 872262 h 8673857"/>
                <a:gd name="T6" fmla="*/ 1398524 w 8965002"/>
                <a:gd name="T7" fmla="*/ 1455923 h 8673857"/>
                <a:gd name="T8" fmla="*/ 1307266 w 8965002"/>
                <a:gd name="T9" fmla="*/ 1501168 h 8673857"/>
                <a:gd name="T10" fmla="*/ 1079500 w 8965002"/>
                <a:gd name="T11" fmla="*/ 1501168 h 8673857"/>
                <a:gd name="T12" fmla="*/ 1079500 w 8965002"/>
                <a:gd name="T13" fmla="*/ 1685165 h 8673857"/>
                <a:gd name="T14" fmla="*/ 1049332 w 8965002"/>
                <a:gd name="T15" fmla="*/ 1734934 h 8673857"/>
                <a:gd name="T16" fmla="*/ 1021427 w 8965002"/>
                <a:gd name="T17" fmla="*/ 1741721 h 8673857"/>
                <a:gd name="T18" fmla="*/ 985980 w 8965002"/>
                <a:gd name="T19" fmla="*/ 1731164 h 8673857"/>
                <a:gd name="T20" fmla="*/ 808744 w 8965002"/>
                <a:gd name="T21" fmla="*/ 1611265 h 8673857"/>
                <a:gd name="T22" fmla="*/ 635280 w 8965002"/>
                <a:gd name="T23" fmla="*/ 1731164 h 8673857"/>
                <a:gd name="T24" fmla="*/ 571927 w 8965002"/>
                <a:gd name="T25" fmla="*/ 1734934 h 8673857"/>
                <a:gd name="T26" fmla="*/ 539497 w 8965002"/>
                <a:gd name="T27" fmla="*/ 1685165 h 8673857"/>
                <a:gd name="T28" fmla="*/ 539497 w 8965002"/>
                <a:gd name="T29" fmla="*/ 1225173 h 8673857"/>
                <a:gd name="T30" fmla="*/ 636788 w 8965002"/>
                <a:gd name="T31" fmla="*/ 1030619 h 8673857"/>
                <a:gd name="T32" fmla="*/ 667710 w 8965002"/>
                <a:gd name="T33" fmla="*/ 1022324 h 8673857"/>
                <a:gd name="T34" fmla="*/ 1142852 w 8965002"/>
                <a:gd name="T35" fmla="*/ 1022324 h 8673857"/>
                <a:gd name="T36" fmla="*/ 1077992 w 8965002"/>
                <a:gd name="T37" fmla="*/ 1261369 h 8673857"/>
                <a:gd name="T38" fmla="*/ 1250702 w 8965002"/>
                <a:gd name="T39" fmla="*/ 1261369 h 8673857"/>
                <a:gd name="T40" fmla="*/ 1660229 w 8965002"/>
                <a:gd name="T41" fmla="*/ 723707 h 8673857"/>
                <a:gd name="T42" fmla="*/ 1227016 w 8965002"/>
                <a:gd name="T43" fmla="*/ 26 h 8673857"/>
                <a:gd name="T44" fmla="*/ 1646524 w 8965002"/>
                <a:gd name="T45" fmla="*/ 27634 h 8673857"/>
                <a:gd name="T46" fmla="*/ 1722691 w 8965002"/>
                <a:gd name="T47" fmla="*/ 177681 h 8673857"/>
                <a:gd name="T48" fmla="*/ 1246833 w 8965002"/>
                <a:gd name="T49" fmla="*/ 798230 h 8673857"/>
                <a:gd name="T50" fmla="*/ 1160861 w 8965002"/>
                <a:gd name="T51" fmla="*/ 838946 h 8673857"/>
                <a:gd name="T52" fmla="*/ 443680 w 8965002"/>
                <a:gd name="T53" fmla="*/ 838946 h 8673857"/>
                <a:gd name="T54" fmla="*/ 231014 w 8965002"/>
                <a:gd name="T55" fmla="*/ 1099833 h 8673857"/>
                <a:gd name="T56" fmla="*/ 361479 w 8965002"/>
                <a:gd name="T57" fmla="*/ 1249880 h 8673857"/>
                <a:gd name="T58" fmla="*/ 418794 w 8965002"/>
                <a:gd name="T59" fmla="*/ 1261190 h 8673857"/>
                <a:gd name="T60" fmla="*/ 418794 w 8965002"/>
                <a:gd name="T61" fmla="*/ 1500965 h 8673857"/>
                <a:gd name="T62" fmla="*/ 10807 w 8965002"/>
                <a:gd name="T63" fmla="*/ 1148843 h 8673857"/>
                <a:gd name="T64" fmla="*/ 13069 w 8965002"/>
                <a:gd name="T65" fmla="*/ 949785 h 8673857"/>
                <a:gd name="T66" fmla="*/ 545488 w 8965002"/>
                <a:gd name="T67" fmla="*/ 134703 h 8673857"/>
                <a:gd name="T68" fmla="*/ 706119 w 8965002"/>
                <a:gd name="T69" fmla="*/ 45730 h 8673857"/>
                <a:gd name="T70" fmla="*/ 1227016 w 8965002"/>
                <a:gd name="T71" fmla="*/ 26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chemeClr val="accent6"/>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solidFill>
                  <a:schemeClr val="bg1"/>
                </a:solidFill>
              </a:endParaRPr>
            </a:p>
          </p:txBody>
        </p:sp>
      </p:grpSp>
      <p:sp>
        <p:nvSpPr>
          <p:cNvPr id="10" name="右箭头 9"/>
          <p:cNvSpPr/>
          <p:nvPr/>
        </p:nvSpPr>
        <p:spPr>
          <a:xfrm>
            <a:off x="2974340" y="3401695"/>
            <a:ext cx="450215" cy="2654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右箭头 13"/>
          <p:cNvSpPr/>
          <p:nvPr/>
        </p:nvSpPr>
        <p:spPr>
          <a:xfrm>
            <a:off x="9064625" y="3401695"/>
            <a:ext cx="450215" cy="2654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文本框 14"/>
          <p:cNvSpPr txBox="1"/>
          <p:nvPr/>
        </p:nvSpPr>
        <p:spPr>
          <a:xfrm>
            <a:off x="1739900" y="6103620"/>
            <a:ext cx="3840480" cy="645160"/>
          </a:xfrm>
          <a:prstGeom prst="rect">
            <a:avLst/>
          </a:prstGeom>
          <a:noFill/>
        </p:spPr>
        <p:txBody>
          <a:bodyPr wrap="none" rtlCol="0">
            <a:spAutoFit/>
          </a:bodyPr>
          <a:p>
            <a:pPr algn="ctr"/>
            <a:r>
              <a:rPr lang="zh-CN" altLang="en-US"/>
              <a:t>点击进入设置水电费即可设置</a:t>
            </a:r>
            <a:r>
              <a:rPr lang="zh-CN" altLang="en-US"/>
              <a:t>水电费</a:t>
            </a:r>
            <a:endParaRPr lang="zh-CN" altLang="en-US"/>
          </a:p>
          <a:p>
            <a:pPr algn="ctr"/>
            <a:r>
              <a:rPr lang="zh-CN" altLang="en-US"/>
              <a:t>点击合同项即可查看合同</a:t>
            </a:r>
            <a:r>
              <a:rPr lang="zh-CN" altLang="en-US"/>
              <a:t>相关信息</a:t>
            </a:r>
            <a:endParaRPr lang="zh-CN" altLang="en-US"/>
          </a:p>
        </p:txBody>
      </p:sp>
      <p:sp>
        <p:nvSpPr>
          <p:cNvPr id="16" name="文本框 15"/>
          <p:cNvSpPr txBox="1"/>
          <p:nvPr/>
        </p:nvSpPr>
        <p:spPr>
          <a:xfrm>
            <a:off x="6301105" y="6103620"/>
            <a:ext cx="5440680" cy="645160"/>
          </a:xfrm>
          <a:prstGeom prst="rect">
            <a:avLst/>
          </a:prstGeom>
          <a:noFill/>
        </p:spPr>
        <p:txBody>
          <a:bodyPr wrap="none" rtlCol="0">
            <a:spAutoFit/>
          </a:bodyPr>
          <a:p>
            <a:pPr algn="ctr"/>
            <a:r>
              <a:rPr lang="zh-CN" altLang="en-US"/>
              <a:t>点击终止协议并确认即可释放房源和租户信息，</a:t>
            </a:r>
            <a:r>
              <a:rPr lang="zh-CN" altLang="en-US"/>
              <a:t>房源</a:t>
            </a:r>
            <a:endParaRPr lang="zh-CN" altLang="en-US"/>
          </a:p>
          <a:p>
            <a:pPr algn="ctr"/>
            <a:r>
              <a:rPr lang="zh-CN" altLang="en-US"/>
              <a:t>将重新出现在我的房源</a:t>
            </a:r>
            <a:r>
              <a:rPr lang="zh-CN" altLang="en-US"/>
              <a:t>中</a:t>
            </a:r>
            <a:endParaRPr lang="zh-CN" altLang="en-US"/>
          </a:p>
        </p:txBody>
      </p:sp>
      <p:sp>
        <p:nvSpPr>
          <p:cNvPr id="6" name="右箭头 5"/>
          <p:cNvSpPr/>
          <p:nvPr/>
        </p:nvSpPr>
        <p:spPr>
          <a:xfrm>
            <a:off x="5838190" y="3401695"/>
            <a:ext cx="450215" cy="2654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5" name="图片 4"/>
          <p:cNvPicPr>
            <a:picLocks noChangeAspect="1"/>
          </p:cNvPicPr>
          <p:nvPr/>
        </p:nvPicPr>
        <p:blipFill>
          <a:blip r:embed="rId1"/>
          <a:stretch>
            <a:fillRect/>
          </a:stretch>
        </p:blipFill>
        <p:spPr>
          <a:xfrm>
            <a:off x="371475" y="1067435"/>
            <a:ext cx="2355215" cy="5036185"/>
          </a:xfrm>
          <a:prstGeom prst="rect">
            <a:avLst/>
          </a:prstGeom>
        </p:spPr>
      </p:pic>
      <p:pic>
        <p:nvPicPr>
          <p:cNvPr id="7" name="图片 6"/>
          <p:cNvPicPr>
            <a:picLocks noChangeAspect="1"/>
          </p:cNvPicPr>
          <p:nvPr/>
        </p:nvPicPr>
        <p:blipFill>
          <a:blip r:embed="rId2"/>
          <a:stretch>
            <a:fillRect/>
          </a:stretch>
        </p:blipFill>
        <p:spPr>
          <a:xfrm>
            <a:off x="3220085" y="1067435"/>
            <a:ext cx="2442210" cy="5035550"/>
          </a:xfrm>
          <a:prstGeom prst="rect">
            <a:avLst/>
          </a:prstGeom>
        </p:spPr>
      </p:pic>
      <p:pic>
        <p:nvPicPr>
          <p:cNvPr id="11" name="图片 10"/>
          <p:cNvPicPr>
            <a:picLocks noChangeAspect="1"/>
          </p:cNvPicPr>
          <p:nvPr/>
        </p:nvPicPr>
        <p:blipFill>
          <a:blip r:embed="rId3"/>
          <a:stretch>
            <a:fillRect/>
          </a:stretch>
        </p:blipFill>
        <p:spPr>
          <a:xfrm>
            <a:off x="6514465" y="1067435"/>
            <a:ext cx="2432050" cy="4981575"/>
          </a:xfrm>
          <a:prstGeom prst="rect">
            <a:avLst/>
          </a:prstGeom>
        </p:spPr>
      </p:pic>
      <p:pic>
        <p:nvPicPr>
          <p:cNvPr id="17" name="图片 16"/>
          <p:cNvPicPr>
            <a:picLocks noChangeAspect="1"/>
          </p:cNvPicPr>
          <p:nvPr/>
        </p:nvPicPr>
        <p:blipFill>
          <a:blip r:embed="rId4"/>
          <a:stretch>
            <a:fillRect/>
          </a:stretch>
        </p:blipFill>
        <p:spPr>
          <a:xfrm>
            <a:off x="9632950" y="1120140"/>
            <a:ext cx="2339340" cy="492887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05990" y="-134709"/>
            <a:ext cx="5708293" cy="922020"/>
          </a:xfrm>
          <a:prstGeom prst="rect">
            <a:avLst/>
          </a:prstGeom>
          <a:noFill/>
        </p:spPr>
        <p:txBody>
          <a:bodyPr wrap="square" rtlCol="0">
            <a:spAutoFit/>
          </a:bodyPr>
          <a:lstStyle/>
          <a:p>
            <a:pPr>
              <a:lnSpc>
                <a:spcPct val="150000"/>
              </a:lnSpc>
            </a:pPr>
            <a:r>
              <a:rPr lang="zh-CN" altLang="en-US" sz="3600" b="1" dirty="0">
                <a:solidFill>
                  <a:schemeClr val="bg1"/>
                </a:solidFill>
                <a:sym typeface="+mn-ea"/>
              </a:rPr>
              <a:t>系统设计</a:t>
            </a:r>
            <a:r>
              <a:rPr lang="en-US" altLang="zh-CN" sz="3600" b="1" dirty="0">
                <a:solidFill>
                  <a:schemeClr val="bg1"/>
                </a:solidFill>
                <a:sym typeface="+mn-ea"/>
              </a:rPr>
              <a:t>-</a:t>
            </a:r>
            <a:r>
              <a:rPr lang="zh-CN" altLang="en-US" sz="3600" b="1" dirty="0">
                <a:solidFill>
                  <a:schemeClr val="bg1"/>
                </a:solidFill>
                <a:sym typeface="+mn-ea"/>
              </a:rPr>
              <a:t>实际演示</a:t>
            </a:r>
            <a:endParaRPr lang="zh-CN" altLang="en-US" sz="3600" b="1" dirty="0">
              <a:solidFill>
                <a:schemeClr val="bg1"/>
              </a:solidFill>
              <a:sym typeface="+mn-ea"/>
            </a:endParaRPr>
          </a:p>
        </p:txBody>
      </p:sp>
      <p:grpSp>
        <p:nvGrpSpPr>
          <p:cNvPr id="48" name="组合 47"/>
          <p:cNvGrpSpPr/>
          <p:nvPr/>
        </p:nvGrpSpPr>
        <p:grpSpPr>
          <a:xfrm>
            <a:off x="123825" y="110358"/>
            <a:ext cx="593817" cy="593817"/>
            <a:chOff x="1131485" y="2234042"/>
            <a:chExt cx="1607262" cy="1607262"/>
          </a:xfrm>
        </p:grpSpPr>
        <p:sp>
          <p:nvSpPr>
            <p:cNvPr id="49" name="椭圆 48"/>
            <p:cNvSpPr/>
            <p:nvPr/>
          </p:nvSpPr>
          <p:spPr>
            <a:xfrm>
              <a:off x="1131485" y="2234042"/>
              <a:ext cx="1607262" cy="1607262"/>
            </a:xfrm>
            <a:prstGeom prst="ellipse">
              <a:avLst/>
            </a:prstGeom>
            <a:solidFill>
              <a:schemeClr val="accent6"/>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0" name="椭圆 49"/>
            <p:cNvSpPr/>
            <p:nvPr/>
          </p:nvSpPr>
          <p:spPr>
            <a:xfrm>
              <a:off x="1241020" y="2343577"/>
              <a:ext cx="1388192" cy="138819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1" name="KSO_Shape"/>
            <p:cNvSpPr/>
            <p:nvPr/>
          </p:nvSpPr>
          <p:spPr bwMode="auto">
            <a:xfrm>
              <a:off x="1480150" y="2597150"/>
              <a:ext cx="909932" cy="881046"/>
            </a:xfrm>
            <a:custGeom>
              <a:avLst/>
              <a:gdLst>
                <a:gd name="T0" fmla="*/ 1660229 w 8965002"/>
                <a:gd name="T1" fmla="*/ 723707 h 8673857"/>
                <a:gd name="T2" fmla="*/ 1707743 w 8965002"/>
                <a:gd name="T3" fmla="*/ 723707 h 8673857"/>
                <a:gd name="T4" fmla="*/ 1786179 w 8965002"/>
                <a:gd name="T5" fmla="*/ 872262 h 8673857"/>
                <a:gd name="T6" fmla="*/ 1398524 w 8965002"/>
                <a:gd name="T7" fmla="*/ 1455923 h 8673857"/>
                <a:gd name="T8" fmla="*/ 1307266 w 8965002"/>
                <a:gd name="T9" fmla="*/ 1501168 h 8673857"/>
                <a:gd name="T10" fmla="*/ 1079500 w 8965002"/>
                <a:gd name="T11" fmla="*/ 1501168 h 8673857"/>
                <a:gd name="T12" fmla="*/ 1079500 w 8965002"/>
                <a:gd name="T13" fmla="*/ 1685165 h 8673857"/>
                <a:gd name="T14" fmla="*/ 1049332 w 8965002"/>
                <a:gd name="T15" fmla="*/ 1734934 h 8673857"/>
                <a:gd name="T16" fmla="*/ 1021427 w 8965002"/>
                <a:gd name="T17" fmla="*/ 1741721 h 8673857"/>
                <a:gd name="T18" fmla="*/ 985980 w 8965002"/>
                <a:gd name="T19" fmla="*/ 1731164 h 8673857"/>
                <a:gd name="T20" fmla="*/ 808744 w 8965002"/>
                <a:gd name="T21" fmla="*/ 1611265 h 8673857"/>
                <a:gd name="T22" fmla="*/ 635280 w 8965002"/>
                <a:gd name="T23" fmla="*/ 1731164 h 8673857"/>
                <a:gd name="T24" fmla="*/ 571927 w 8965002"/>
                <a:gd name="T25" fmla="*/ 1734934 h 8673857"/>
                <a:gd name="T26" fmla="*/ 539497 w 8965002"/>
                <a:gd name="T27" fmla="*/ 1685165 h 8673857"/>
                <a:gd name="T28" fmla="*/ 539497 w 8965002"/>
                <a:gd name="T29" fmla="*/ 1225173 h 8673857"/>
                <a:gd name="T30" fmla="*/ 636788 w 8965002"/>
                <a:gd name="T31" fmla="*/ 1030619 h 8673857"/>
                <a:gd name="T32" fmla="*/ 667710 w 8965002"/>
                <a:gd name="T33" fmla="*/ 1022324 h 8673857"/>
                <a:gd name="T34" fmla="*/ 1142852 w 8965002"/>
                <a:gd name="T35" fmla="*/ 1022324 h 8673857"/>
                <a:gd name="T36" fmla="*/ 1077992 w 8965002"/>
                <a:gd name="T37" fmla="*/ 1261369 h 8673857"/>
                <a:gd name="T38" fmla="*/ 1250702 w 8965002"/>
                <a:gd name="T39" fmla="*/ 1261369 h 8673857"/>
                <a:gd name="T40" fmla="*/ 1660229 w 8965002"/>
                <a:gd name="T41" fmla="*/ 723707 h 8673857"/>
                <a:gd name="T42" fmla="*/ 1227016 w 8965002"/>
                <a:gd name="T43" fmla="*/ 26 h 8673857"/>
                <a:gd name="T44" fmla="*/ 1646524 w 8965002"/>
                <a:gd name="T45" fmla="*/ 27634 h 8673857"/>
                <a:gd name="T46" fmla="*/ 1722691 w 8965002"/>
                <a:gd name="T47" fmla="*/ 177681 h 8673857"/>
                <a:gd name="T48" fmla="*/ 1246833 w 8965002"/>
                <a:gd name="T49" fmla="*/ 798230 h 8673857"/>
                <a:gd name="T50" fmla="*/ 1160861 w 8965002"/>
                <a:gd name="T51" fmla="*/ 838946 h 8673857"/>
                <a:gd name="T52" fmla="*/ 443680 w 8965002"/>
                <a:gd name="T53" fmla="*/ 838946 h 8673857"/>
                <a:gd name="T54" fmla="*/ 231014 w 8965002"/>
                <a:gd name="T55" fmla="*/ 1099833 h 8673857"/>
                <a:gd name="T56" fmla="*/ 361479 w 8965002"/>
                <a:gd name="T57" fmla="*/ 1249880 h 8673857"/>
                <a:gd name="T58" fmla="*/ 418794 w 8965002"/>
                <a:gd name="T59" fmla="*/ 1261190 h 8673857"/>
                <a:gd name="T60" fmla="*/ 418794 w 8965002"/>
                <a:gd name="T61" fmla="*/ 1500965 h 8673857"/>
                <a:gd name="T62" fmla="*/ 10807 w 8965002"/>
                <a:gd name="T63" fmla="*/ 1148843 h 8673857"/>
                <a:gd name="T64" fmla="*/ 13069 w 8965002"/>
                <a:gd name="T65" fmla="*/ 949785 h 8673857"/>
                <a:gd name="T66" fmla="*/ 545488 w 8965002"/>
                <a:gd name="T67" fmla="*/ 134703 h 8673857"/>
                <a:gd name="T68" fmla="*/ 706119 w 8965002"/>
                <a:gd name="T69" fmla="*/ 45730 h 8673857"/>
                <a:gd name="T70" fmla="*/ 1227016 w 8965002"/>
                <a:gd name="T71" fmla="*/ 26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chemeClr val="accent6"/>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solidFill>
                  <a:schemeClr val="bg1"/>
                </a:solidFill>
              </a:endParaRPr>
            </a:p>
          </p:txBody>
        </p:sp>
      </p:grpSp>
      <p:sp>
        <p:nvSpPr>
          <p:cNvPr id="15" name="文本框 14"/>
          <p:cNvSpPr txBox="1"/>
          <p:nvPr/>
        </p:nvSpPr>
        <p:spPr>
          <a:xfrm>
            <a:off x="2644140" y="6056630"/>
            <a:ext cx="6812280" cy="368300"/>
          </a:xfrm>
          <a:prstGeom prst="rect">
            <a:avLst/>
          </a:prstGeom>
          <a:noFill/>
        </p:spPr>
        <p:txBody>
          <a:bodyPr wrap="none" rtlCol="0">
            <a:spAutoFit/>
          </a:bodyPr>
          <a:p>
            <a:pPr algn="ctr"/>
            <a:r>
              <a:rPr lang="zh-CN" altLang="en-US"/>
              <a:t>从我的进入租客管理可以看到</a:t>
            </a:r>
            <a:r>
              <a:rPr lang="zh-CN" altLang="en-US"/>
              <a:t>刚才释放的小红，点击删除即可</a:t>
            </a:r>
            <a:r>
              <a:rPr lang="zh-CN" altLang="en-US"/>
              <a:t>删除</a:t>
            </a:r>
            <a:endParaRPr lang="zh-CN" altLang="en-US"/>
          </a:p>
        </p:txBody>
      </p:sp>
      <p:sp>
        <p:nvSpPr>
          <p:cNvPr id="6" name="右箭头 5"/>
          <p:cNvSpPr/>
          <p:nvPr/>
        </p:nvSpPr>
        <p:spPr>
          <a:xfrm>
            <a:off x="5871210" y="3401695"/>
            <a:ext cx="450215" cy="2654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 name="图片 1"/>
          <p:cNvPicPr>
            <a:picLocks noChangeAspect="1"/>
          </p:cNvPicPr>
          <p:nvPr/>
        </p:nvPicPr>
        <p:blipFill>
          <a:blip r:embed="rId1"/>
          <a:stretch>
            <a:fillRect/>
          </a:stretch>
        </p:blipFill>
        <p:spPr>
          <a:xfrm>
            <a:off x="2644140" y="1071245"/>
            <a:ext cx="2249805" cy="4701540"/>
          </a:xfrm>
          <a:prstGeom prst="rect">
            <a:avLst/>
          </a:prstGeom>
        </p:spPr>
      </p:pic>
      <p:pic>
        <p:nvPicPr>
          <p:cNvPr id="4" name="图片 3"/>
          <p:cNvPicPr>
            <a:picLocks noChangeAspect="1"/>
          </p:cNvPicPr>
          <p:nvPr/>
        </p:nvPicPr>
        <p:blipFill>
          <a:blip r:embed="rId2"/>
          <a:stretch>
            <a:fillRect/>
          </a:stretch>
        </p:blipFill>
        <p:spPr>
          <a:xfrm>
            <a:off x="7619365" y="1071245"/>
            <a:ext cx="2251710" cy="470598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486460" y="1967059"/>
            <a:ext cx="9119804" cy="1107996"/>
          </a:xfrm>
          <a:prstGeom prst="rect">
            <a:avLst/>
          </a:prstGeom>
          <a:noFill/>
        </p:spPr>
        <p:txBody>
          <a:bodyPr wrap="none" rtlCol="0">
            <a:spAutoFit/>
          </a:bodyPr>
          <a:lstStyle/>
          <a:p>
            <a:r>
              <a:rPr lang="zh-CN" altLang="en-US" sz="6600" b="1" dirty="0">
                <a:solidFill>
                  <a:schemeClr val="bg1"/>
                </a:solidFill>
                <a:cs typeface="+mn-ea"/>
                <a:sym typeface="+mn-lt"/>
              </a:rPr>
              <a:t>演示完毕  感谢各位老师</a:t>
            </a:r>
            <a:endParaRPr lang="zh-CN" altLang="en-US" sz="6600" b="1" dirty="0">
              <a:solidFill>
                <a:schemeClr val="bg1"/>
              </a:solidFill>
              <a:cs typeface="+mn-ea"/>
              <a:sym typeface="+mn-lt"/>
            </a:endParaRPr>
          </a:p>
        </p:txBody>
      </p:sp>
      <p:sp>
        <p:nvSpPr>
          <p:cNvPr id="14" name="圆角矩形 13"/>
          <p:cNvSpPr/>
          <p:nvPr/>
        </p:nvSpPr>
        <p:spPr>
          <a:xfrm>
            <a:off x="2580615" y="3443699"/>
            <a:ext cx="6931494" cy="41389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5" name="矩形 14"/>
          <p:cNvSpPr/>
          <p:nvPr/>
        </p:nvSpPr>
        <p:spPr>
          <a:xfrm>
            <a:off x="3072748" y="3426767"/>
            <a:ext cx="6439361" cy="460375"/>
          </a:xfrm>
          <a:prstGeom prst="rect">
            <a:avLst/>
          </a:prstGeom>
        </p:spPr>
        <p:txBody>
          <a:bodyPr wrap="square">
            <a:spAutoFit/>
          </a:bodyPr>
          <a:lstStyle/>
          <a:p>
            <a:pPr algn="ctr"/>
            <a:r>
              <a:rPr lang="en-US" altLang="zh-CN" sz="2400" dirty="0">
                <a:solidFill>
                  <a:schemeClr val="accent6"/>
                </a:solidFill>
              </a:rPr>
              <a:t>Thank you for List</a:t>
            </a:r>
            <a:r>
              <a:rPr lang="en-US" altLang="zh-CN" sz="2400" dirty="0">
                <a:solidFill>
                  <a:schemeClr val="accent6"/>
                </a:solidFill>
              </a:rPr>
              <a:t>ening</a:t>
            </a:r>
            <a:endParaRPr lang="en-US" altLang="zh-CN" sz="2400" dirty="0">
              <a:solidFill>
                <a:schemeClr val="accent6"/>
              </a:solidFill>
            </a:endParaRPr>
          </a:p>
        </p:txBody>
      </p:sp>
      <p:sp>
        <p:nvSpPr>
          <p:cNvPr id="16" name="椭圆 15"/>
          <p:cNvSpPr/>
          <p:nvPr/>
        </p:nvSpPr>
        <p:spPr>
          <a:xfrm>
            <a:off x="3590472" y="4270923"/>
            <a:ext cx="307777" cy="3077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7" name="KSO_Shape"/>
          <p:cNvSpPr/>
          <p:nvPr/>
        </p:nvSpPr>
        <p:spPr bwMode="auto">
          <a:xfrm>
            <a:off x="3657697" y="4313466"/>
            <a:ext cx="173326" cy="222689"/>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chemeClr val="accent6"/>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chemeClr val="bg1"/>
              </a:solidFill>
            </a:endParaRPr>
          </a:p>
        </p:txBody>
      </p:sp>
      <p:sp>
        <p:nvSpPr>
          <p:cNvPr id="18" name="文本框 17"/>
          <p:cNvSpPr txBox="1"/>
          <p:nvPr/>
        </p:nvSpPr>
        <p:spPr>
          <a:xfrm>
            <a:off x="3898248" y="4240144"/>
            <a:ext cx="2011680" cy="368300"/>
          </a:xfrm>
          <a:prstGeom prst="rect">
            <a:avLst/>
          </a:prstGeom>
          <a:noFill/>
        </p:spPr>
        <p:txBody>
          <a:bodyPr wrap="none" rtlCol="0">
            <a:spAutoFit/>
          </a:bodyPr>
          <a:lstStyle/>
          <a:p>
            <a:r>
              <a:rPr lang="zh-CN" altLang="en-US" dirty="0">
                <a:solidFill>
                  <a:schemeClr val="bg1"/>
                </a:solidFill>
              </a:rPr>
              <a:t>答辩学生：</a:t>
            </a:r>
            <a:r>
              <a:rPr lang="zh-CN" altLang="en-US" dirty="0">
                <a:solidFill>
                  <a:schemeClr val="bg1"/>
                </a:solidFill>
              </a:rPr>
              <a:t>黄裔涵</a:t>
            </a:r>
            <a:endParaRPr lang="zh-CN" altLang="en-US" dirty="0">
              <a:solidFill>
                <a:schemeClr val="bg1"/>
              </a:solidFill>
            </a:endParaRPr>
          </a:p>
        </p:txBody>
      </p:sp>
      <p:sp>
        <p:nvSpPr>
          <p:cNvPr id="19" name="椭圆 18"/>
          <p:cNvSpPr/>
          <p:nvPr/>
        </p:nvSpPr>
        <p:spPr>
          <a:xfrm>
            <a:off x="6217558" y="4270923"/>
            <a:ext cx="307777" cy="3077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0" name="KSO_Shape"/>
          <p:cNvSpPr/>
          <p:nvPr/>
        </p:nvSpPr>
        <p:spPr bwMode="auto">
          <a:xfrm>
            <a:off x="6278974" y="4313467"/>
            <a:ext cx="234822" cy="222688"/>
          </a:xfrm>
          <a:custGeom>
            <a:avLst/>
            <a:gdLst/>
            <a:ahLst/>
            <a:cxnLst/>
            <a:rect l="0" t="0" r="r" b="b"/>
            <a:pathLst>
              <a:path w="1917701" h="1819275">
                <a:moveTo>
                  <a:pt x="711992" y="795933"/>
                </a:moveTo>
                <a:lnTo>
                  <a:pt x="722042" y="796197"/>
                </a:lnTo>
                <a:lnTo>
                  <a:pt x="731828" y="796462"/>
                </a:lnTo>
                <a:lnTo>
                  <a:pt x="742143" y="796991"/>
                </a:lnTo>
                <a:lnTo>
                  <a:pt x="751929" y="797784"/>
                </a:lnTo>
                <a:lnTo>
                  <a:pt x="761979" y="798577"/>
                </a:lnTo>
                <a:lnTo>
                  <a:pt x="771765" y="799635"/>
                </a:lnTo>
                <a:lnTo>
                  <a:pt x="781551" y="800957"/>
                </a:lnTo>
                <a:lnTo>
                  <a:pt x="791337" y="802544"/>
                </a:lnTo>
                <a:lnTo>
                  <a:pt x="800858" y="804130"/>
                </a:lnTo>
                <a:lnTo>
                  <a:pt x="810644" y="805981"/>
                </a:lnTo>
                <a:lnTo>
                  <a:pt x="820166" y="807832"/>
                </a:lnTo>
                <a:lnTo>
                  <a:pt x="829687" y="810212"/>
                </a:lnTo>
                <a:lnTo>
                  <a:pt x="839473" y="812592"/>
                </a:lnTo>
                <a:lnTo>
                  <a:pt x="848994" y="814972"/>
                </a:lnTo>
                <a:lnTo>
                  <a:pt x="858252" y="817616"/>
                </a:lnTo>
                <a:lnTo>
                  <a:pt x="867773" y="820525"/>
                </a:lnTo>
                <a:lnTo>
                  <a:pt x="886551" y="826871"/>
                </a:lnTo>
                <a:lnTo>
                  <a:pt x="905065" y="833746"/>
                </a:lnTo>
                <a:lnTo>
                  <a:pt x="923315" y="841415"/>
                </a:lnTo>
                <a:lnTo>
                  <a:pt x="941300" y="849612"/>
                </a:lnTo>
                <a:lnTo>
                  <a:pt x="959284" y="858603"/>
                </a:lnTo>
                <a:lnTo>
                  <a:pt x="976740" y="868122"/>
                </a:lnTo>
                <a:lnTo>
                  <a:pt x="993932" y="878170"/>
                </a:lnTo>
                <a:lnTo>
                  <a:pt x="1011123" y="889012"/>
                </a:lnTo>
                <a:lnTo>
                  <a:pt x="1003189" y="891392"/>
                </a:lnTo>
                <a:lnTo>
                  <a:pt x="995254" y="893772"/>
                </a:lnTo>
                <a:lnTo>
                  <a:pt x="987055" y="896416"/>
                </a:lnTo>
                <a:lnTo>
                  <a:pt x="979121" y="899325"/>
                </a:lnTo>
                <a:lnTo>
                  <a:pt x="971186" y="902762"/>
                </a:lnTo>
                <a:lnTo>
                  <a:pt x="962987" y="905936"/>
                </a:lnTo>
                <a:lnTo>
                  <a:pt x="955053" y="909638"/>
                </a:lnTo>
                <a:lnTo>
                  <a:pt x="947383" y="913604"/>
                </a:lnTo>
                <a:lnTo>
                  <a:pt x="939448" y="917835"/>
                </a:lnTo>
                <a:lnTo>
                  <a:pt x="932043" y="922066"/>
                </a:lnTo>
                <a:lnTo>
                  <a:pt x="924637" y="926826"/>
                </a:lnTo>
                <a:lnTo>
                  <a:pt x="917231" y="931850"/>
                </a:lnTo>
                <a:lnTo>
                  <a:pt x="910090" y="936874"/>
                </a:lnTo>
                <a:lnTo>
                  <a:pt x="902949" y="942427"/>
                </a:lnTo>
                <a:lnTo>
                  <a:pt x="896073" y="948509"/>
                </a:lnTo>
                <a:lnTo>
                  <a:pt x="889461" y="954326"/>
                </a:lnTo>
                <a:lnTo>
                  <a:pt x="883113" y="960937"/>
                </a:lnTo>
                <a:lnTo>
                  <a:pt x="877030" y="967812"/>
                </a:lnTo>
                <a:lnTo>
                  <a:pt x="871211" y="974952"/>
                </a:lnTo>
                <a:lnTo>
                  <a:pt x="865393" y="982356"/>
                </a:lnTo>
                <a:lnTo>
                  <a:pt x="859838" y="990024"/>
                </a:lnTo>
                <a:lnTo>
                  <a:pt x="854813" y="998486"/>
                </a:lnTo>
                <a:lnTo>
                  <a:pt x="850052" y="1006683"/>
                </a:lnTo>
                <a:lnTo>
                  <a:pt x="845556" y="1015674"/>
                </a:lnTo>
                <a:lnTo>
                  <a:pt x="841324" y="1025193"/>
                </a:lnTo>
                <a:lnTo>
                  <a:pt x="837886" y="1034713"/>
                </a:lnTo>
                <a:lnTo>
                  <a:pt x="834183" y="1044761"/>
                </a:lnTo>
                <a:lnTo>
                  <a:pt x="831274" y="1055074"/>
                </a:lnTo>
                <a:lnTo>
                  <a:pt x="828629" y="1066180"/>
                </a:lnTo>
                <a:lnTo>
                  <a:pt x="826249" y="1077550"/>
                </a:lnTo>
                <a:lnTo>
                  <a:pt x="824398" y="1089185"/>
                </a:lnTo>
                <a:lnTo>
                  <a:pt x="823340" y="1101349"/>
                </a:lnTo>
                <a:lnTo>
                  <a:pt x="822017" y="1115893"/>
                </a:lnTo>
                <a:lnTo>
                  <a:pt x="821488" y="1129907"/>
                </a:lnTo>
                <a:lnTo>
                  <a:pt x="821488" y="1143129"/>
                </a:lnTo>
                <a:lnTo>
                  <a:pt x="821753" y="1156086"/>
                </a:lnTo>
                <a:lnTo>
                  <a:pt x="822546" y="1168514"/>
                </a:lnTo>
                <a:lnTo>
                  <a:pt x="824133" y="1180413"/>
                </a:lnTo>
                <a:lnTo>
                  <a:pt x="825984" y="1192048"/>
                </a:lnTo>
                <a:lnTo>
                  <a:pt x="828100" y="1203154"/>
                </a:lnTo>
                <a:lnTo>
                  <a:pt x="830745" y="1213731"/>
                </a:lnTo>
                <a:lnTo>
                  <a:pt x="833654" y="1224044"/>
                </a:lnTo>
                <a:lnTo>
                  <a:pt x="836828" y="1233828"/>
                </a:lnTo>
                <a:lnTo>
                  <a:pt x="840531" y="1243348"/>
                </a:lnTo>
                <a:lnTo>
                  <a:pt x="844763" y="1252338"/>
                </a:lnTo>
                <a:lnTo>
                  <a:pt x="848994" y="1260800"/>
                </a:lnTo>
                <a:lnTo>
                  <a:pt x="853491" y="1269262"/>
                </a:lnTo>
                <a:lnTo>
                  <a:pt x="858516" y="1276930"/>
                </a:lnTo>
                <a:lnTo>
                  <a:pt x="863806" y="1284334"/>
                </a:lnTo>
                <a:lnTo>
                  <a:pt x="869360" y="1291474"/>
                </a:lnTo>
                <a:lnTo>
                  <a:pt x="874914" y="1298349"/>
                </a:lnTo>
                <a:lnTo>
                  <a:pt x="880997" y="1304960"/>
                </a:lnTo>
                <a:lnTo>
                  <a:pt x="887080" y="1311042"/>
                </a:lnTo>
                <a:lnTo>
                  <a:pt x="893428" y="1316859"/>
                </a:lnTo>
                <a:lnTo>
                  <a:pt x="900040" y="1322412"/>
                </a:lnTo>
                <a:lnTo>
                  <a:pt x="906652" y="1327436"/>
                </a:lnTo>
                <a:lnTo>
                  <a:pt x="913264" y="1332196"/>
                </a:lnTo>
                <a:lnTo>
                  <a:pt x="920405" y="1336956"/>
                </a:lnTo>
                <a:lnTo>
                  <a:pt x="927546" y="1341187"/>
                </a:lnTo>
                <a:lnTo>
                  <a:pt x="934687" y="1345417"/>
                </a:lnTo>
                <a:lnTo>
                  <a:pt x="941828" y="1349119"/>
                </a:lnTo>
                <a:lnTo>
                  <a:pt x="949234" y="1352821"/>
                </a:lnTo>
                <a:lnTo>
                  <a:pt x="956904" y="1355995"/>
                </a:lnTo>
                <a:lnTo>
                  <a:pt x="964310" y="1358903"/>
                </a:lnTo>
                <a:lnTo>
                  <a:pt x="971715" y="1361812"/>
                </a:lnTo>
                <a:lnTo>
                  <a:pt x="979121" y="1364456"/>
                </a:lnTo>
                <a:lnTo>
                  <a:pt x="986526" y="1366836"/>
                </a:lnTo>
                <a:lnTo>
                  <a:pt x="993932" y="1368952"/>
                </a:lnTo>
                <a:lnTo>
                  <a:pt x="1008479" y="1372654"/>
                </a:lnTo>
                <a:lnTo>
                  <a:pt x="1023025" y="1375562"/>
                </a:lnTo>
                <a:lnTo>
                  <a:pt x="1037043" y="1378471"/>
                </a:lnTo>
                <a:lnTo>
                  <a:pt x="1050532" y="1380058"/>
                </a:lnTo>
                <a:lnTo>
                  <a:pt x="1063227" y="1381380"/>
                </a:lnTo>
                <a:lnTo>
                  <a:pt x="1075129" y="1382438"/>
                </a:lnTo>
                <a:lnTo>
                  <a:pt x="1086237" y="1382702"/>
                </a:lnTo>
                <a:lnTo>
                  <a:pt x="1096287" y="1383231"/>
                </a:lnTo>
                <a:lnTo>
                  <a:pt x="1105015" y="1383495"/>
                </a:lnTo>
                <a:lnTo>
                  <a:pt x="1112421" y="1383231"/>
                </a:lnTo>
                <a:lnTo>
                  <a:pt x="1122736" y="1382702"/>
                </a:lnTo>
                <a:lnTo>
                  <a:pt x="1126703" y="1382438"/>
                </a:lnTo>
                <a:lnTo>
                  <a:pt x="1126703" y="1394337"/>
                </a:lnTo>
                <a:lnTo>
                  <a:pt x="1126968" y="1406236"/>
                </a:lnTo>
                <a:lnTo>
                  <a:pt x="1127232" y="1417607"/>
                </a:lnTo>
                <a:lnTo>
                  <a:pt x="1128025" y="1428977"/>
                </a:lnTo>
                <a:lnTo>
                  <a:pt x="1129083" y="1439554"/>
                </a:lnTo>
                <a:lnTo>
                  <a:pt x="1130141" y="1450131"/>
                </a:lnTo>
                <a:lnTo>
                  <a:pt x="1131728" y="1460444"/>
                </a:lnTo>
                <a:lnTo>
                  <a:pt x="1133580" y="1470228"/>
                </a:lnTo>
                <a:lnTo>
                  <a:pt x="1135431" y="1480012"/>
                </a:lnTo>
                <a:lnTo>
                  <a:pt x="1137547" y="1489267"/>
                </a:lnTo>
                <a:lnTo>
                  <a:pt x="1139927" y="1498522"/>
                </a:lnTo>
                <a:lnTo>
                  <a:pt x="1142572" y="1507513"/>
                </a:lnTo>
                <a:lnTo>
                  <a:pt x="1145481" y="1515710"/>
                </a:lnTo>
                <a:lnTo>
                  <a:pt x="1148391" y="1524172"/>
                </a:lnTo>
                <a:lnTo>
                  <a:pt x="1151564" y="1532105"/>
                </a:lnTo>
                <a:lnTo>
                  <a:pt x="1155003" y="1539773"/>
                </a:lnTo>
                <a:lnTo>
                  <a:pt x="1158441" y="1547442"/>
                </a:lnTo>
                <a:lnTo>
                  <a:pt x="1162408" y="1554581"/>
                </a:lnTo>
                <a:lnTo>
                  <a:pt x="1166111" y="1561721"/>
                </a:lnTo>
                <a:lnTo>
                  <a:pt x="1170078" y="1568596"/>
                </a:lnTo>
                <a:lnTo>
                  <a:pt x="1174575" y="1575207"/>
                </a:lnTo>
                <a:lnTo>
                  <a:pt x="1178806" y="1581553"/>
                </a:lnTo>
                <a:lnTo>
                  <a:pt x="1183038" y="1587370"/>
                </a:lnTo>
                <a:lnTo>
                  <a:pt x="1187799" y="1593452"/>
                </a:lnTo>
                <a:lnTo>
                  <a:pt x="1192560" y="1599005"/>
                </a:lnTo>
                <a:lnTo>
                  <a:pt x="1197320" y="1604558"/>
                </a:lnTo>
                <a:lnTo>
                  <a:pt x="1202346" y="1609582"/>
                </a:lnTo>
                <a:lnTo>
                  <a:pt x="1207635" y="1614607"/>
                </a:lnTo>
                <a:lnTo>
                  <a:pt x="1212660" y="1619366"/>
                </a:lnTo>
                <a:lnTo>
                  <a:pt x="1217950" y="1624126"/>
                </a:lnTo>
                <a:lnTo>
                  <a:pt x="1223240" y="1628357"/>
                </a:lnTo>
                <a:lnTo>
                  <a:pt x="1229058" y="1632852"/>
                </a:lnTo>
                <a:lnTo>
                  <a:pt x="1234348" y="1636819"/>
                </a:lnTo>
                <a:lnTo>
                  <a:pt x="1239902" y="1640521"/>
                </a:lnTo>
                <a:lnTo>
                  <a:pt x="1245721" y="1644487"/>
                </a:lnTo>
                <a:lnTo>
                  <a:pt x="1251540" y="1647660"/>
                </a:lnTo>
                <a:lnTo>
                  <a:pt x="1263177" y="1654271"/>
                </a:lnTo>
                <a:lnTo>
                  <a:pt x="1274814" y="1660353"/>
                </a:lnTo>
                <a:lnTo>
                  <a:pt x="1286716" y="1665377"/>
                </a:lnTo>
                <a:lnTo>
                  <a:pt x="1298882" y="1670137"/>
                </a:lnTo>
                <a:lnTo>
                  <a:pt x="1310784" y="1673839"/>
                </a:lnTo>
                <a:lnTo>
                  <a:pt x="1322686" y="1677541"/>
                </a:lnTo>
                <a:lnTo>
                  <a:pt x="1334588" y="1680714"/>
                </a:lnTo>
                <a:lnTo>
                  <a:pt x="1346225" y="1683094"/>
                </a:lnTo>
                <a:lnTo>
                  <a:pt x="1357862" y="1685474"/>
                </a:lnTo>
                <a:lnTo>
                  <a:pt x="1368971" y="1687325"/>
                </a:lnTo>
                <a:lnTo>
                  <a:pt x="1380079" y="1688382"/>
                </a:lnTo>
                <a:lnTo>
                  <a:pt x="1390658" y="1689705"/>
                </a:lnTo>
                <a:lnTo>
                  <a:pt x="1401238" y="1690498"/>
                </a:lnTo>
                <a:lnTo>
                  <a:pt x="1411024" y="1690762"/>
                </a:lnTo>
                <a:lnTo>
                  <a:pt x="1411817" y="1709537"/>
                </a:lnTo>
                <a:lnTo>
                  <a:pt x="1412346" y="1728311"/>
                </a:lnTo>
                <a:lnTo>
                  <a:pt x="1412875" y="1747086"/>
                </a:lnTo>
                <a:lnTo>
                  <a:pt x="1412875" y="1766125"/>
                </a:lnTo>
                <a:lnTo>
                  <a:pt x="1412346" y="1792832"/>
                </a:lnTo>
                <a:lnTo>
                  <a:pt x="1411553" y="1819275"/>
                </a:lnTo>
                <a:lnTo>
                  <a:pt x="793" y="1811078"/>
                </a:lnTo>
                <a:lnTo>
                  <a:pt x="264" y="1784635"/>
                </a:lnTo>
                <a:lnTo>
                  <a:pt x="0" y="1757928"/>
                </a:lnTo>
                <a:lnTo>
                  <a:pt x="529" y="1733071"/>
                </a:lnTo>
                <a:lnTo>
                  <a:pt x="1058" y="1708215"/>
                </a:lnTo>
                <a:lnTo>
                  <a:pt x="2645" y="1683623"/>
                </a:lnTo>
                <a:lnTo>
                  <a:pt x="4232" y="1659031"/>
                </a:lnTo>
                <a:lnTo>
                  <a:pt x="6612" y="1634968"/>
                </a:lnTo>
                <a:lnTo>
                  <a:pt x="8992" y="1610905"/>
                </a:lnTo>
                <a:lnTo>
                  <a:pt x="12166" y="1587106"/>
                </a:lnTo>
                <a:lnTo>
                  <a:pt x="15340" y="1563307"/>
                </a:lnTo>
                <a:lnTo>
                  <a:pt x="19307" y="1539773"/>
                </a:lnTo>
                <a:lnTo>
                  <a:pt x="23804" y="1516503"/>
                </a:lnTo>
                <a:lnTo>
                  <a:pt x="28300" y="1493762"/>
                </a:lnTo>
                <a:lnTo>
                  <a:pt x="33590" y="1470757"/>
                </a:lnTo>
                <a:lnTo>
                  <a:pt x="38879" y="1448280"/>
                </a:lnTo>
                <a:lnTo>
                  <a:pt x="44962" y="1425804"/>
                </a:lnTo>
                <a:lnTo>
                  <a:pt x="51045" y="1403856"/>
                </a:lnTo>
                <a:lnTo>
                  <a:pt x="57658" y="1382173"/>
                </a:lnTo>
                <a:lnTo>
                  <a:pt x="64799" y="1360754"/>
                </a:lnTo>
                <a:lnTo>
                  <a:pt x="72204" y="1339336"/>
                </a:lnTo>
                <a:lnTo>
                  <a:pt x="79874" y="1318710"/>
                </a:lnTo>
                <a:lnTo>
                  <a:pt x="88073" y="1298085"/>
                </a:lnTo>
                <a:lnTo>
                  <a:pt x="96272" y="1277459"/>
                </a:lnTo>
                <a:lnTo>
                  <a:pt x="105265" y="1257627"/>
                </a:lnTo>
                <a:lnTo>
                  <a:pt x="114522" y="1238059"/>
                </a:lnTo>
                <a:lnTo>
                  <a:pt x="123779" y="1218491"/>
                </a:lnTo>
                <a:lnTo>
                  <a:pt x="133565" y="1199452"/>
                </a:lnTo>
                <a:lnTo>
                  <a:pt x="143615" y="1180678"/>
                </a:lnTo>
                <a:lnTo>
                  <a:pt x="153930" y="1162432"/>
                </a:lnTo>
                <a:lnTo>
                  <a:pt x="165038" y="1144451"/>
                </a:lnTo>
                <a:lnTo>
                  <a:pt x="176147" y="1126734"/>
                </a:lnTo>
                <a:lnTo>
                  <a:pt x="187255" y="1109546"/>
                </a:lnTo>
                <a:lnTo>
                  <a:pt x="198892" y="1092623"/>
                </a:lnTo>
                <a:lnTo>
                  <a:pt x="210794" y="1075964"/>
                </a:lnTo>
                <a:lnTo>
                  <a:pt x="222960" y="1059834"/>
                </a:lnTo>
                <a:lnTo>
                  <a:pt x="235391" y="1044232"/>
                </a:lnTo>
                <a:lnTo>
                  <a:pt x="248351" y="1028895"/>
                </a:lnTo>
                <a:lnTo>
                  <a:pt x="261310" y="1013823"/>
                </a:lnTo>
                <a:lnTo>
                  <a:pt x="274799" y="999544"/>
                </a:lnTo>
                <a:lnTo>
                  <a:pt x="288288" y="985529"/>
                </a:lnTo>
                <a:lnTo>
                  <a:pt x="302041" y="971779"/>
                </a:lnTo>
                <a:lnTo>
                  <a:pt x="316059" y="958557"/>
                </a:lnTo>
                <a:lnTo>
                  <a:pt x="330341" y="946129"/>
                </a:lnTo>
                <a:lnTo>
                  <a:pt x="344888" y="933965"/>
                </a:lnTo>
                <a:lnTo>
                  <a:pt x="359963" y="922066"/>
                </a:lnTo>
                <a:lnTo>
                  <a:pt x="374774" y="910695"/>
                </a:lnTo>
                <a:lnTo>
                  <a:pt x="389850" y="899589"/>
                </a:lnTo>
                <a:lnTo>
                  <a:pt x="405454" y="889541"/>
                </a:lnTo>
                <a:lnTo>
                  <a:pt x="420794" y="879757"/>
                </a:lnTo>
                <a:lnTo>
                  <a:pt x="436664" y="870238"/>
                </a:lnTo>
                <a:lnTo>
                  <a:pt x="452533" y="861511"/>
                </a:lnTo>
                <a:lnTo>
                  <a:pt x="468666" y="853314"/>
                </a:lnTo>
                <a:lnTo>
                  <a:pt x="485064" y="845646"/>
                </a:lnTo>
                <a:lnTo>
                  <a:pt x="501727" y="838242"/>
                </a:lnTo>
                <a:lnTo>
                  <a:pt x="518389" y="831631"/>
                </a:lnTo>
                <a:lnTo>
                  <a:pt x="535316" y="825285"/>
                </a:lnTo>
                <a:lnTo>
                  <a:pt x="552243" y="819732"/>
                </a:lnTo>
                <a:lnTo>
                  <a:pt x="569435" y="814972"/>
                </a:lnTo>
                <a:lnTo>
                  <a:pt x="586891" y="810477"/>
                </a:lnTo>
                <a:lnTo>
                  <a:pt x="604347" y="806510"/>
                </a:lnTo>
                <a:lnTo>
                  <a:pt x="622067" y="803337"/>
                </a:lnTo>
                <a:lnTo>
                  <a:pt x="639787" y="800693"/>
                </a:lnTo>
                <a:lnTo>
                  <a:pt x="657508" y="798577"/>
                </a:lnTo>
                <a:lnTo>
                  <a:pt x="675757" y="796991"/>
                </a:lnTo>
                <a:lnTo>
                  <a:pt x="693742" y="796197"/>
                </a:lnTo>
                <a:lnTo>
                  <a:pt x="711992" y="795933"/>
                </a:lnTo>
                <a:close/>
                <a:moveTo>
                  <a:pt x="1463280" y="660400"/>
                </a:moveTo>
                <a:lnTo>
                  <a:pt x="1469893" y="660400"/>
                </a:lnTo>
                <a:lnTo>
                  <a:pt x="1477034" y="660665"/>
                </a:lnTo>
                <a:lnTo>
                  <a:pt x="1483912" y="660929"/>
                </a:lnTo>
                <a:lnTo>
                  <a:pt x="1490789" y="661988"/>
                </a:lnTo>
                <a:lnTo>
                  <a:pt x="1497666" y="663046"/>
                </a:lnTo>
                <a:lnTo>
                  <a:pt x="1504279" y="664898"/>
                </a:lnTo>
                <a:lnTo>
                  <a:pt x="1510891" y="666750"/>
                </a:lnTo>
                <a:lnTo>
                  <a:pt x="1516975" y="668867"/>
                </a:lnTo>
                <a:lnTo>
                  <a:pt x="1523323" y="671248"/>
                </a:lnTo>
                <a:lnTo>
                  <a:pt x="1529142" y="673894"/>
                </a:lnTo>
                <a:lnTo>
                  <a:pt x="1535226" y="676804"/>
                </a:lnTo>
                <a:lnTo>
                  <a:pt x="1540780" y="679979"/>
                </a:lnTo>
                <a:lnTo>
                  <a:pt x="1546599" y="683683"/>
                </a:lnTo>
                <a:lnTo>
                  <a:pt x="1551625" y="687123"/>
                </a:lnTo>
                <a:lnTo>
                  <a:pt x="1556915" y="691356"/>
                </a:lnTo>
                <a:lnTo>
                  <a:pt x="1561676" y="695590"/>
                </a:lnTo>
                <a:lnTo>
                  <a:pt x="1566437" y="700088"/>
                </a:lnTo>
                <a:lnTo>
                  <a:pt x="1570934" y="704850"/>
                </a:lnTo>
                <a:lnTo>
                  <a:pt x="1575431" y="709613"/>
                </a:lnTo>
                <a:lnTo>
                  <a:pt x="1579134" y="714640"/>
                </a:lnTo>
                <a:lnTo>
                  <a:pt x="1583101" y="719931"/>
                </a:lnTo>
                <a:lnTo>
                  <a:pt x="1586540" y="725223"/>
                </a:lnTo>
                <a:lnTo>
                  <a:pt x="1589978" y="731044"/>
                </a:lnTo>
                <a:lnTo>
                  <a:pt x="1592888" y="736600"/>
                </a:lnTo>
                <a:lnTo>
                  <a:pt x="1595533" y="742685"/>
                </a:lnTo>
                <a:lnTo>
                  <a:pt x="1597914" y="748771"/>
                </a:lnTo>
                <a:lnTo>
                  <a:pt x="1600030" y="754856"/>
                </a:lnTo>
                <a:lnTo>
                  <a:pt x="1601881" y="761206"/>
                </a:lnTo>
                <a:lnTo>
                  <a:pt x="1603204" y="767556"/>
                </a:lnTo>
                <a:lnTo>
                  <a:pt x="1604526" y="774435"/>
                </a:lnTo>
                <a:lnTo>
                  <a:pt x="1605320" y="781050"/>
                </a:lnTo>
                <a:lnTo>
                  <a:pt x="1605584" y="787665"/>
                </a:lnTo>
                <a:lnTo>
                  <a:pt x="1605849" y="794544"/>
                </a:lnTo>
                <a:lnTo>
                  <a:pt x="1604791" y="967581"/>
                </a:lnTo>
                <a:lnTo>
                  <a:pt x="1781745" y="968375"/>
                </a:lnTo>
                <a:lnTo>
                  <a:pt x="1788887" y="968640"/>
                </a:lnTo>
                <a:lnTo>
                  <a:pt x="1795764" y="969169"/>
                </a:lnTo>
                <a:lnTo>
                  <a:pt x="1802641" y="970227"/>
                </a:lnTo>
                <a:lnTo>
                  <a:pt x="1809518" y="971285"/>
                </a:lnTo>
                <a:lnTo>
                  <a:pt x="1815866" y="972873"/>
                </a:lnTo>
                <a:lnTo>
                  <a:pt x="1822479" y="974725"/>
                </a:lnTo>
                <a:lnTo>
                  <a:pt x="1828827" y="977106"/>
                </a:lnTo>
                <a:lnTo>
                  <a:pt x="1834911" y="979488"/>
                </a:lnTo>
                <a:lnTo>
                  <a:pt x="1840994" y="982133"/>
                </a:lnTo>
                <a:lnTo>
                  <a:pt x="1846813" y="985044"/>
                </a:lnTo>
                <a:lnTo>
                  <a:pt x="1852633" y="988219"/>
                </a:lnTo>
                <a:lnTo>
                  <a:pt x="1857923" y="991923"/>
                </a:lnTo>
                <a:lnTo>
                  <a:pt x="1863213" y="995363"/>
                </a:lnTo>
                <a:lnTo>
                  <a:pt x="1868503" y="999596"/>
                </a:lnTo>
                <a:lnTo>
                  <a:pt x="1873264" y="1003829"/>
                </a:lnTo>
                <a:lnTo>
                  <a:pt x="1878025" y="1008327"/>
                </a:lnTo>
                <a:lnTo>
                  <a:pt x="1882522" y="1012825"/>
                </a:lnTo>
                <a:lnTo>
                  <a:pt x="1886754" y="1017852"/>
                </a:lnTo>
                <a:lnTo>
                  <a:pt x="1890986" y="1022879"/>
                </a:lnTo>
                <a:lnTo>
                  <a:pt x="1894689" y="1027906"/>
                </a:lnTo>
                <a:lnTo>
                  <a:pt x="1898128" y="1033463"/>
                </a:lnTo>
                <a:lnTo>
                  <a:pt x="1901302" y="1039283"/>
                </a:lnTo>
                <a:lnTo>
                  <a:pt x="1904211" y="1044840"/>
                </a:lnTo>
                <a:lnTo>
                  <a:pt x="1907385" y="1050660"/>
                </a:lnTo>
                <a:lnTo>
                  <a:pt x="1909766" y="1056746"/>
                </a:lnTo>
                <a:lnTo>
                  <a:pt x="1911882" y="1063096"/>
                </a:lnTo>
                <a:lnTo>
                  <a:pt x="1913469" y="1069181"/>
                </a:lnTo>
                <a:lnTo>
                  <a:pt x="1915056" y="1075796"/>
                </a:lnTo>
                <a:lnTo>
                  <a:pt x="1916114" y="1082410"/>
                </a:lnTo>
                <a:lnTo>
                  <a:pt x="1916908" y="1089290"/>
                </a:lnTo>
                <a:lnTo>
                  <a:pt x="1917436" y="1095640"/>
                </a:lnTo>
                <a:lnTo>
                  <a:pt x="1917701" y="1102783"/>
                </a:lnTo>
                <a:lnTo>
                  <a:pt x="1917436" y="1109663"/>
                </a:lnTo>
                <a:lnTo>
                  <a:pt x="1916908" y="1116277"/>
                </a:lnTo>
                <a:lnTo>
                  <a:pt x="1915849" y="1123156"/>
                </a:lnTo>
                <a:lnTo>
                  <a:pt x="1914791" y="1129506"/>
                </a:lnTo>
                <a:lnTo>
                  <a:pt x="1913204" y="1136121"/>
                </a:lnTo>
                <a:lnTo>
                  <a:pt x="1911088" y="1142471"/>
                </a:lnTo>
                <a:lnTo>
                  <a:pt x="1908972" y="1148556"/>
                </a:lnTo>
                <a:lnTo>
                  <a:pt x="1906592" y="1154642"/>
                </a:lnTo>
                <a:lnTo>
                  <a:pt x="1903682" y="1160463"/>
                </a:lnTo>
                <a:lnTo>
                  <a:pt x="1900773" y="1166283"/>
                </a:lnTo>
                <a:lnTo>
                  <a:pt x="1897599" y="1171840"/>
                </a:lnTo>
                <a:lnTo>
                  <a:pt x="1893896" y="1177131"/>
                </a:lnTo>
                <a:lnTo>
                  <a:pt x="1889928" y="1182158"/>
                </a:lnTo>
                <a:lnTo>
                  <a:pt x="1885960" y="1187450"/>
                </a:lnTo>
                <a:lnTo>
                  <a:pt x="1881728" y="1192213"/>
                </a:lnTo>
                <a:lnTo>
                  <a:pt x="1876967" y="1196975"/>
                </a:lnTo>
                <a:lnTo>
                  <a:pt x="1872206" y="1201208"/>
                </a:lnTo>
                <a:lnTo>
                  <a:pt x="1867445" y="1205442"/>
                </a:lnTo>
                <a:lnTo>
                  <a:pt x="1862155" y="1209411"/>
                </a:lnTo>
                <a:lnTo>
                  <a:pt x="1856600" y="1212850"/>
                </a:lnTo>
                <a:lnTo>
                  <a:pt x="1851046" y="1216554"/>
                </a:lnTo>
                <a:lnTo>
                  <a:pt x="1845491" y="1219465"/>
                </a:lnTo>
                <a:lnTo>
                  <a:pt x="1839407" y="1222375"/>
                </a:lnTo>
                <a:lnTo>
                  <a:pt x="1833588" y="1225021"/>
                </a:lnTo>
                <a:lnTo>
                  <a:pt x="1827240" y="1227402"/>
                </a:lnTo>
                <a:lnTo>
                  <a:pt x="1821156" y="1229519"/>
                </a:lnTo>
                <a:lnTo>
                  <a:pt x="1814544" y="1231371"/>
                </a:lnTo>
                <a:lnTo>
                  <a:pt x="1807931" y="1232958"/>
                </a:lnTo>
                <a:lnTo>
                  <a:pt x="1801054" y="1234017"/>
                </a:lnTo>
                <a:lnTo>
                  <a:pt x="1794177" y="1234546"/>
                </a:lnTo>
                <a:lnTo>
                  <a:pt x="1787300" y="1235340"/>
                </a:lnTo>
                <a:lnTo>
                  <a:pt x="1780158" y="1235340"/>
                </a:lnTo>
                <a:lnTo>
                  <a:pt x="1603204" y="1234281"/>
                </a:lnTo>
                <a:lnTo>
                  <a:pt x="1602410" y="1407319"/>
                </a:lnTo>
                <a:lnTo>
                  <a:pt x="1602146" y="1413933"/>
                </a:lnTo>
                <a:lnTo>
                  <a:pt x="1601617" y="1420813"/>
                </a:lnTo>
                <a:lnTo>
                  <a:pt x="1600559" y="1427692"/>
                </a:lnTo>
                <a:lnTo>
                  <a:pt x="1599501" y="1434306"/>
                </a:lnTo>
                <a:lnTo>
                  <a:pt x="1597914" y="1440392"/>
                </a:lnTo>
                <a:lnTo>
                  <a:pt x="1595798" y="1446742"/>
                </a:lnTo>
                <a:lnTo>
                  <a:pt x="1593682" y="1453092"/>
                </a:lnTo>
                <a:lnTo>
                  <a:pt x="1591301" y="1459177"/>
                </a:lnTo>
                <a:lnTo>
                  <a:pt x="1588656" y="1464998"/>
                </a:lnTo>
                <a:lnTo>
                  <a:pt x="1585482" y="1470819"/>
                </a:lnTo>
                <a:lnTo>
                  <a:pt x="1582043" y="1476111"/>
                </a:lnTo>
                <a:lnTo>
                  <a:pt x="1578605" y="1481931"/>
                </a:lnTo>
                <a:lnTo>
                  <a:pt x="1574637" y="1486958"/>
                </a:lnTo>
                <a:lnTo>
                  <a:pt x="1570670" y="1491986"/>
                </a:lnTo>
                <a:lnTo>
                  <a:pt x="1566437" y="1496748"/>
                </a:lnTo>
                <a:lnTo>
                  <a:pt x="1561941" y="1501511"/>
                </a:lnTo>
                <a:lnTo>
                  <a:pt x="1557180" y="1505744"/>
                </a:lnTo>
                <a:lnTo>
                  <a:pt x="1552154" y="1509713"/>
                </a:lnTo>
                <a:lnTo>
                  <a:pt x="1546864" y="1513946"/>
                </a:lnTo>
                <a:lnTo>
                  <a:pt x="1541309" y="1517650"/>
                </a:lnTo>
                <a:lnTo>
                  <a:pt x="1536019" y="1521090"/>
                </a:lnTo>
                <a:lnTo>
                  <a:pt x="1530200" y="1524000"/>
                </a:lnTo>
                <a:lnTo>
                  <a:pt x="1524381" y="1527175"/>
                </a:lnTo>
                <a:lnTo>
                  <a:pt x="1518297" y="1529821"/>
                </a:lnTo>
                <a:lnTo>
                  <a:pt x="1511949" y="1532202"/>
                </a:lnTo>
                <a:lnTo>
                  <a:pt x="1505601" y="1534319"/>
                </a:lnTo>
                <a:lnTo>
                  <a:pt x="1499253" y="1535906"/>
                </a:lnTo>
                <a:lnTo>
                  <a:pt x="1492640" y="1537494"/>
                </a:lnTo>
                <a:lnTo>
                  <a:pt x="1485763" y="1538288"/>
                </a:lnTo>
                <a:lnTo>
                  <a:pt x="1478886" y="1539346"/>
                </a:lnTo>
                <a:lnTo>
                  <a:pt x="1472009" y="1539875"/>
                </a:lnTo>
                <a:lnTo>
                  <a:pt x="1464867" y="1539875"/>
                </a:lnTo>
                <a:lnTo>
                  <a:pt x="1458255" y="1539611"/>
                </a:lnTo>
                <a:lnTo>
                  <a:pt x="1451113" y="1539346"/>
                </a:lnTo>
                <a:lnTo>
                  <a:pt x="1444236" y="1538288"/>
                </a:lnTo>
                <a:lnTo>
                  <a:pt x="1437623" y="1536965"/>
                </a:lnTo>
                <a:lnTo>
                  <a:pt x="1431010" y="1535377"/>
                </a:lnTo>
                <a:lnTo>
                  <a:pt x="1424398" y="1533525"/>
                </a:lnTo>
                <a:lnTo>
                  <a:pt x="1418314" y="1531673"/>
                </a:lnTo>
                <a:lnTo>
                  <a:pt x="1411966" y="1529292"/>
                </a:lnTo>
                <a:lnTo>
                  <a:pt x="1406147" y="1526381"/>
                </a:lnTo>
                <a:lnTo>
                  <a:pt x="1400063" y="1523471"/>
                </a:lnTo>
                <a:lnTo>
                  <a:pt x="1394509" y="1520296"/>
                </a:lnTo>
                <a:lnTo>
                  <a:pt x="1388690" y="1516592"/>
                </a:lnTo>
                <a:lnTo>
                  <a:pt x="1383399" y="1512888"/>
                </a:lnTo>
                <a:lnTo>
                  <a:pt x="1378374" y="1508919"/>
                </a:lnTo>
                <a:lnTo>
                  <a:pt x="1373348" y="1504686"/>
                </a:lnTo>
                <a:lnTo>
                  <a:pt x="1368852" y="1500188"/>
                </a:lnTo>
                <a:lnTo>
                  <a:pt x="1364355" y="1495425"/>
                </a:lnTo>
                <a:lnTo>
                  <a:pt x="1359858" y="1490663"/>
                </a:lnTo>
                <a:lnTo>
                  <a:pt x="1356155" y="1485636"/>
                </a:lnTo>
                <a:lnTo>
                  <a:pt x="1352188" y="1480344"/>
                </a:lnTo>
                <a:lnTo>
                  <a:pt x="1348749" y="1475052"/>
                </a:lnTo>
                <a:lnTo>
                  <a:pt x="1345311" y="1469496"/>
                </a:lnTo>
                <a:lnTo>
                  <a:pt x="1342401" y="1463675"/>
                </a:lnTo>
                <a:lnTo>
                  <a:pt x="1339756" y="1457854"/>
                </a:lnTo>
                <a:lnTo>
                  <a:pt x="1337375" y="1451504"/>
                </a:lnTo>
                <a:lnTo>
                  <a:pt x="1335259" y="1445154"/>
                </a:lnTo>
                <a:lnTo>
                  <a:pt x="1333408" y="1439069"/>
                </a:lnTo>
                <a:lnTo>
                  <a:pt x="1332085" y="1432454"/>
                </a:lnTo>
                <a:lnTo>
                  <a:pt x="1330763" y="1425840"/>
                </a:lnTo>
                <a:lnTo>
                  <a:pt x="1329969" y="1419490"/>
                </a:lnTo>
                <a:lnTo>
                  <a:pt x="1329440" y="1412611"/>
                </a:lnTo>
                <a:lnTo>
                  <a:pt x="1329440" y="1405731"/>
                </a:lnTo>
                <a:lnTo>
                  <a:pt x="1330234" y="1232958"/>
                </a:lnTo>
                <a:lnTo>
                  <a:pt x="1153279" y="1231636"/>
                </a:lnTo>
                <a:lnTo>
                  <a:pt x="1146402" y="1231371"/>
                </a:lnTo>
                <a:lnTo>
                  <a:pt x="1139525" y="1231106"/>
                </a:lnTo>
                <a:lnTo>
                  <a:pt x="1132648" y="1230048"/>
                </a:lnTo>
                <a:lnTo>
                  <a:pt x="1125771" y="1228990"/>
                </a:lnTo>
                <a:lnTo>
                  <a:pt x="1119423" y="1227138"/>
                </a:lnTo>
                <a:lnTo>
                  <a:pt x="1112810" y="1225286"/>
                </a:lnTo>
                <a:lnTo>
                  <a:pt x="1106462" y="1223433"/>
                </a:lnTo>
                <a:lnTo>
                  <a:pt x="1100378" y="1221052"/>
                </a:lnTo>
                <a:lnTo>
                  <a:pt x="1094295" y="1218406"/>
                </a:lnTo>
                <a:lnTo>
                  <a:pt x="1088476" y="1215231"/>
                </a:lnTo>
                <a:lnTo>
                  <a:pt x="1082656" y="1212056"/>
                </a:lnTo>
                <a:lnTo>
                  <a:pt x="1077102" y="1208352"/>
                </a:lnTo>
                <a:lnTo>
                  <a:pt x="1071812" y="1204648"/>
                </a:lnTo>
                <a:lnTo>
                  <a:pt x="1066786" y="1200679"/>
                </a:lnTo>
                <a:lnTo>
                  <a:pt x="1062025" y="1196446"/>
                </a:lnTo>
                <a:lnTo>
                  <a:pt x="1057264" y="1192213"/>
                </a:lnTo>
                <a:lnTo>
                  <a:pt x="1052767" y="1187450"/>
                </a:lnTo>
                <a:lnTo>
                  <a:pt x="1048271" y="1182688"/>
                </a:lnTo>
                <a:lnTo>
                  <a:pt x="1044303" y="1177396"/>
                </a:lnTo>
                <a:lnTo>
                  <a:pt x="1040600" y="1172104"/>
                </a:lnTo>
                <a:lnTo>
                  <a:pt x="1036897" y="1166813"/>
                </a:lnTo>
                <a:lnTo>
                  <a:pt x="1033723" y="1161256"/>
                </a:lnTo>
                <a:lnTo>
                  <a:pt x="1030549" y="1155435"/>
                </a:lnTo>
                <a:lnTo>
                  <a:pt x="1027904" y="1149615"/>
                </a:lnTo>
                <a:lnTo>
                  <a:pt x="1025523" y="1143265"/>
                </a:lnTo>
                <a:lnTo>
                  <a:pt x="1023407" y="1137444"/>
                </a:lnTo>
                <a:lnTo>
                  <a:pt x="1021820" y="1130829"/>
                </a:lnTo>
                <a:lnTo>
                  <a:pt x="1020233" y="1124215"/>
                </a:lnTo>
                <a:lnTo>
                  <a:pt x="1019175" y="1117600"/>
                </a:lnTo>
                <a:lnTo>
                  <a:pt x="1018117" y="1111250"/>
                </a:lnTo>
                <a:lnTo>
                  <a:pt x="1017853" y="1104371"/>
                </a:lnTo>
                <a:lnTo>
                  <a:pt x="1017588" y="1097492"/>
                </a:lnTo>
                <a:lnTo>
                  <a:pt x="1017853" y="1090613"/>
                </a:lnTo>
                <a:lnTo>
                  <a:pt x="1018382" y="1083733"/>
                </a:lnTo>
                <a:lnTo>
                  <a:pt x="1019440" y="1077383"/>
                </a:lnTo>
                <a:lnTo>
                  <a:pt x="1020498" y="1070769"/>
                </a:lnTo>
                <a:lnTo>
                  <a:pt x="1022085" y="1064154"/>
                </a:lnTo>
                <a:lnTo>
                  <a:pt x="1024201" y="1057804"/>
                </a:lnTo>
                <a:lnTo>
                  <a:pt x="1026317" y="1051719"/>
                </a:lnTo>
                <a:lnTo>
                  <a:pt x="1028697" y="1045633"/>
                </a:lnTo>
                <a:lnTo>
                  <a:pt x="1031607" y="1039813"/>
                </a:lnTo>
                <a:lnTo>
                  <a:pt x="1034516" y="1033992"/>
                </a:lnTo>
                <a:lnTo>
                  <a:pt x="1037690" y="1028435"/>
                </a:lnTo>
                <a:lnTo>
                  <a:pt x="1041394" y="1023144"/>
                </a:lnTo>
                <a:lnTo>
                  <a:pt x="1045361" y="1017852"/>
                </a:lnTo>
                <a:lnTo>
                  <a:pt x="1049329" y="1012825"/>
                </a:lnTo>
                <a:lnTo>
                  <a:pt x="1053561" y="1008063"/>
                </a:lnTo>
                <a:lnTo>
                  <a:pt x="1058057" y="1003565"/>
                </a:lnTo>
                <a:lnTo>
                  <a:pt x="1062818" y="999067"/>
                </a:lnTo>
                <a:lnTo>
                  <a:pt x="1067844" y="994833"/>
                </a:lnTo>
                <a:lnTo>
                  <a:pt x="1073134" y="990865"/>
                </a:lnTo>
                <a:lnTo>
                  <a:pt x="1078689" y="987160"/>
                </a:lnTo>
                <a:lnTo>
                  <a:pt x="1083979" y="983721"/>
                </a:lnTo>
                <a:lnTo>
                  <a:pt x="1089798" y="980546"/>
                </a:lnTo>
                <a:lnTo>
                  <a:pt x="1095617" y="977635"/>
                </a:lnTo>
                <a:lnTo>
                  <a:pt x="1101701" y="975254"/>
                </a:lnTo>
                <a:lnTo>
                  <a:pt x="1108049" y="972873"/>
                </a:lnTo>
                <a:lnTo>
                  <a:pt x="1114133" y="970756"/>
                </a:lnTo>
                <a:lnTo>
                  <a:pt x="1120745" y="968904"/>
                </a:lnTo>
                <a:lnTo>
                  <a:pt x="1127358" y="967581"/>
                </a:lnTo>
                <a:lnTo>
                  <a:pt x="1134235" y="966258"/>
                </a:lnTo>
                <a:lnTo>
                  <a:pt x="1141112" y="965465"/>
                </a:lnTo>
                <a:lnTo>
                  <a:pt x="1147989" y="965200"/>
                </a:lnTo>
                <a:lnTo>
                  <a:pt x="1155131" y="964935"/>
                </a:lnTo>
                <a:lnTo>
                  <a:pt x="1332085" y="965994"/>
                </a:lnTo>
                <a:lnTo>
                  <a:pt x="1332879" y="793221"/>
                </a:lnTo>
                <a:lnTo>
                  <a:pt x="1333143" y="786342"/>
                </a:lnTo>
                <a:lnTo>
                  <a:pt x="1333672" y="779463"/>
                </a:lnTo>
                <a:lnTo>
                  <a:pt x="1334730" y="772583"/>
                </a:lnTo>
                <a:lnTo>
                  <a:pt x="1335788" y="765969"/>
                </a:lnTo>
                <a:lnTo>
                  <a:pt x="1337375" y="759883"/>
                </a:lnTo>
                <a:lnTo>
                  <a:pt x="1339227" y="753269"/>
                </a:lnTo>
                <a:lnTo>
                  <a:pt x="1341608" y="747448"/>
                </a:lnTo>
                <a:lnTo>
                  <a:pt x="1343988" y="741098"/>
                </a:lnTo>
                <a:lnTo>
                  <a:pt x="1346633" y="735013"/>
                </a:lnTo>
                <a:lnTo>
                  <a:pt x="1349807" y="729456"/>
                </a:lnTo>
                <a:lnTo>
                  <a:pt x="1353246" y="723900"/>
                </a:lnTo>
                <a:lnTo>
                  <a:pt x="1356684" y="718344"/>
                </a:lnTo>
                <a:lnTo>
                  <a:pt x="1360652" y="713317"/>
                </a:lnTo>
                <a:lnTo>
                  <a:pt x="1364355" y="708290"/>
                </a:lnTo>
                <a:lnTo>
                  <a:pt x="1368852" y="703527"/>
                </a:lnTo>
                <a:lnTo>
                  <a:pt x="1373348" y="698765"/>
                </a:lnTo>
                <a:lnTo>
                  <a:pt x="1378109" y="694267"/>
                </a:lnTo>
                <a:lnTo>
                  <a:pt x="1383135" y="690298"/>
                </a:lnTo>
                <a:lnTo>
                  <a:pt x="1388161" y="686329"/>
                </a:lnTo>
                <a:lnTo>
                  <a:pt x="1393451" y="682890"/>
                </a:lnTo>
                <a:lnTo>
                  <a:pt x="1399270" y="679186"/>
                </a:lnTo>
                <a:lnTo>
                  <a:pt x="1404824" y="676275"/>
                </a:lnTo>
                <a:lnTo>
                  <a:pt x="1410908" y="673365"/>
                </a:lnTo>
                <a:lnTo>
                  <a:pt x="1416992" y="670454"/>
                </a:lnTo>
                <a:lnTo>
                  <a:pt x="1423075" y="668073"/>
                </a:lnTo>
                <a:lnTo>
                  <a:pt x="1429688" y="666221"/>
                </a:lnTo>
                <a:lnTo>
                  <a:pt x="1436036" y="664369"/>
                </a:lnTo>
                <a:lnTo>
                  <a:pt x="1442649" y="662781"/>
                </a:lnTo>
                <a:lnTo>
                  <a:pt x="1449261" y="661988"/>
                </a:lnTo>
                <a:lnTo>
                  <a:pt x="1456138" y="660929"/>
                </a:lnTo>
                <a:lnTo>
                  <a:pt x="1463280" y="660400"/>
                </a:lnTo>
                <a:close/>
                <a:moveTo>
                  <a:pt x="714108" y="0"/>
                </a:moveTo>
                <a:lnTo>
                  <a:pt x="723364" y="0"/>
                </a:lnTo>
                <a:lnTo>
                  <a:pt x="732621" y="264"/>
                </a:lnTo>
                <a:lnTo>
                  <a:pt x="741349" y="529"/>
                </a:lnTo>
                <a:lnTo>
                  <a:pt x="750606" y="1058"/>
                </a:lnTo>
                <a:lnTo>
                  <a:pt x="759599" y="2115"/>
                </a:lnTo>
                <a:lnTo>
                  <a:pt x="768591" y="3173"/>
                </a:lnTo>
                <a:lnTo>
                  <a:pt x="777319" y="4495"/>
                </a:lnTo>
                <a:lnTo>
                  <a:pt x="786312" y="5817"/>
                </a:lnTo>
                <a:lnTo>
                  <a:pt x="795040" y="7404"/>
                </a:lnTo>
                <a:lnTo>
                  <a:pt x="803503" y="9520"/>
                </a:lnTo>
                <a:lnTo>
                  <a:pt x="812231" y="11635"/>
                </a:lnTo>
                <a:lnTo>
                  <a:pt x="820959" y="14015"/>
                </a:lnTo>
                <a:lnTo>
                  <a:pt x="829158" y="16395"/>
                </a:lnTo>
                <a:lnTo>
                  <a:pt x="837622" y="19039"/>
                </a:lnTo>
                <a:lnTo>
                  <a:pt x="845821" y="21948"/>
                </a:lnTo>
                <a:lnTo>
                  <a:pt x="853755" y="24856"/>
                </a:lnTo>
                <a:lnTo>
                  <a:pt x="861954" y="28294"/>
                </a:lnTo>
                <a:lnTo>
                  <a:pt x="869889" y="31732"/>
                </a:lnTo>
                <a:lnTo>
                  <a:pt x="877559" y="35434"/>
                </a:lnTo>
                <a:lnTo>
                  <a:pt x="885493" y="39136"/>
                </a:lnTo>
                <a:lnTo>
                  <a:pt x="892899" y="43102"/>
                </a:lnTo>
                <a:lnTo>
                  <a:pt x="900569" y="47333"/>
                </a:lnTo>
                <a:lnTo>
                  <a:pt x="907710" y="51299"/>
                </a:lnTo>
                <a:lnTo>
                  <a:pt x="915116" y="56059"/>
                </a:lnTo>
                <a:lnTo>
                  <a:pt x="922257" y="60554"/>
                </a:lnTo>
                <a:lnTo>
                  <a:pt x="929398" y="65314"/>
                </a:lnTo>
                <a:lnTo>
                  <a:pt x="936274" y="70338"/>
                </a:lnTo>
                <a:lnTo>
                  <a:pt x="943151" y="75362"/>
                </a:lnTo>
                <a:lnTo>
                  <a:pt x="949763" y="80915"/>
                </a:lnTo>
                <a:lnTo>
                  <a:pt x="956111" y="86204"/>
                </a:lnTo>
                <a:lnTo>
                  <a:pt x="962458" y="91757"/>
                </a:lnTo>
                <a:lnTo>
                  <a:pt x="968806" y="97575"/>
                </a:lnTo>
                <a:lnTo>
                  <a:pt x="974889" y="103392"/>
                </a:lnTo>
                <a:lnTo>
                  <a:pt x="980972" y="109474"/>
                </a:lnTo>
                <a:lnTo>
                  <a:pt x="986526" y="115556"/>
                </a:lnTo>
                <a:lnTo>
                  <a:pt x="992080" y="121902"/>
                </a:lnTo>
                <a:lnTo>
                  <a:pt x="997635" y="128513"/>
                </a:lnTo>
                <a:lnTo>
                  <a:pt x="1002924" y="134859"/>
                </a:lnTo>
                <a:lnTo>
                  <a:pt x="1008214" y="141470"/>
                </a:lnTo>
                <a:lnTo>
                  <a:pt x="1013239" y="148345"/>
                </a:lnTo>
                <a:lnTo>
                  <a:pt x="1018000" y="155220"/>
                </a:lnTo>
                <a:lnTo>
                  <a:pt x="1022761" y="162360"/>
                </a:lnTo>
                <a:lnTo>
                  <a:pt x="1027257" y="169499"/>
                </a:lnTo>
                <a:lnTo>
                  <a:pt x="1031489" y="176903"/>
                </a:lnTo>
                <a:lnTo>
                  <a:pt x="1035720" y="184043"/>
                </a:lnTo>
                <a:lnTo>
                  <a:pt x="1039688" y="191711"/>
                </a:lnTo>
                <a:lnTo>
                  <a:pt x="1043655" y="199115"/>
                </a:lnTo>
                <a:lnTo>
                  <a:pt x="1047093" y="206784"/>
                </a:lnTo>
                <a:lnTo>
                  <a:pt x="1050532" y="214717"/>
                </a:lnTo>
                <a:lnTo>
                  <a:pt x="1053705" y="222650"/>
                </a:lnTo>
                <a:lnTo>
                  <a:pt x="1057144" y="230318"/>
                </a:lnTo>
                <a:lnTo>
                  <a:pt x="1059788" y="238780"/>
                </a:lnTo>
                <a:lnTo>
                  <a:pt x="1062433" y="246713"/>
                </a:lnTo>
                <a:lnTo>
                  <a:pt x="1064814" y="255175"/>
                </a:lnTo>
                <a:lnTo>
                  <a:pt x="1067194" y="263372"/>
                </a:lnTo>
                <a:lnTo>
                  <a:pt x="1069310" y="271834"/>
                </a:lnTo>
                <a:lnTo>
                  <a:pt x="1070897" y="280031"/>
                </a:lnTo>
                <a:lnTo>
                  <a:pt x="1072484" y="288757"/>
                </a:lnTo>
                <a:lnTo>
                  <a:pt x="1074071" y="297219"/>
                </a:lnTo>
                <a:lnTo>
                  <a:pt x="1075129" y="305945"/>
                </a:lnTo>
                <a:lnTo>
                  <a:pt x="1076186" y="314936"/>
                </a:lnTo>
                <a:lnTo>
                  <a:pt x="1076980" y="323397"/>
                </a:lnTo>
                <a:lnTo>
                  <a:pt x="1077509" y="332388"/>
                </a:lnTo>
                <a:lnTo>
                  <a:pt x="1077773" y="341379"/>
                </a:lnTo>
                <a:lnTo>
                  <a:pt x="1077773" y="350369"/>
                </a:lnTo>
                <a:lnTo>
                  <a:pt x="1077509" y="359360"/>
                </a:lnTo>
                <a:lnTo>
                  <a:pt x="1077244" y="368350"/>
                </a:lnTo>
                <a:lnTo>
                  <a:pt x="1076716" y="377341"/>
                </a:lnTo>
                <a:lnTo>
                  <a:pt x="1075658" y="385803"/>
                </a:lnTo>
                <a:lnTo>
                  <a:pt x="1074600" y="394793"/>
                </a:lnTo>
                <a:lnTo>
                  <a:pt x="1073277" y="403519"/>
                </a:lnTo>
                <a:lnTo>
                  <a:pt x="1071955" y="411981"/>
                </a:lnTo>
                <a:lnTo>
                  <a:pt x="1070103" y="420707"/>
                </a:lnTo>
                <a:lnTo>
                  <a:pt x="1068252" y="428905"/>
                </a:lnTo>
                <a:lnTo>
                  <a:pt x="1065872" y="437366"/>
                </a:lnTo>
                <a:lnTo>
                  <a:pt x="1063756" y="445564"/>
                </a:lnTo>
                <a:lnTo>
                  <a:pt x="1061111" y="454026"/>
                </a:lnTo>
                <a:lnTo>
                  <a:pt x="1058466" y="461958"/>
                </a:lnTo>
                <a:lnTo>
                  <a:pt x="1055557" y="469891"/>
                </a:lnTo>
                <a:lnTo>
                  <a:pt x="1052383" y="478089"/>
                </a:lnTo>
                <a:lnTo>
                  <a:pt x="1048945" y="485757"/>
                </a:lnTo>
                <a:lnTo>
                  <a:pt x="1045506" y="493426"/>
                </a:lnTo>
                <a:lnTo>
                  <a:pt x="1041804" y="501358"/>
                </a:lnTo>
                <a:lnTo>
                  <a:pt x="1038101" y="508762"/>
                </a:lnTo>
                <a:lnTo>
                  <a:pt x="1033869" y="516166"/>
                </a:lnTo>
                <a:lnTo>
                  <a:pt x="1029637" y="523570"/>
                </a:lnTo>
                <a:lnTo>
                  <a:pt x="1025141" y="530710"/>
                </a:lnTo>
                <a:lnTo>
                  <a:pt x="1020380" y="537850"/>
                </a:lnTo>
                <a:lnTo>
                  <a:pt x="1015620" y="544725"/>
                </a:lnTo>
                <a:lnTo>
                  <a:pt x="1010859" y="551864"/>
                </a:lnTo>
                <a:lnTo>
                  <a:pt x="1005834" y="558211"/>
                </a:lnTo>
                <a:lnTo>
                  <a:pt x="1000544" y="564821"/>
                </a:lnTo>
                <a:lnTo>
                  <a:pt x="995254" y="571432"/>
                </a:lnTo>
                <a:lnTo>
                  <a:pt x="989436" y="578043"/>
                </a:lnTo>
                <a:lnTo>
                  <a:pt x="983882" y="584125"/>
                </a:lnTo>
                <a:lnTo>
                  <a:pt x="977798" y="590207"/>
                </a:lnTo>
                <a:lnTo>
                  <a:pt x="971980" y="596024"/>
                </a:lnTo>
                <a:lnTo>
                  <a:pt x="965632" y="601842"/>
                </a:lnTo>
                <a:lnTo>
                  <a:pt x="959549" y="607659"/>
                </a:lnTo>
                <a:lnTo>
                  <a:pt x="953201" y="612948"/>
                </a:lnTo>
                <a:lnTo>
                  <a:pt x="946325" y="618501"/>
                </a:lnTo>
                <a:lnTo>
                  <a:pt x="939713" y="623789"/>
                </a:lnTo>
                <a:lnTo>
                  <a:pt x="933100" y="628813"/>
                </a:lnTo>
                <a:lnTo>
                  <a:pt x="926224" y="633573"/>
                </a:lnTo>
                <a:lnTo>
                  <a:pt x="919083" y="638333"/>
                </a:lnTo>
                <a:lnTo>
                  <a:pt x="911942" y="642828"/>
                </a:lnTo>
                <a:lnTo>
                  <a:pt x="904536" y="647323"/>
                </a:lnTo>
                <a:lnTo>
                  <a:pt x="897131" y="651290"/>
                </a:lnTo>
                <a:lnTo>
                  <a:pt x="889461" y="655521"/>
                </a:lnTo>
                <a:lnTo>
                  <a:pt x="881791" y="659487"/>
                </a:lnTo>
                <a:lnTo>
                  <a:pt x="874120" y="663189"/>
                </a:lnTo>
                <a:lnTo>
                  <a:pt x="866186" y="666627"/>
                </a:lnTo>
                <a:lnTo>
                  <a:pt x="857987" y="670064"/>
                </a:lnTo>
                <a:lnTo>
                  <a:pt x="850052" y="672973"/>
                </a:lnTo>
                <a:lnTo>
                  <a:pt x="841853" y="676146"/>
                </a:lnTo>
                <a:lnTo>
                  <a:pt x="833654" y="679055"/>
                </a:lnTo>
                <a:lnTo>
                  <a:pt x="825455" y="681699"/>
                </a:lnTo>
                <a:lnTo>
                  <a:pt x="816992" y="684079"/>
                </a:lnTo>
                <a:lnTo>
                  <a:pt x="808264" y="686195"/>
                </a:lnTo>
                <a:lnTo>
                  <a:pt x="799800" y="688310"/>
                </a:lnTo>
                <a:lnTo>
                  <a:pt x="791072" y="690161"/>
                </a:lnTo>
                <a:lnTo>
                  <a:pt x="782609" y="691483"/>
                </a:lnTo>
                <a:lnTo>
                  <a:pt x="773616" y="693070"/>
                </a:lnTo>
                <a:lnTo>
                  <a:pt x="764624" y="694128"/>
                </a:lnTo>
                <a:lnTo>
                  <a:pt x="755632" y="695185"/>
                </a:lnTo>
                <a:lnTo>
                  <a:pt x="746639" y="695714"/>
                </a:lnTo>
                <a:lnTo>
                  <a:pt x="737647" y="696243"/>
                </a:lnTo>
                <a:lnTo>
                  <a:pt x="728390" y="696507"/>
                </a:lnTo>
                <a:lnTo>
                  <a:pt x="719133" y="696507"/>
                </a:lnTo>
                <a:lnTo>
                  <a:pt x="709876" y="696507"/>
                </a:lnTo>
                <a:lnTo>
                  <a:pt x="700883" y="695979"/>
                </a:lnTo>
                <a:lnTo>
                  <a:pt x="691891" y="695450"/>
                </a:lnTo>
                <a:lnTo>
                  <a:pt x="682898" y="694392"/>
                </a:lnTo>
                <a:lnTo>
                  <a:pt x="673906" y="693599"/>
                </a:lnTo>
                <a:lnTo>
                  <a:pt x="664913" y="692541"/>
                </a:lnTo>
                <a:lnTo>
                  <a:pt x="656186" y="690954"/>
                </a:lnTo>
                <a:lnTo>
                  <a:pt x="647458" y="689103"/>
                </a:lnTo>
                <a:lnTo>
                  <a:pt x="638730" y="687252"/>
                </a:lnTo>
                <a:lnTo>
                  <a:pt x="630266" y="684872"/>
                </a:lnTo>
                <a:lnTo>
                  <a:pt x="621538" y="683021"/>
                </a:lnTo>
                <a:lnTo>
                  <a:pt x="613339" y="680113"/>
                </a:lnTo>
                <a:lnTo>
                  <a:pt x="604876" y="677468"/>
                </a:lnTo>
                <a:lnTo>
                  <a:pt x="596676" y="674824"/>
                </a:lnTo>
                <a:lnTo>
                  <a:pt x="588478" y="671651"/>
                </a:lnTo>
                <a:lnTo>
                  <a:pt x="580543" y="668213"/>
                </a:lnTo>
                <a:lnTo>
                  <a:pt x="572873" y="665040"/>
                </a:lnTo>
                <a:lnTo>
                  <a:pt x="564674" y="661603"/>
                </a:lnTo>
                <a:lnTo>
                  <a:pt x="557004" y="657636"/>
                </a:lnTo>
                <a:lnTo>
                  <a:pt x="549598" y="653405"/>
                </a:lnTo>
                <a:lnTo>
                  <a:pt x="541928" y="649439"/>
                </a:lnTo>
                <a:lnTo>
                  <a:pt x="534787" y="645208"/>
                </a:lnTo>
                <a:lnTo>
                  <a:pt x="527382" y="640713"/>
                </a:lnTo>
                <a:lnTo>
                  <a:pt x="520241" y="635953"/>
                </a:lnTo>
                <a:lnTo>
                  <a:pt x="513364" y="631193"/>
                </a:lnTo>
                <a:lnTo>
                  <a:pt x="506223" y="626169"/>
                </a:lnTo>
                <a:lnTo>
                  <a:pt x="499611" y="621145"/>
                </a:lnTo>
                <a:lnTo>
                  <a:pt x="492734" y="615592"/>
                </a:lnTo>
                <a:lnTo>
                  <a:pt x="486122" y="610303"/>
                </a:lnTo>
                <a:lnTo>
                  <a:pt x="480039" y="604750"/>
                </a:lnTo>
                <a:lnTo>
                  <a:pt x="473691" y="598933"/>
                </a:lnTo>
                <a:lnTo>
                  <a:pt x="467873" y="593115"/>
                </a:lnTo>
                <a:lnTo>
                  <a:pt x="461790" y="587298"/>
                </a:lnTo>
                <a:lnTo>
                  <a:pt x="455971" y="580952"/>
                </a:lnTo>
                <a:lnTo>
                  <a:pt x="450152" y="574605"/>
                </a:lnTo>
                <a:lnTo>
                  <a:pt x="444863" y="568523"/>
                </a:lnTo>
                <a:lnTo>
                  <a:pt x="439573" y="561913"/>
                </a:lnTo>
                <a:lnTo>
                  <a:pt x="434283" y="555038"/>
                </a:lnTo>
                <a:lnTo>
                  <a:pt x="429258" y="548162"/>
                </a:lnTo>
                <a:lnTo>
                  <a:pt x="424497" y="541287"/>
                </a:lnTo>
                <a:lnTo>
                  <a:pt x="419737" y="534148"/>
                </a:lnTo>
                <a:lnTo>
                  <a:pt x="415240" y="527008"/>
                </a:lnTo>
                <a:lnTo>
                  <a:pt x="411009" y="519868"/>
                </a:lnTo>
                <a:lnTo>
                  <a:pt x="406777" y="512464"/>
                </a:lnTo>
                <a:lnTo>
                  <a:pt x="402545" y="505060"/>
                </a:lnTo>
                <a:lnTo>
                  <a:pt x="398842" y="497392"/>
                </a:lnTo>
                <a:lnTo>
                  <a:pt x="395140" y="489988"/>
                </a:lnTo>
                <a:lnTo>
                  <a:pt x="391966" y="481791"/>
                </a:lnTo>
                <a:lnTo>
                  <a:pt x="388792" y="474122"/>
                </a:lnTo>
                <a:lnTo>
                  <a:pt x="385618" y="466189"/>
                </a:lnTo>
                <a:lnTo>
                  <a:pt x="382709" y="458256"/>
                </a:lnTo>
                <a:lnTo>
                  <a:pt x="380064" y="449795"/>
                </a:lnTo>
                <a:lnTo>
                  <a:pt x="377684" y="441862"/>
                </a:lnTo>
                <a:lnTo>
                  <a:pt x="375303" y="433400"/>
                </a:lnTo>
                <a:lnTo>
                  <a:pt x="373187" y="425203"/>
                </a:lnTo>
                <a:lnTo>
                  <a:pt x="371336" y="416477"/>
                </a:lnTo>
                <a:lnTo>
                  <a:pt x="370014" y="407750"/>
                </a:lnTo>
                <a:lnTo>
                  <a:pt x="368427" y="399289"/>
                </a:lnTo>
                <a:lnTo>
                  <a:pt x="367369" y="390562"/>
                </a:lnTo>
                <a:lnTo>
                  <a:pt x="366311" y="382101"/>
                </a:lnTo>
                <a:lnTo>
                  <a:pt x="365517" y="373110"/>
                </a:lnTo>
                <a:lnTo>
                  <a:pt x="364988" y="364120"/>
                </a:lnTo>
                <a:lnTo>
                  <a:pt x="364724" y="355129"/>
                </a:lnTo>
                <a:lnTo>
                  <a:pt x="364724" y="346403"/>
                </a:lnTo>
                <a:lnTo>
                  <a:pt x="364988" y="337412"/>
                </a:lnTo>
                <a:lnTo>
                  <a:pt x="365253" y="328422"/>
                </a:lnTo>
                <a:lnTo>
                  <a:pt x="365782" y="319695"/>
                </a:lnTo>
                <a:lnTo>
                  <a:pt x="366575" y="310705"/>
                </a:lnTo>
                <a:lnTo>
                  <a:pt x="367898" y="301979"/>
                </a:lnTo>
                <a:lnTo>
                  <a:pt x="368956" y="292988"/>
                </a:lnTo>
                <a:lnTo>
                  <a:pt x="370542" y="284791"/>
                </a:lnTo>
                <a:lnTo>
                  <a:pt x="372394" y="276064"/>
                </a:lnTo>
                <a:lnTo>
                  <a:pt x="374245" y="267603"/>
                </a:lnTo>
                <a:lnTo>
                  <a:pt x="376626" y="259141"/>
                </a:lnTo>
                <a:lnTo>
                  <a:pt x="378477" y="250944"/>
                </a:lnTo>
                <a:lnTo>
                  <a:pt x="381386" y="242746"/>
                </a:lnTo>
                <a:lnTo>
                  <a:pt x="384031" y="234549"/>
                </a:lnTo>
                <a:lnTo>
                  <a:pt x="386940" y="226616"/>
                </a:lnTo>
                <a:lnTo>
                  <a:pt x="390114" y="218683"/>
                </a:lnTo>
                <a:lnTo>
                  <a:pt x="393553" y="210750"/>
                </a:lnTo>
                <a:lnTo>
                  <a:pt x="396991" y="203082"/>
                </a:lnTo>
                <a:lnTo>
                  <a:pt x="400694" y="195678"/>
                </a:lnTo>
                <a:lnTo>
                  <a:pt x="404396" y="187745"/>
                </a:lnTo>
                <a:lnTo>
                  <a:pt x="408628" y="180341"/>
                </a:lnTo>
                <a:lnTo>
                  <a:pt x="412860" y="173201"/>
                </a:lnTo>
                <a:lnTo>
                  <a:pt x="417356" y="165797"/>
                </a:lnTo>
                <a:lnTo>
                  <a:pt x="422117" y="158658"/>
                </a:lnTo>
                <a:lnTo>
                  <a:pt x="426878" y="151783"/>
                </a:lnTo>
                <a:lnTo>
                  <a:pt x="431638" y="144907"/>
                </a:lnTo>
                <a:lnTo>
                  <a:pt x="436664" y="138297"/>
                </a:lnTo>
                <a:lnTo>
                  <a:pt x="441953" y="131686"/>
                </a:lnTo>
                <a:lnTo>
                  <a:pt x="447243" y="125075"/>
                </a:lnTo>
                <a:lnTo>
                  <a:pt x="453062" y="118993"/>
                </a:lnTo>
                <a:lnTo>
                  <a:pt x="458616" y="112647"/>
                </a:lnTo>
                <a:lnTo>
                  <a:pt x="464434" y="106301"/>
                </a:lnTo>
                <a:lnTo>
                  <a:pt x="470518" y="100483"/>
                </a:lnTo>
                <a:lnTo>
                  <a:pt x="476865" y="94666"/>
                </a:lnTo>
                <a:lnTo>
                  <a:pt x="482948" y="89113"/>
                </a:lnTo>
                <a:lnTo>
                  <a:pt x="489560" y="83560"/>
                </a:lnTo>
                <a:lnTo>
                  <a:pt x="496172" y="78271"/>
                </a:lnTo>
                <a:lnTo>
                  <a:pt x="502520" y="72983"/>
                </a:lnTo>
                <a:lnTo>
                  <a:pt x="509397" y="67958"/>
                </a:lnTo>
                <a:lnTo>
                  <a:pt x="516538" y="62934"/>
                </a:lnTo>
                <a:lnTo>
                  <a:pt x="523414" y="58175"/>
                </a:lnTo>
                <a:lnTo>
                  <a:pt x="530820" y="53679"/>
                </a:lnTo>
                <a:lnTo>
                  <a:pt x="537961" y="49184"/>
                </a:lnTo>
                <a:lnTo>
                  <a:pt x="545367" y="45217"/>
                </a:lnTo>
                <a:lnTo>
                  <a:pt x="553301" y="40987"/>
                </a:lnTo>
                <a:lnTo>
                  <a:pt x="560707" y="37020"/>
                </a:lnTo>
                <a:lnTo>
                  <a:pt x="568377" y="33583"/>
                </a:lnTo>
                <a:lnTo>
                  <a:pt x="576311" y="29881"/>
                </a:lnTo>
                <a:lnTo>
                  <a:pt x="584510" y="26707"/>
                </a:lnTo>
                <a:lnTo>
                  <a:pt x="592445" y="23534"/>
                </a:lnTo>
                <a:lnTo>
                  <a:pt x="600379" y="20361"/>
                </a:lnTo>
                <a:lnTo>
                  <a:pt x="608843" y="17717"/>
                </a:lnTo>
                <a:lnTo>
                  <a:pt x="617042" y="15073"/>
                </a:lnTo>
                <a:lnTo>
                  <a:pt x="625505" y="12693"/>
                </a:lnTo>
                <a:lnTo>
                  <a:pt x="633969" y="10313"/>
                </a:lnTo>
                <a:lnTo>
                  <a:pt x="642697" y="8462"/>
                </a:lnTo>
                <a:lnTo>
                  <a:pt x="651425" y="6875"/>
                </a:lnTo>
                <a:lnTo>
                  <a:pt x="659888" y="5024"/>
                </a:lnTo>
                <a:lnTo>
                  <a:pt x="668881" y="3702"/>
                </a:lnTo>
                <a:lnTo>
                  <a:pt x="677873" y="2644"/>
                </a:lnTo>
                <a:lnTo>
                  <a:pt x="686601" y="1851"/>
                </a:lnTo>
                <a:lnTo>
                  <a:pt x="695858" y="793"/>
                </a:lnTo>
                <a:lnTo>
                  <a:pt x="704851" y="264"/>
                </a:lnTo>
                <a:lnTo>
                  <a:pt x="714108" y="0"/>
                </a:lnTo>
                <a:close/>
              </a:path>
            </a:pathLst>
          </a:custGeom>
          <a:solidFill>
            <a:schemeClr val="accent6"/>
          </a:solidFill>
          <a:ln>
            <a:noFill/>
          </a:ln>
        </p:spPr>
        <p:txBody>
          <a:bodyPr anchor="ctr">
            <a:scene3d>
              <a:camera prst="orthographicFront"/>
              <a:lightRig rig="threePt" dir="t"/>
            </a:scene3d>
            <a:sp3d>
              <a:contourClr>
                <a:srgbClr val="FFFFFF"/>
              </a:contourClr>
            </a:sp3d>
          </a:bodyPr>
          <a:lstStyle/>
          <a:p>
            <a:pPr algn="ctr" eaLnBrk="0" fontAlgn="base" hangingPunct="0">
              <a:spcBef>
                <a:spcPct val="0"/>
              </a:spcBef>
              <a:spcAft>
                <a:spcPct val="0"/>
              </a:spcAft>
            </a:pPr>
            <a:endParaRPr lang="zh-CN" altLang="en-US">
              <a:solidFill>
                <a:schemeClr val="bg1"/>
              </a:solidFill>
              <a:latin typeface="Calibri" panose="020F0502020204030204" pitchFamily="34" charset="0"/>
              <a:ea typeface="宋体" panose="02010600030101010101" pitchFamily="2" charset="-122"/>
            </a:endParaRPr>
          </a:p>
        </p:txBody>
      </p:sp>
      <p:sp>
        <p:nvSpPr>
          <p:cNvPr id="21" name="文本框 20"/>
          <p:cNvSpPr txBox="1"/>
          <p:nvPr/>
        </p:nvSpPr>
        <p:spPr>
          <a:xfrm>
            <a:off x="6561812" y="4240144"/>
            <a:ext cx="2011680" cy="368300"/>
          </a:xfrm>
          <a:prstGeom prst="rect">
            <a:avLst/>
          </a:prstGeom>
          <a:noFill/>
        </p:spPr>
        <p:txBody>
          <a:bodyPr wrap="none" rtlCol="0">
            <a:spAutoFit/>
          </a:bodyPr>
          <a:lstStyle/>
          <a:p>
            <a:r>
              <a:rPr lang="zh-CN" altLang="en-US" dirty="0">
                <a:solidFill>
                  <a:schemeClr val="bg1"/>
                </a:solidFill>
              </a:rPr>
              <a:t>指导教师：崔建</a:t>
            </a:r>
            <a:r>
              <a:rPr lang="zh-CN" altLang="en-US" dirty="0">
                <a:solidFill>
                  <a:schemeClr val="bg1"/>
                </a:solidFill>
              </a:rPr>
              <a:t>峰</a:t>
            </a:r>
            <a:endParaRPr lang="zh-CN" altLang="en-US" dirty="0">
              <a:solidFill>
                <a:schemeClr val="bg1"/>
              </a:solidFill>
            </a:endParaRPr>
          </a:p>
        </p:txBody>
      </p:sp>
      <p:cxnSp>
        <p:nvCxnSpPr>
          <p:cNvPr id="22" name="直接连接符 21"/>
          <p:cNvCxnSpPr/>
          <p:nvPr/>
        </p:nvCxnSpPr>
        <p:spPr>
          <a:xfrm>
            <a:off x="1778000" y="3658524"/>
            <a:ext cx="80261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9512109" y="3658524"/>
            <a:ext cx="802615"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055045" y="2273289"/>
            <a:ext cx="5545432" cy="3009900"/>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509613" y="2273289"/>
            <a:ext cx="5545432" cy="30099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5996" y="2225141"/>
            <a:ext cx="5161574" cy="3046095"/>
          </a:xfrm>
          <a:prstGeom prst="rect">
            <a:avLst/>
          </a:prstGeom>
          <a:noFill/>
        </p:spPr>
        <p:txBody>
          <a:bodyPr wrap="square" rtlCol="0">
            <a:spAutoFit/>
          </a:bodyPr>
          <a:lstStyle/>
          <a:p>
            <a:pPr algn="just">
              <a:lnSpc>
                <a:spcPct val="150000"/>
              </a:lnSpc>
            </a:pPr>
            <a:r>
              <a:rPr lang="zh-CN" altLang="en-US" sz="1600" dirty="0">
                <a:solidFill>
                  <a:schemeClr val="accent6"/>
                </a:solidFill>
                <a:latin typeface="+mn-ea"/>
              </a:rPr>
              <a:t>随着国家构建现代化进程的加快，</a:t>
            </a:r>
            <a:r>
              <a:rPr lang="zh-CN" altLang="en-US" sz="1600" dirty="0">
                <a:solidFill>
                  <a:srgbClr val="FF0000"/>
                </a:solidFill>
                <a:latin typeface="+mn-ea"/>
              </a:rPr>
              <a:t>数据的信息化、互联化、无纸化办公成为了当下人们的主流</a:t>
            </a:r>
            <a:r>
              <a:rPr lang="zh-CN" altLang="en-US" sz="1600" dirty="0">
                <a:solidFill>
                  <a:schemeClr val="accent6"/>
                </a:solidFill>
                <a:latin typeface="+mn-ea"/>
              </a:rPr>
              <a:t>，公寓管理作为生活常见的管理工作，但目前原有的人工记录为主的纸质化管理弊端逐渐被放大，一些大型的公寓管理者来说拥有完整的管理物流体系，并且有着自己的定制系统，但是对于一些自建楼小型的管理公寓管理者而言管理的公寓信息量大的问题，各种内容交错复杂，各类的登记工作还是都是需要管理者亲力亲为，效率十分低下。</a:t>
            </a:r>
            <a:endParaRPr lang="zh-CN" altLang="en-US" sz="1600" dirty="0">
              <a:solidFill>
                <a:schemeClr val="accent6"/>
              </a:solidFill>
              <a:latin typeface="+mn-ea"/>
            </a:endParaRPr>
          </a:p>
        </p:txBody>
      </p:sp>
      <p:sp>
        <p:nvSpPr>
          <p:cNvPr id="4" name="矩形 3"/>
          <p:cNvSpPr/>
          <p:nvPr/>
        </p:nvSpPr>
        <p:spPr>
          <a:xfrm>
            <a:off x="6206490" y="2216150"/>
            <a:ext cx="5147310" cy="3046095"/>
          </a:xfrm>
          <a:prstGeom prst="rect">
            <a:avLst/>
          </a:prstGeom>
        </p:spPr>
        <p:txBody>
          <a:bodyPr wrap="square">
            <a:spAutoFit/>
          </a:bodyPr>
          <a:lstStyle/>
          <a:p>
            <a:pPr algn="just">
              <a:lnSpc>
                <a:spcPct val="150000"/>
              </a:lnSpc>
            </a:pPr>
            <a:r>
              <a:rPr lang="zh-CN" altLang="en-US" sz="1600" dirty="0">
                <a:solidFill>
                  <a:schemeClr val="bg1"/>
                </a:solidFill>
                <a:latin typeface="+mn-ea"/>
              </a:rPr>
              <a:t>微信小程序平台是当下热门的程序使用平台，相比App小程序具有无需安装，随时可用，不占有太大的空间，随用随时转发的的优点，开发复杂度相比App更为简洁明了，并且后端也采用了近年来最为流行的框架：Django，Django是使用Python开发的优秀Web框架,作为一款开源的敏捷开发框架,受到越来越多的人的关注。本文将选择采用两种技术相辅相成，保证系统轻便、高效、效率高。</a:t>
            </a:r>
            <a:endParaRPr lang="zh-CN" altLang="en-US" sz="1600" dirty="0">
              <a:solidFill>
                <a:schemeClr val="bg1"/>
              </a:solidFill>
              <a:latin typeface="+mn-ea"/>
            </a:endParaRPr>
          </a:p>
        </p:txBody>
      </p:sp>
      <p:sp>
        <p:nvSpPr>
          <p:cNvPr id="6" name="文本框 5"/>
          <p:cNvSpPr txBox="1"/>
          <p:nvPr/>
        </p:nvSpPr>
        <p:spPr>
          <a:xfrm>
            <a:off x="9107487" y="1582479"/>
            <a:ext cx="2492990" cy="646331"/>
          </a:xfrm>
          <a:prstGeom prst="rect">
            <a:avLst/>
          </a:prstGeom>
          <a:noFill/>
        </p:spPr>
        <p:txBody>
          <a:bodyPr wrap="none" rtlCol="0">
            <a:spAutoFit/>
          </a:bodyPr>
          <a:lstStyle/>
          <a:p>
            <a:r>
              <a:rPr lang="zh-CN" altLang="en-US" sz="3600" b="1" dirty="0">
                <a:solidFill>
                  <a:schemeClr val="bg1"/>
                </a:solidFill>
              </a:rPr>
              <a:t>背景及意义</a:t>
            </a:r>
            <a:endParaRPr lang="zh-CN" altLang="en-US" sz="3600" b="1"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0" y="1519238"/>
            <a:ext cx="12192000" cy="4471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97155" y="1591745"/>
            <a:ext cx="12192000" cy="432775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1666893" y="2389267"/>
            <a:ext cx="1277954" cy="1277954"/>
            <a:chOff x="1131485" y="2234042"/>
            <a:chExt cx="1607262" cy="1607262"/>
          </a:xfrm>
        </p:grpSpPr>
        <p:sp>
          <p:nvSpPr>
            <p:cNvPr id="4" name="椭圆 3"/>
            <p:cNvSpPr/>
            <p:nvPr/>
          </p:nvSpPr>
          <p:spPr>
            <a:xfrm>
              <a:off x="1131485" y="2234042"/>
              <a:ext cx="1607262" cy="1607262"/>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5" name="椭圆 4"/>
            <p:cNvSpPr/>
            <p:nvPr/>
          </p:nvSpPr>
          <p:spPr>
            <a:xfrm>
              <a:off x="1241020" y="2343577"/>
              <a:ext cx="1388192" cy="138819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6" name="KSO_Shape"/>
            <p:cNvSpPr/>
            <p:nvPr/>
          </p:nvSpPr>
          <p:spPr bwMode="auto">
            <a:xfrm>
              <a:off x="1480150" y="2597150"/>
              <a:ext cx="909932" cy="881046"/>
            </a:xfrm>
            <a:custGeom>
              <a:avLst/>
              <a:gdLst>
                <a:gd name="T0" fmla="*/ 1660229 w 8965002"/>
                <a:gd name="T1" fmla="*/ 723707 h 8673857"/>
                <a:gd name="T2" fmla="*/ 1707743 w 8965002"/>
                <a:gd name="T3" fmla="*/ 723707 h 8673857"/>
                <a:gd name="T4" fmla="*/ 1786179 w 8965002"/>
                <a:gd name="T5" fmla="*/ 872262 h 8673857"/>
                <a:gd name="T6" fmla="*/ 1398524 w 8965002"/>
                <a:gd name="T7" fmla="*/ 1455923 h 8673857"/>
                <a:gd name="T8" fmla="*/ 1307266 w 8965002"/>
                <a:gd name="T9" fmla="*/ 1501168 h 8673857"/>
                <a:gd name="T10" fmla="*/ 1079500 w 8965002"/>
                <a:gd name="T11" fmla="*/ 1501168 h 8673857"/>
                <a:gd name="T12" fmla="*/ 1079500 w 8965002"/>
                <a:gd name="T13" fmla="*/ 1685165 h 8673857"/>
                <a:gd name="T14" fmla="*/ 1049332 w 8965002"/>
                <a:gd name="T15" fmla="*/ 1734934 h 8673857"/>
                <a:gd name="T16" fmla="*/ 1021427 w 8965002"/>
                <a:gd name="T17" fmla="*/ 1741721 h 8673857"/>
                <a:gd name="T18" fmla="*/ 985980 w 8965002"/>
                <a:gd name="T19" fmla="*/ 1731164 h 8673857"/>
                <a:gd name="T20" fmla="*/ 808744 w 8965002"/>
                <a:gd name="T21" fmla="*/ 1611265 h 8673857"/>
                <a:gd name="T22" fmla="*/ 635280 w 8965002"/>
                <a:gd name="T23" fmla="*/ 1731164 h 8673857"/>
                <a:gd name="T24" fmla="*/ 571927 w 8965002"/>
                <a:gd name="T25" fmla="*/ 1734934 h 8673857"/>
                <a:gd name="T26" fmla="*/ 539497 w 8965002"/>
                <a:gd name="T27" fmla="*/ 1685165 h 8673857"/>
                <a:gd name="T28" fmla="*/ 539497 w 8965002"/>
                <a:gd name="T29" fmla="*/ 1225173 h 8673857"/>
                <a:gd name="T30" fmla="*/ 636788 w 8965002"/>
                <a:gd name="T31" fmla="*/ 1030619 h 8673857"/>
                <a:gd name="T32" fmla="*/ 667710 w 8965002"/>
                <a:gd name="T33" fmla="*/ 1022324 h 8673857"/>
                <a:gd name="T34" fmla="*/ 1142852 w 8965002"/>
                <a:gd name="T35" fmla="*/ 1022324 h 8673857"/>
                <a:gd name="T36" fmla="*/ 1077992 w 8965002"/>
                <a:gd name="T37" fmla="*/ 1261369 h 8673857"/>
                <a:gd name="T38" fmla="*/ 1250702 w 8965002"/>
                <a:gd name="T39" fmla="*/ 1261369 h 8673857"/>
                <a:gd name="T40" fmla="*/ 1660229 w 8965002"/>
                <a:gd name="T41" fmla="*/ 723707 h 8673857"/>
                <a:gd name="T42" fmla="*/ 1227016 w 8965002"/>
                <a:gd name="T43" fmla="*/ 26 h 8673857"/>
                <a:gd name="T44" fmla="*/ 1646524 w 8965002"/>
                <a:gd name="T45" fmla="*/ 27634 h 8673857"/>
                <a:gd name="T46" fmla="*/ 1722691 w 8965002"/>
                <a:gd name="T47" fmla="*/ 177681 h 8673857"/>
                <a:gd name="T48" fmla="*/ 1246833 w 8965002"/>
                <a:gd name="T49" fmla="*/ 798230 h 8673857"/>
                <a:gd name="T50" fmla="*/ 1160861 w 8965002"/>
                <a:gd name="T51" fmla="*/ 838946 h 8673857"/>
                <a:gd name="T52" fmla="*/ 443680 w 8965002"/>
                <a:gd name="T53" fmla="*/ 838946 h 8673857"/>
                <a:gd name="T54" fmla="*/ 231014 w 8965002"/>
                <a:gd name="T55" fmla="*/ 1099833 h 8673857"/>
                <a:gd name="T56" fmla="*/ 361479 w 8965002"/>
                <a:gd name="T57" fmla="*/ 1249880 h 8673857"/>
                <a:gd name="T58" fmla="*/ 418794 w 8965002"/>
                <a:gd name="T59" fmla="*/ 1261190 h 8673857"/>
                <a:gd name="T60" fmla="*/ 418794 w 8965002"/>
                <a:gd name="T61" fmla="*/ 1500965 h 8673857"/>
                <a:gd name="T62" fmla="*/ 10807 w 8965002"/>
                <a:gd name="T63" fmla="*/ 1148843 h 8673857"/>
                <a:gd name="T64" fmla="*/ 13069 w 8965002"/>
                <a:gd name="T65" fmla="*/ 949785 h 8673857"/>
                <a:gd name="T66" fmla="*/ 545488 w 8965002"/>
                <a:gd name="T67" fmla="*/ 134703 h 8673857"/>
                <a:gd name="T68" fmla="*/ 706119 w 8965002"/>
                <a:gd name="T69" fmla="*/ 45730 h 8673857"/>
                <a:gd name="T70" fmla="*/ 1227016 w 8965002"/>
                <a:gd name="T71" fmla="*/ 26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chemeClr val="accent3"/>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solidFill>
                  <a:schemeClr val="accent1"/>
                </a:solidFill>
              </a:endParaRPr>
            </a:p>
          </p:txBody>
        </p:sp>
      </p:grpSp>
      <p:sp>
        <p:nvSpPr>
          <p:cNvPr id="7" name="文本框 6"/>
          <p:cNvSpPr txBox="1"/>
          <p:nvPr/>
        </p:nvSpPr>
        <p:spPr>
          <a:xfrm>
            <a:off x="1669601" y="3780613"/>
            <a:ext cx="1415772" cy="461665"/>
          </a:xfrm>
          <a:prstGeom prst="rect">
            <a:avLst/>
          </a:prstGeom>
          <a:noFill/>
        </p:spPr>
        <p:txBody>
          <a:bodyPr wrap="none" rtlCol="0">
            <a:spAutoFit/>
          </a:bodyPr>
          <a:lstStyle/>
          <a:p>
            <a:r>
              <a:rPr lang="zh-CN" altLang="en-US" sz="2400" b="1" dirty="0">
                <a:solidFill>
                  <a:schemeClr val="bg1"/>
                </a:solidFill>
              </a:rPr>
              <a:t>第一部分</a:t>
            </a:r>
            <a:endParaRPr lang="zh-CN" altLang="en-US" sz="2400" b="1" dirty="0">
              <a:solidFill>
                <a:schemeClr val="bg1"/>
              </a:solidFill>
            </a:endParaRPr>
          </a:p>
        </p:txBody>
      </p:sp>
      <p:grpSp>
        <p:nvGrpSpPr>
          <p:cNvPr id="8" name="组合 7"/>
          <p:cNvGrpSpPr/>
          <p:nvPr/>
        </p:nvGrpSpPr>
        <p:grpSpPr>
          <a:xfrm>
            <a:off x="4219543" y="2389267"/>
            <a:ext cx="1277954" cy="1277954"/>
            <a:chOff x="3209823" y="2234042"/>
            <a:chExt cx="1607262" cy="1607262"/>
          </a:xfrm>
        </p:grpSpPr>
        <p:sp>
          <p:nvSpPr>
            <p:cNvPr id="9" name="椭圆 8"/>
            <p:cNvSpPr/>
            <p:nvPr/>
          </p:nvSpPr>
          <p:spPr>
            <a:xfrm>
              <a:off x="3209823" y="2234042"/>
              <a:ext cx="1607262" cy="1607262"/>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0" name="椭圆 9"/>
            <p:cNvSpPr/>
            <p:nvPr/>
          </p:nvSpPr>
          <p:spPr>
            <a:xfrm>
              <a:off x="3319358" y="2343577"/>
              <a:ext cx="1388192" cy="138819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1" name="KSO_Shape"/>
            <p:cNvSpPr/>
            <p:nvPr/>
          </p:nvSpPr>
          <p:spPr bwMode="auto">
            <a:xfrm>
              <a:off x="3550556" y="2597149"/>
              <a:ext cx="925796" cy="881048"/>
            </a:xfrm>
            <a:custGeom>
              <a:avLst/>
              <a:gdLst>
                <a:gd name="T0" fmla="*/ 2147483646 w 5871"/>
                <a:gd name="T1" fmla="*/ 2147483646 h 5585"/>
                <a:gd name="T2" fmla="*/ 2147483646 w 5871"/>
                <a:gd name="T3" fmla="*/ 2147483646 h 5585"/>
                <a:gd name="T4" fmla="*/ 2147483646 w 5871"/>
                <a:gd name="T5" fmla="*/ 2147483646 h 5585"/>
                <a:gd name="T6" fmla="*/ 2147483646 w 5871"/>
                <a:gd name="T7" fmla="*/ 2147483646 h 5585"/>
                <a:gd name="T8" fmla="*/ 2147483646 w 5871"/>
                <a:gd name="T9" fmla="*/ 2147483646 h 5585"/>
                <a:gd name="T10" fmla="*/ 2147483646 w 5871"/>
                <a:gd name="T11" fmla="*/ 2147483646 h 5585"/>
                <a:gd name="T12" fmla="*/ 2147483646 w 5871"/>
                <a:gd name="T13" fmla="*/ 2147483646 h 5585"/>
                <a:gd name="T14" fmla="*/ 2147483646 w 5871"/>
                <a:gd name="T15" fmla="*/ 2147483646 h 5585"/>
                <a:gd name="T16" fmla="*/ 2147483646 w 5871"/>
                <a:gd name="T17" fmla="*/ 2147483646 h 5585"/>
                <a:gd name="T18" fmla="*/ 2147483646 w 5871"/>
                <a:gd name="T19" fmla="*/ 2147483646 h 5585"/>
                <a:gd name="T20" fmla="*/ 2147483646 w 5871"/>
                <a:gd name="T21" fmla="*/ 2147483646 h 5585"/>
                <a:gd name="T22" fmla="*/ 2147483646 w 5871"/>
                <a:gd name="T23" fmla="*/ 2147483646 h 5585"/>
                <a:gd name="T24" fmla="*/ 2147483646 w 5871"/>
                <a:gd name="T25" fmla="*/ 2147483646 h 5585"/>
                <a:gd name="T26" fmla="*/ 2147483646 w 5871"/>
                <a:gd name="T27" fmla="*/ 2147483646 h 5585"/>
                <a:gd name="T28" fmla="*/ 2147483646 w 5871"/>
                <a:gd name="T29" fmla="*/ 2147483646 h 5585"/>
                <a:gd name="T30" fmla="*/ 2147483646 w 5871"/>
                <a:gd name="T31" fmla="*/ 2147483646 h 5585"/>
                <a:gd name="T32" fmla="*/ 2147483646 w 5871"/>
                <a:gd name="T33" fmla="*/ 2147483646 h 5585"/>
                <a:gd name="T34" fmla="*/ 2147483646 w 5871"/>
                <a:gd name="T35" fmla="*/ 2147483646 h 5585"/>
                <a:gd name="T36" fmla="*/ 2147483646 w 5871"/>
                <a:gd name="T37" fmla="*/ 2147483646 h 5585"/>
                <a:gd name="T38" fmla="*/ 2147483646 w 5871"/>
                <a:gd name="T39" fmla="*/ 2147483646 h 5585"/>
                <a:gd name="T40" fmla="*/ 2147483646 w 5871"/>
                <a:gd name="T41" fmla="*/ 2147483646 h 5585"/>
                <a:gd name="T42" fmla="*/ 2147483646 w 5871"/>
                <a:gd name="T43" fmla="*/ 2147483646 h 5585"/>
                <a:gd name="T44" fmla="*/ 2147483646 w 5871"/>
                <a:gd name="T45" fmla="*/ 2147483646 h 5585"/>
                <a:gd name="T46" fmla="*/ 2147483646 w 5871"/>
                <a:gd name="T47" fmla="*/ 2147483646 h 5585"/>
                <a:gd name="T48" fmla="*/ 2147483646 w 5871"/>
                <a:gd name="T49" fmla="*/ 2147483646 h 5585"/>
                <a:gd name="T50" fmla="*/ 2147483646 w 5871"/>
                <a:gd name="T51" fmla="*/ 2147483646 h 5585"/>
                <a:gd name="T52" fmla="*/ 2147483646 w 5871"/>
                <a:gd name="T53" fmla="*/ 2147483646 h 5585"/>
                <a:gd name="T54" fmla="*/ 2147483646 w 5871"/>
                <a:gd name="T55" fmla="*/ 2147483646 h 5585"/>
                <a:gd name="T56" fmla="*/ 2147483646 w 5871"/>
                <a:gd name="T57" fmla="*/ 2147483646 h 5585"/>
                <a:gd name="T58" fmla="*/ 2147483646 w 5871"/>
                <a:gd name="T59" fmla="*/ 2147483646 h 5585"/>
                <a:gd name="T60" fmla="*/ 2147483646 w 5871"/>
                <a:gd name="T61" fmla="*/ 2147483646 h 5585"/>
                <a:gd name="T62" fmla="*/ 2147483646 w 5871"/>
                <a:gd name="T63" fmla="*/ 2147483646 h 5585"/>
                <a:gd name="T64" fmla="*/ 2147483646 w 5871"/>
                <a:gd name="T65" fmla="*/ 2147483646 h 5585"/>
                <a:gd name="T66" fmla="*/ 2147483646 w 5871"/>
                <a:gd name="T67" fmla="*/ 2147483646 h 5585"/>
                <a:gd name="T68" fmla="*/ 2147483646 w 5871"/>
                <a:gd name="T69" fmla="*/ 2147483646 h 5585"/>
                <a:gd name="T70" fmla="*/ 2147483646 w 5871"/>
                <a:gd name="T71" fmla="*/ 2147483646 h 5585"/>
                <a:gd name="T72" fmla="*/ 2147483646 w 5871"/>
                <a:gd name="T73" fmla="*/ 2147483646 h 5585"/>
                <a:gd name="T74" fmla="*/ 2147483646 w 5871"/>
                <a:gd name="T75" fmla="*/ 2147483646 h 5585"/>
                <a:gd name="T76" fmla="*/ 2147483646 w 5871"/>
                <a:gd name="T77" fmla="*/ 2147483646 h 5585"/>
                <a:gd name="T78" fmla="*/ 2147483646 w 5871"/>
                <a:gd name="T79" fmla="*/ 2147483646 h 5585"/>
                <a:gd name="T80" fmla="*/ 2147483646 w 5871"/>
                <a:gd name="T81" fmla="*/ 2147483646 h 5585"/>
                <a:gd name="T82" fmla="*/ 2147483646 w 5871"/>
                <a:gd name="T83" fmla="*/ 2147483646 h 5585"/>
                <a:gd name="T84" fmla="*/ 2147483646 w 5871"/>
                <a:gd name="T85" fmla="*/ 2147483646 h 5585"/>
                <a:gd name="T86" fmla="*/ 2147483646 w 5871"/>
                <a:gd name="T87" fmla="*/ 2147483646 h 5585"/>
                <a:gd name="T88" fmla="*/ 2147483646 w 5871"/>
                <a:gd name="T89" fmla="*/ 2147483646 h 5585"/>
                <a:gd name="T90" fmla="*/ 2147483646 w 5871"/>
                <a:gd name="T91" fmla="*/ 2147483646 h 5585"/>
                <a:gd name="T92" fmla="*/ 2147483646 w 5871"/>
                <a:gd name="T93" fmla="*/ 2147483646 h 5585"/>
                <a:gd name="T94" fmla="*/ 2147483646 w 5871"/>
                <a:gd name="T95" fmla="*/ 2147483646 h 5585"/>
                <a:gd name="T96" fmla="*/ 2147483646 w 5871"/>
                <a:gd name="T97" fmla="*/ 2147483646 h 5585"/>
                <a:gd name="T98" fmla="*/ 2147483646 w 5871"/>
                <a:gd name="T99" fmla="*/ 2147483646 h 5585"/>
                <a:gd name="T100" fmla="*/ 2147483646 w 5871"/>
                <a:gd name="T101" fmla="*/ 2147483646 h 5585"/>
                <a:gd name="T102" fmla="*/ 2147483646 w 5871"/>
                <a:gd name="T103" fmla="*/ 2147483646 h 5585"/>
                <a:gd name="T104" fmla="*/ 0 w 5871"/>
                <a:gd name="T105" fmla="*/ 2147483646 h 5585"/>
                <a:gd name="T106" fmla="*/ 2147483646 w 5871"/>
                <a:gd name="T107" fmla="*/ 0 h 5585"/>
                <a:gd name="T108" fmla="*/ 2147483646 w 5871"/>
                <a:gd name="T109" fmla="*/ 2147483646 h 5585"/>
                <a:gd name="T110" fmla="*/ 2147483646 w 5871"/>
                <a:gd name="T111" fmla="*/ 2147483646 h 558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5871" h="5585">
                  <a:moveTo>
                    <a:pt x="774" y="374"/>
                  </a:moveTo>
                  <a:lnTo>
                    <a:pt x="774" y="1910"/>
                  </a:lnTo>
                  <a:lnTo>
                    <a:pt x="5107" y="1910"/>
                  </a:lnTo>
                  <a:lnTo>
                    <a:pt x="5107" y="374"/>
                  </a:lnTo>
                  <a:lnTo>
                    <a:pt x="774" y="374"/>
                  </a:lnTo>
                  <a:close/>
                  <a:moveTo>
                    <a:pt x="1597" y="3265"/>
                  </a:moveTo>
                  <a:lnTo>
                    <a:pt x="1597" y="3265"/>
                  </a:lnTo>
                  <a:lnTo>
                    <a:pt x="1591" y="3265"/>
                  </a:lnTo>
                  <a:lnTo>
                    <a:pt x="1587" y="3265"/>
                  </a:lnTo>
                  <a:lnTo>
                    <a:pt x="1586" y="3265"/>
                  </a:lnTo>
                  <a:lnTo>
                    <a:pt x="1581" y="3265"/>
                  </a:lnTo>
                  <a:lnTo>
                    <a:pt x="1576" y="3265"/>
                  </a:lnTo>
                  <a:lnTo>
                    <a:pt x="1571" y="3265"/>
                  </a:lnTo>
                  <a:lnTo>
                    <a:pt x="1570" y="3265"/>
                  </a:lnTo>
                  <a:lnTo>
                    <a:pt x="1566" y="3265"/>
                  </a:lnTo>
                  <a:lnTo>
                    <a:pt x="1560" y="3265"/>
                  </a:lnTo>
                  <a:lnTo>
                    <a:pt x="1555" y="3265"/>
                  </a:lnTo>
                  <a:lnTo>
                    <a:pt x="1550" y="3265"/>
                  </a:lnTo>
                  <a:lnTo>
                    <a:pt x="1545" y="3265"/>
                  </a:lnTo>
                  <a:lnTo>
                    <a:pt x="1540" y="3265"/>
                  </a:lnTo>
                  <a:lnTo>
                    <a:pt x="1539" y="3265"/>
                  </a:lnTo>
                  <a:lnTo>
                    <a:pt x="1535" y="3265"/>
                  </a:lnTo>
                  <a:lnTo>
                    <a:pt x="1529" y="3265"/>
                  </a:lnTo>
                  <a:lnTo>
                    <a:pt x="1525" y="3265"/>
                  </a:lnTo>
                  <a:lnTo>
                    <a:pt x="1524" y="3265"/>
                  </a:lnTo>
                  <a:lnTo>
                    <a:pt x="1519" y="3265"/>
                  </a:lnTo>
                  <a:lnTo>
                    <a:pt x="1514" y="3265"/>
                  </a:lnTo>
                  <a:lnTo>
                    <a:pt x="1509" y="3265"/>
                  </a:lnTo>
                  <a:lnTo>
                    <a:pt x="1508" y="3265"/>
                  </a:lnTo>
                  <a:lnTo>
                    <a:pt x="1504" y="3265"/>
                  </a:lnTo>
                  <a:lnTo>
                    <a:pt x="1498" y="3265"/>
                  </a:lnTo>
                  <a:lnTo>
                    <a:pt x="1494" y="3265"/>
                  </a:lnTo>
                  <a:lnTo>
                    <a:pt x="1493" y="3265"/>
                  </a:lnTo>
                  <a:lnTo>
                    <a:pt x="1488" y="3265"/>
                  </a:lnTo>
                  <a:lnTo>
                    <a:pt x="1483" y="3265"/>
                  </a:lnTo>
                  <a:lnTo>
                    <a:pt x="1478" y="3265"/>
                  </a:lnTo>
                  <a:lnTo>
                    <a:pt x="1477" y="3265"/>
                  </a:lnTo>
                  <a:lnTo>
                    <a:pt x="1473" y="3265"/>
                  </a:lnTo>
                  <a:lnTo>
                    <a:pt x="1467" y="3265"/>
                  </a:lnTo>
                  <a:lnTo>
                    <a:pt x="1463" y="3265"/>
                  </a:lnTo>
                  <a:lnTo>
                    <a:pt x="1462" y="3265"/>
                  </a:lnTo>
                  <a:lnTo>
                    <a:pt x="1457" y="3265"/>
                  </a:lnTo>
                  <a:lnTo>
                    <a:pt x="1452" y="3265"/>
                  </a:lnTo>
                  <a:lnTo>
                    <a:pt x="1446" y="3265"/>
                  </a:lnTo>
                  <a:lnTo>
                    <a:pt x="1442" y="3265"/>
                  </a:lnTo>
                  <a:lnTo>
                    <a:pt x="1266" y="3265"/>
                  </a:lnTo>
                  <a:lnTo>
                    <a:pt x="1345" y="3830"/>
                  </a:lnTo>
                  <a:lnTo>
                    <a:pt x="1294" y="3911"/>
                  </a:lnTo>
                  <a:lnTo>
                    <a:pt x="1345" y="3977"/>
                  </a:lnTo>
                  <a:lnTo>
                    <a:pt x="1117" y="4116"/>
                  </a:lnTo>
                  <a:lnTo>
                    <a:pt x="1112" y="4144"/>
                  </a:lnTo>
                  <a:lnTo>
                    <a:pt x="1106" y="4173"/>
                  </a:lnTo>
                  <a:lnTo>
                    <a:pt x="1103" y="4201"/>
                  </a:lnTo>
                  <a:lnTo>
                    <a:pt x="1099" y="4228"/>
                  </a:lnTo>
                  <a:lnTo>
                    <a:pt x="1097" y="4255"/>
                  </a:lnTo>
                  <a:lnTo>
                    <a:pt x="1096" y="4281"/>
                  </a:lnTo>
                  <a:lnTo>
                    <a:pt x="1096" y="4308"/>
                  </a:lnTo>
                  <a:lnTo>
                    <a:pt x="1096" y="4333"/>
                  </a:lnTo>
                  <a:lnTo>
                    <a:pt x="1097" y="4359"/>
                  </a:lnTo>
                  <a:lnTo>
                    <a:pt x="1098" y="4383"/>
                  </a:lnTo>
                  <a:lnTo>
                    <a:pt x="1100" y="4407"/>
                  </a:lnTo>
                  <a:lnTo>
                    <a:pt x="1104" y="4432"/>
                  </a:lnTo>
                  <a:lnTo>
                    <a:pt x="1112" y="4478"/>
                  </a:lnTo>
                  <a:lnTo>
                    <a:pt x="1121" y="4523"/>
                  </a:lnTo>
                  <a:lnTo>
                    <a:pt x="1133" y="4568"/>
                  </a:lnTo>
                  <a:lnTo>
                    <a:pt x="1147" y="4611"/>
                  </a:lnTo>
                  <a:lnTo>
                    <a:pt x="1162" y="4653"/>
                  </a:lnTo>
                  <a:lnTo>
                    <a:pt x="1179" y="4694"/>
                  </a:lnTo>
                  <a:lnTo>
                    <a:pt x="1198" y="4733"/>
                  </a:lnTo>
                  <a:lnTo>
                    <a:pt x="1218" y="4772"/>
                  </a:lnTo>
                  <a:lnTo>
                    <a:pt x="1238" y="4812"/>
                  </a:lnTo>
                  <a:lnTo>
                    <a:pt x="1259" y="4849"/>
                  </a:lnTo>
                  <a:lnTo>
                    <a:pt x="774" y="4849"/>
                  </a:lnTo>
                  <a:lnTo>
                    <a:pt x="774" y="2135"/>
                  </a:lnTo>
                  <a:lnTo>
                    <a:pt x="2185" y="2135"/>
                  </a:lnTo>
                  <a:lnTo>
                    <a:pt x="2185" y="4849"/>
                  </a:lnTo>
                  <a:lnTo>
                    <a:pt x="1780" y="4849"/>
                  </a:lnTo>
                  <a:lnTo>
                    <a:pt x="1801" y="4812"/>
                  </a:lnTo>
                  <a:lnTo>
                    <a:pt x="1821" y="4772"/>
                  </a:lnTo>
                  <a:lnTo>
                    <a:pt x="1841" y="4733"/>
                  </a:lnTo>
                  <a:lnTo>
                    <a:pt x="1859" y="4694"/>
                  </a:lnTo>
                  <a:lnTo>
                    <a:pt x="1876" y="4653"/>
                  </a:lnTo>
                  <a:lnTo>
                    <a:pt x="1892" y="4611"/>
                  </a:lnTo>
                  <a:lnTo>
                    <a:pt x="1905" y="4568"/>
                  </a:lnTo>
                  <a:lnTo>
                    <a:pt x="1917" y="4523"/>
                  </a:lnTo>
                  <a:lnTo>
                    <a:pt x="1927" y="4478"/>
                  </a:lnTo>
                  <a:lnTo>
                    <a:pt x="1935" y="4432"/>
                  </a:lnTo>
                  <a:lnTo>
                    <a:pt x="1938" y="4407"/>
                  </a:lnTo>
                  <a:lnTo>
                    <a:pt x="1941" y="4383"/>
                  </a:lnTo>
                  <a:lnTo>
                    <a:pt x="1942" y="4359"/>
                  </a:lnTo>
                  <a:lnTo>
                    <a:pt x="1943" y="4333"/>
                  </a:lnTo>
                  <a:lnTo>
                    <a:pt x="1943" y="4308"/>
                  </a:lnTo>
                  <a:lnTo>
                    <a:pt x="1942" y="4281"/>
                  </a:lnTo>
                  <a:lnTo>
                    <a:pt x="1941" y="4255"/>
                  </a:lnTo>
                  <a:lnTo>
                    <a:pt x="1938" y="4228"/>
                  </a:lnTo>
                  <a:lnTo>
                    <a:pt x="1936" y="4201"/>
                  </a:lnTo>
                  <a:lnTo>
                    <a:pt x="1932" y="4173"/>
                  </a:lnTo>
                  <a:lnTo>
                    <a:pt x="1927" y="4144"/>
                  </a:lnTo>
                  <a:lnTo>
                    <a:pt x="1922" y="4116"/>
                  </a:lnTo>
                  <a:lnTo>
                    <a:pt x="1694" y="3977"/>
                  </a:lnTo>
                  <a:lnTo>
                    <a:pt x="1745" y="3911"/>
                  </a:lnTo>
                  <a:lnTo>
                    <a:pt x="1694" y="3830"/>
                  </a:lnTo>
                  <a:lnTo>
                    <a:pt x="1771" y="3265"/>
                  </a:lnTo>
                  <a:lnTo>
                    <a:pt x="1597" y="3265"/>
                  </a:lnTo>
                  <a:close/>
                  <a:moveTo>
                    <a:pt x="4819" y="863"/>
                  </a:moveTo>
                  <a:lnTo>
                    <a:pt x="4819" y="1057"/>
                  </a:lnTo>
                  <a:lnTo>
                    <a:pt x="3585" y="1057"/>
                  </a:lnTo>
                  <a:lnTo>
                    <a:pt x="3585" y="863"/>
                  </a:lnTo>
                  <a:lnTo>
                    <a:pt x="4819" y="863"/>
                  </a:lnTo>
                  <a:close/>
                  <a:moveTo>
                    <a:pt x="5002" y="1108"/>
                  </a:moveTo>
                  <a:lnTo>
                    <a:pt x="5002" y="1379"/>
                  </a:lnTo>
                  <a:lnTo>
                    <a:pt x="3769" y="1379"/>
                  </a:lnTo>
                  <a:lnTo>
                    <a:pt x="3769" y="1108"/>
                  </a:lnTo>
                  <a:lnTo>
                    <a:pt x="5002" y="1108"/>
                  </a:lnTo>
                  <a:close/>
                  <a:moveTo>
                    <a:pt x="4891" y="1429"/>
                  </a:moveTo>
                  <a:lnTo>
                    <a:pt x="4891" y="1623"/>
                  </a:lnTo>
                  <a:lnTo>
                    <a:pt x="3657" y="1623"/>
                  </a:lnTo>
                  <a:lnTo>
                    <a:pt x="3657" y="1429"/>
                  </a:lnTo>
                  <a:lnTo>
                    <a:pt x="4891" y="1429"/>
                  </a:lnTo>
                  <a:close/>
                  <a:moveTo>
                    <a:pt x="4977" y="1659"/>
                  </a:moveTo>
                  <a:lnTo>
                    <a:pt x="4977" y="1853"/>
                  </a:lnTo>
                  <a:lnTo>
                    <a:pt x="3743" y="1853"/>
                  </a:lnTo>
                  <a:lnTo>
                    <a:pt x="3743" y="1659"/>
                  </a:lnTo>
                  <a:lnTo>
                    <a:pt x="4977" y="1659"/>
                  </a:lnTo>
                  <a:close/>
                  <a:moveTo>
                    <a:pt x="1643" y="596"/>
                  </a:moveTo>
                  <a:lnTo>
                    <a:pt x="1833" y="561"/>
                  </a:lnTo>
                  <a:lnTo>
                    <a:pt x="2061" y="1773"/>
                  </a:lnTo>
                  <a:lnTo>
                    <a:pt x="1871" y="1809"/>
                  </a:lnTo>
                  <a:lnTo>
                    <a:pt x="1643" y="596"/>
                  </a:lnTo>
                  <a:close/>
                  <a:moveTo>
                    <a:pt x="1388" y="596"/>
                  </a:moveTo>
                  <a:lnTo>
                    <a:pt x="1579" y="561"/>
                  </a:lnTo>
                  <a:lnTo>
                    <a:pt x="1807" y="1773"/>
                  </a:lnTo>
                  <a:lnTo>
                    <a:pt x="1616" y="1809"/>
                  </a:lnTo>
                  <a:lnTo>
                    <a:pt x="1388" y="596"/>
                  </a:lnTo>
                  <a:close/>
                  <a:moveTo>
                    <a:pt x="1134" y="596"/>
                  </a:moveTo>
                  <a:lnTo>
                    <a:pt x="1324" y="561"/>
                  </a:lnTo>
                  <a:lnTo>
                    <a:pt x="1551" y="1773"/>
                  </a:lnTo>
                  <a:lnTo>
                    <a:pt x="1361" y="1809"/>
                  </a:lnTo>
                  <a:lnTo>
                    <a:pt x="1134" y="596"/>
                  </a:lnTo>
                  <a:close/>
                  <a:moveTo>
                    <a:pt x="884" y="568"/>
                  </a:moveTo>
                  <a:lnTo>
                    <a:pt x="1077" y="568"/>
                  </a:lnTo>
                  <a:lnTo>
                    <a:pt x="1077" y="1802"/>
                  </a:lnTo>
                  <a:lnTo>
                    <a:pt x="884" y="1802"/>
                  </a:lnTo>
                  <a:lnTo>
                    <a:pt x="884" y="568"/>
                  </a:lnTo>
                  <a:close/>
                  <a:moveTo>
                    <a:pt x="3540" y="2418"/>
                  </a:moveTo>
                  <a:lnTo>
                    <a:pt x="3807" y="2354"/>
                  </a:lnTo>
                  <a:lnTo>
                    <a:pt x="4033" y="3306"/>
                  </a:lnTo>
                  <a:lnTo>
                    <a:pt x="3765" y="3369"/>
                  </a:lnTo>
                  <a:lnTo>
                    <a:pt x="3540" y="2418"/>
                  </a:lnTo>
                  <a:close/>
                  <a:moveTo>
                    <a:pt x="3622" y="2531"/>
                  </a:moveTo>
                  <a:lnTo>
                    <a:pt x="3639" y="2606"/>
                  </a:lnTo>
                  <a:lnTo>
                    <a:pt x="3791" y="2570"/>
                  </a:lnTo>
                  <a:lnTo>
                    <a:pt x="3773" y="2496"/>
                  </a:lnTo>
                  <a:lnTo>
                    <a:pt x="3622" y="2531"/>
                  </a:lnTo>
                  <a:close/>
                  <a:moveTo>
                    <a:pt x="3739" y="3028"/>
                  </a:moveTo>
                  <a:lnTo>
                    <a:pt x="3776" y="3184"/>
                  </a:lnTo>
                  <a:lnTo>
                    <a:pt x="3928" y="3148"/>
                  </a:lnTo>
                  <a:lnTo>
                    <a:pt x="3890" y="2991"/>
                  </a:lnTo>
                  <a:lnTo>
                    <a:pt x="3739" y="3028"/>
                  </a:lnTo>
                  <a:close/>
                  <a:moveTo>
                    <a:pt x="3193" y="2418"/>
                  </a:moveTo>
                  <a:lnTo>
                    <a:pt x="3418" y="3369"/>
                  </a:lnTo>
                  <a:lnTo>
                    <a:pt x="3687" y="3306"/>
                  </a:lnTo>
                  <a:lnTo>
                    <a:pt x="3461" y="2354"/>
                  </a:lnTo>
                  <a:lnTo>
                    <a:pt x="3193" y="2418"/>
                  </a:lnTo>
                  <a:close/>
                  <a:moveTo>
                    <a:pt x="3276" y="2531"/>
                  </a:moveTo>
                  <a:lnTo>
                    <a:pt x="3426" y="2496"/>
                  </a:lnTo>
                  <a:lnTo>
                    <a:pt x="3444" y="2570"/>
                  </a:lnTo>
                  <a:lnTo>
                    <a:pt x="3292" y="2606"/>
                  </a:lnTo>
                  <a:lnTo>
                    <a:pt x="3276" y="2531"/>
                  </a:lnTo>
                  <a:close/>
                  <a:moveTo>
                    <a:pt x="3393" y="3028"/>
                  </a:moveTo>
                  <a:lnTo>
                    <a:pt x="3429" y="3184"/>
                  </a:lnTo>
                  <a:lnTo>
                    <a:pt x="3581" y="3148"/>
                  </a:lnTo>
                  <a:lnTo>
                    <a:pt x="3544" y="2991"/>
                  </a:lnTo>
                  <a:lnTo>
                    <a:pt x="3393" y="3028"/>
                  </a:lnTo>
                  <a:close/>
                  <a:moveTo>
                    <a:pt x="2841" y="2418"/>
                  </a:moveTo>
                  <a:lnTo>
                    <a:pt x="3109" y="2354"/>
                  </a:lnTo>
                  <a:lnTo>
                    <a:pt x="3335" y="3306"/>
                  </a:lnTo>
                  <a:lnTo>
                    <a:pt x="3067" y="3369"/>
                  </a:lnTo>
                  <a:lnTo>
                    <a:pt x="2841" y="2418"/>
                  </a:lnTo>
                  <a:close/>
                  <a:moveTo>
                    <a:pt x="2923" y="2531"/>
                  </a:moveTo>
                  <a:lnTo>
                    <a:pt x="2941" y="2606"/>
                  </a:lnTo>
                  <a:lnTo>
                    <a:pt x="3092" y="2570"/>
                  </a:lnTo>
                  <a:lnTo>
                    <a:pt x="3075" y="2496"/>
                  </a:lnTo>
                  <a:lnTo>
                    <a:pt x="2923" y="2531"/>
                  </a:lnTo>
                  <a:close/>
                  <a:moveTo>
                    <a:pt x="3041" y="3028"/>
                  </a:moveTo>
                  <a:lnTo>
                    <a:pt x="3192" y="2991"/>
                  </a:lnTo>
                  <a:lnTo>
                    <a:pt x="3229" y="3148"/>
                  </a:lnTo>
                  <a:lnTo>
                    <a:pt x="3078" y="3184"/>
                  </a:lnTo>
                  <a:lnTo>
                    <a:pt x="3041" y="3028"/>
                  </a:lnTo>
                  <a:close/>
                  <a:moveTo>
                    <a:pt x="2553" y="2372"/>
                  </a:moveTo>
                  <a:lnTo>
                    <a:pt x="2828" y="2372"/>
                  </a:lnTo>
                  <a:lnTo>
                    <a:pt x="2828" y="3352"/>
                  </a:lnTo>
                  <a:lnTo>
                    <a:pt x="2553" y="3352"/>
                  </a:lnTo>
                  <a:lnTo>
                    <a:pt x="2553" y="2372"/>
                  </a:lnTo>
                  <a:close/>
                  <a:moveTo>
                    <a:pt x="2606" y="2503"/>
                  </a:moveTo>
                  <a:lnTo>
                    <a:pt x="2606" y="2579"/>
                  </a:lnTo>
                  <a:lnTo>
                    <a:pt x="2762" y="2579"/>
                  </a:lnTo>
                  <a:lnTo>
                    <a:pt x="2762" y="2503"/>
                  </a:lnTo>
                  <a:lnTo>
                    <a:pt x="2606" y="2503"/>
                  </a:lnTo>
                  <a:close/>
                  <a:moveTo>
                    <a:pt x="2606" y="3012"/>
                  </a:moveTo>
                  <a:lnTo>
                    <a:pt x="2606" y="3173"/>
                  </a:lnTo>
                  <a:lnTo>
                    <a:pt x="2762" y="3173"/>
                  </a:lnTo>
                  <a:lnTo>
                    <a:pt x="2762" y="3012"/>
                  </a:lnTo>
                  <a:lnTo>
                    <a:pt x="2606" y="3012"/>
                  </a:lnTo>
                  <a:close/>
                  <a:moveTo>
                    <a:pt x="5555" y="151"/>
                  </a:moveTo>
                  <a:lnTo>
                    <a:pt x="5555" y="374"/>
                  </a:lnTo>
                  <a:lnTo>
                    <a:pt x="5555" y="4849"/>
                  </a:lnTo>
                  <a:lnTo>
                    <a:pt x="5871" y="4849"/>
                  </a:lnTo>
                  <a:lnTo>
                    <a:pt x="5871" y="5585"/>
                  </a:lnTo>
                  <a:lnTo>
                    <a:pt x="0" y="5585"/>
                  </a:lnTo>
                  <a:lnTo>
                    <a:pt x="0" y="4849"/>
                  </a:lnTo>
                  <a:lnTo>
                    <a:pt x="326" y="4849"/>
                  </a:lnTo>
                  <a:lnTo>
                    <a:pt x="326" y="374"/>
                  </a:lnTo>
                  <a:lnTo>
                    <a:pt x="326" y="151"/>
                  </a:lnTo>
                  <a:lnTo>
                    <a:pt x="326" y="0"/>
                  </a:lnTo>
                  <a:lnTo>
                    <a:pt x="5555" y="0"/>
                  </a:lnTo>
                  <a:lnTo>
                    <a:pt x="5555" y="151"/>
                  </a:lnTo>
                  <a:close/>
                  <a:moveTo>
                    <a:pt x="2409" y="2135"/>
                  </a:moveTo>
                  <a:lnTo>
                    <a:pt x="2409" y="3385"/>
                  </a:lnTo>
                  <a:lnTo>
                    <a:pt x="5107" y="3385"/>
                  </a:lnTo>
                  <a:lnTo>
                    <a:pt x="5107" y="2135"/>
                  </a:lnTo>
                  <a:lnTo>
                    <a:pt x="2409" y="2135"/>
                  </a:lnTo>
                  <a:close/>
                  <a:moveTo>
                    <a:pt x="2409" y="3609"/>
                  </a:moveTo>
                  <a:lnTo>
                    <a:pt x="2409" y="4849"/>
                  </a:lnTo>
                  <a:lnTo>
                    <a:pt x="5107" y="4849"/>
                  </a:lnTo>
                  <a:lnTo>
                    <a:pt x="5107" y="3609"/>
                  </a:lnTo>
                  <a:lnTo>
                    <a:pt x="2409" y="3609"/>
                  </a:lnTo>
                  <a:close/>
                </a:path>
              </a:pathLst>
            </a:custGeom>
            <a:solidFill>
              <a:schemeClr val="accent3"/>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dirty="0">
                <a:solidFill>
                  <a:schemeClr val="accent1"/>
                </a:solidFill>
              </a:endParaRPr>
            </a:p>
          </p:txBody>
        </p:sp>
      </p:grpSp>
      <p:sp>
        <p:nvSpPr>
          <p:cNvPr id="12" name="文本框 11"/>
          <p:cNvSpPr txBox="1"/>
          <p:nvPr/>
        </p:nvSpPr>
        <p:spPr>
          <a:xfrm>
            <a:off x="4150634" y="3780613"/>
            <a:ext cx="1415772" cy="461665"/>
          </a:xfrm>
          <a:prstGeom prst="rect">
            <a:avLst/>
          </a:prstGeom>
          <a:noFill/>
        </p:spPr>
        <p:txBody>
          <a:bodyPr wrap="none" rtlCol="0">
            <a:spAutoFit/>
          </a:bodyPr>
          <a:lstStyle/>
          <a:p>
            <a:r>
              <a:rPr lang="zh-CN" altLang="en-US" sz="2400" b="1" dirty="0">
                <a:solidFill>
                  <a:schemeClr val="bg1"/>
                </a:solidFill>
              </a:rPr>
              <a:t>第二部分</a:t>
            </a:r>
            <a:endParaRPr lang="zh-CN" altLang="en-US" sz="2400" b="1" dirty="0">
              <a:solidFill>
                <a:schemeClr val="bg1"/>
              </a:solidFill>
            </a:endParaRPr>
          </a:p>
        </p:txBody>
      </p:sp>
      <p:grpSp>
        <p:nvGrpSpPr>
          <p:cNvPr id="13" name="组合 12"/>
          <p:cNvGrpSpPr/>
          <p:nvPr/>
        </p:nvGrpSpPr>
        <p:grpSpPr>
          <a:xfrm>
            <a:off x="9182156" y="2395617"/>
            <a:ext cx="1277954" cy="1277954"/>
            <a:chOff x="5288161" y="2234042"/>
            <a:chExt cx="1607262" cy="1607262"/>
          </a:xfrm>
        </p:grpSpPr>
        <p:sp>
          <p:nvSpPr>
            <p:cNvPr id="14" name="椭圆 13"/>
            <p:cNvSpPr/>
            <p:nvPr/>
          </p:nvSpPr>
          <p:spPr>
            <a:xfrm>
              <a:off x="5288161" y="2234042"/>
              <a:ext cx="1607262" cy="1607262"/>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solidFill>
              </a:endParaRPr>
            </a:p>
          </p:txBody>
        </p:sp>
        <p:sp>
          <p:nvSpPr>
            <p:cNvPr id="15" name="椭圆 14"/>
            <p:cNvSpPr/>
            <p:nvPr/>
          </p:nvSpPr>
          <p:spPr>
            <a:xfrm>
              <a:off x="5397696" y="2335059"/>
              <a:ext cx="1388192" cy="138819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6" name="KSO_Shape"/>
            <p:cNvSpPr/>
            <p:nvPr/>
          </p:nvSpPr>
          <p:spPr bwMode="auto">
            <a:xfrm>
              <a:off x="5547153" y="2697761"/>
              <a:ext cx="1089278" cy="662788"/>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accent3"/>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solidFill>
                  <a:schemeClr val="accent1"/>
                </a:solidFill>
              </a:endParaRPr>
            </a:p>
          </p:txBody>
        </p:sp>
      </p:grpSp>
      <p:sp>
        <p:nvSpPr>
          <p:cNvPr id="17" name="文本框 16"/>
          <p:cNvSpPr txBox="1"/>
          <p:nvPr/>
        </p:nvSpPr>
        <p:spPr>
          <a:xfrm>
            <a:off x="6631667" y="3780613"/>
            <a:ext cx="1415772" cy="461665"/>
          </a:xfrm>
          <a:prstGeom prst="rect">
            <a:avLst/>
          </a:prstGeom>
          <a:noFill/>
        </p:spPr>
        <p:txBody>
          <a:bodyPr wrap="none" rtlCol="0">
            <a:spAutoFit/>
          </a:bodyPr>
          <a:lstStyle/>
          <a:p>
            <a:r>
              <a:rPr lang="zh-CN" altLang="en-US" sz="2400" b="1" dirty="0">
                <a:solidFill>
                  <a:schemeClr val="bg1"/>
                </a:solidFill>
              </a:rPr>
              <a:t>第三部分</a:t>
            </a:r>
            <a:endParaRPr lang="zh-CN" altLang="en-US" sz="2400" b="1" dirty="0">
              <a:solidFill>
                <a:schemeClr val="bg1"/>
              </a:solidFill>
            </a:endParaRPr>
          </a:p>
        </p:txBody>
      </p:sp>
      <p:grpSp>
        <p:nvGrpSpPr>
          <p:cNvPr id="18" name="组合 17"/>
          <p:cNvGrpSpPr/>
          <p:nvPr/>
        </p:nvGrpSpPr>
        <p:grpSpPr>
          <a:xfrm>
            <a:off x="6729873" y="2358787"/>
            <a:ext cx="1277954" cy="1277954"/>
            <a:chOff x="7366499" y="2234042"/>
            <a:chExt cx="1607262" cy="1607262"/>
          </a:xfrm>
        </p:grpSpPr>
        <p:sp>
          <p:nvSpPr>
            <p:cNvPr id="19" name="椭圆 18"/>
            <p:cNvSpPr/>
            <p:nvPr/>
          </p:nvSpPr>
          <p:spPr>
            <a:xfrm>
              <a:off x="7366499" y="2234042"/>
              <a:ext cx="1607262" cy="1607262"/>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solidFill>
              </a:endParaRPr>
            </a:p>
          </p:txBody>
        </p:sp>
        <p:sp>
          <p:nvSpPr>
            <p:cNvPr id="20" name="椭圆 19"/>
            <p:cNvSpPr/>
            <p:nvPr/>
          </p:nvSpPr>
          <p:spPr>
            <a:xfrm>
              <a:off x="7476034" y="2343577"/>
              <a:ext cx="1388192" cy="138819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21" name="KSO_Shape"/>
            <p:cNvSpPr/>
            <p:nvPr/>
          </p:nvSpPr>
          <p:spPr bwMode="auto">
            <a:xfrm>
              <a:off x="7767760" y="2635303"/>
              <a:ext cx="804740" cy="804740"/>
            </a:xfrm>
            <a:custGeom>
              <a:avLst/>
              <a:gdLst>
                <a:gd name="T0" fmla="*/ 1767542 w 3927"/>
                <a:gd name="T1" fmla="*/ 308011 h 3928"/>
                <a:gd name="T2" fmla="*/ 1684137 w 3927"/>
                <a:gd name="T3" fmla="*/ 390514 h 3928"/>
                <a:gd name="T4" fmla="*/ 1406885 w 3927"/>
                <a:gd name="T5" fmla="*/ 115046 h 3928"/>
                <a:gd name="T6" fmla="*/ 1490290 w 3927"/>
                <a:gd name="T7" fmla="*/ 32084 h 3928"/>
                <a:gd name="T8" fmla="*/ 1597525 w 3927"/>
                <a:gd name="T9" fmla="*/ 28876 h 3928"/>
                <a:gd name="T10" fmla="*/ 1770750 w 3927"/>
                <a:gd name="T11" fmla="*/ 200757 h 3928"/>
                <a:gd name="T12" fmla="*/ 1767542 w 3927"/>
                <a:gd name="T13" fmla="*/ 308011 h 3928"/>
                <a:gd name="T14" fmla="*/ 1032021 w 3927"/>
                <a:gd name="T15" fmla="*/ 1039078 h 3928"/>
                <a:gd name="T16" fmla="*/ 754768 w 3927"/>
                <a:gd name="T17" fmla="*/ 763152 h 3928"/>
                <a:gd name="T18" fmla="*/ 1364724 w 3927"/>
                <a:gd name="T19" fmla="*/ 156756 h 3928"/>
                <a:gd name="T20" fmla="*/ 1641977 w 3927"/>
                <a:gd name="T21" fmla="*/ 432682 h 3928"/>
                <a:gd name="T22" fmla="*/ 1032021 w 3927"/>
                <a:gd name="T23" fmla="*/ 1039078 h 3928"/>
                <a:gd name="T24" fmla="*/ 993526 w 3927"/>
                <a:gd name="T25" fmla="*/ 1077121 h 3928"/>
                <a:gd name="T26" fmla="*/ 605373 w 3927"/>
                <a:gd name="T27" fmla="*/ 1187584 h 3928"/>
                <a:gd name="T28" fmla="*/ 716274 w 3927"/>
                <a:gd name="T29" fmla="*/ 801653 h 3928"/>
                <a:gd name="T30" fmla="*/ 993526 w 3927"/>
                <a:gd name="T31" fmla="*/ 1077121 h 3928"/>
                <a:gd name="T32" fmla="*/ 352867 w 3927"/>
                <a:gd name="T33" fmla="*/ 226883 h 3928"/>
                <a:gd name="T34" fmla="*/ 179641 w 3927"/>
                <a:gd name="T35" fmla="*/ 400597 h 3928"/>
                <a:gd name="T36" fmla="*/ 179641 w 3927"/>
                <a:gd name="T37" fmla="*/ 1447468 h 3928"/>
                <a:gd name="T38" fmla="*/ 352867 w 3927"/>
                <a:gd name="T39" fmla="*/ 1620724 h 3928"/>
                <a:gd name="T40" fmla="*/ 1400011 w 3927"/>
                <a:gd name="T41" fmla="*/ 1620724 h 3928"/>
                <a:gd name="T42" fmla="*/ 1573236 w 3927"/>
                <a:gd name="T43" fmla="*/ 1447468 h 3928"/>
                <a:gd name="T44" fmla="*/ 1573236 w 3927"/>
                <a:gd name="T45" fmla="*/ 759485 h 3928"/>
                <a:gd name="T46" fmla="*/ 1752419 w 3927"/>
                <a:gd name="T47" fmla="*/ 585771 h 3928"/>
                <a:gd name="T48" fmla="*/ 1752419 w 3927"/>
                <a:gd name="T49" fmla="*/ 1511178 h 3928"/>
                <a:gd name="T50" fmla="*/ 1457753 w 3927"/>
                <a:gd name="T51" fmla="*/ 1800397 h 3928"/>
                <a:gd name="T52" fmla="*/ 289168 w 3927"/>
                <a:gd name="T53" fmla="*/ 1800397 h 3928"/>
                <a:gd name="T54" fmla="*/ 0 w 3927"/>
                <a:gd name="T55" fmla="*/ 1511178 h 3928"/>
                <a:gd name="T56" fmla="*/ 0 w 3927"/>
                <a:gd name="T57" fmla="*/ 354304 h 3928"/>
                <a:gd name="T58" fmla="*/ 289168 w 3927"/>
                <a:gd name="T59" fmla="*/ 47210 h 3928"/>
                <a:gd name="T60" fmla="*/ 1214412 w 3927"/>
                <a:gd name="T61" fmla="*/ 47210 h 3928"/>
                <a:gd name="T62" fmla="*/ 1040728 w 3927"/>
                <a:gd name="T63" fmla="*/ 226883 h 3928"/>
                <a:gd name="T64" fmla="*/ 352867 w 3927"/>
                <a:gd name="T65" fmla="*/ 226883 h 39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27" h="3928">
                  <a:moveTo>
                    <a:pt x="3857" y="672"/>
                  </a:moveTo>
                  <a:cubicBezTo>
                    <a:pt x="3675" y="852"/>
                    <a:pt x="3675" y="852"/>
                    <a:pt x="3675" y="852"/>
                  </a:cubicBezTo>
                  <a:cubicBezTo>
                    <a:pt x="3070" y="251"/>
                    <a:pt x="3070" y="251"/>
                    <a:pt x="3070" y="251"/>
                  </a:cubicBezTo>
                  <a:cubicBezTo>
                    <a:pt x="3252" y="70"/>
                    <a:pt x="3252" y="70"/>
                    <a:pt x="3252" y="70"/>
                  </a:cubicBezTo>
                  <a:cubicBezTo>
                    <a:pt x="3319" y="4"/>
                    <a:pt x="3424" y="0"/>
                    <a:pt x="3486" y="63"/>
                  </a:cubicBezTo>
                  <a:cubicBezTo>
                    <a:pt x="3864" y="438"/>
                    <a:pt x="3864" y="438"/>
                    <a:pt x="3864" y="438"/>
                  </a:cubicBezTo>
                  <a:cubicBezTo>
                    <a:pt x="3927" y="501"/>
                    <a:pt x="3924" y="605"/>
                    <a:pt x="3857" y="672"/>
                  </a:cubicBezTo>
                  <a:close/>
                  <a:moveTo>
                    <a:pt x="2252" y="2267"/>
                  </a:moveTo>
                  <a:cubicBezTo>
                    <a:pt x="1647" y="1665"/>
                    <a:pt x="1647" y="1665"/>
                    <a:pt x="1647" y="1665"/>
                  </a:cubicBezTo>
                  <a:cubicBezTo>
                    <a:pt x="2978" y="342"/>
                    <a:pt x="2978" y="342"/>
                    <a:pt x="2978" y="342"/>
                  </a:cubicBezTo>
                  <a:cubicBezTo>
                    <a:pt x="3583" y="944"/>
                    <a:pt x="3583" y="944"/>
                    <a:pt x="3583" y="944"/>
                  </a:cubicBezTo>
                  <a:lnTo>
                    <a:pt x="2252" y="2267"/>
                  </a:lnTo>
                  <a:close/>
                  <a:moveTo>
                    <a:pt x="2168" y="2350"/>
                  </a:moveTo>
                  <a:cubicBezTo>
                    <a:pt x="1321" y="2591"/>
                    <a:pt x="1321" y="2591"/>
                    <a:pt x="1321" y="2591"/>
                  </a:cubicBezTo>
                  <a:cubicBezTo>
                    <a:pt x="1563" y="1749"/>
                    <a:pt x="1563" y="1749"/>
                    <a:pt x="1563" y="1749"/>
                  </a:cubicBezTo>
                  <a:lnTo>
                    <a:pt x="2168" y="2350"/>
                  </a:lnTo>
                  <a:close/>
                  <a:moveTo>
                    <a:pt x="770" y="495"/>
                  </a:moveTo>
                  <a:cubicBezTo>
                    <a:pt x="561" y="495"/>
                    <a:pt x="392" y="665"/>
                    <a:pt x="392" y="874"/>
                  </a:cubicBezTo>
                  <a:cubicBezTo>
                    <a:pt x="392" y="3158"/>
                    <a:pt x="392" y="3158"/>
                    <a:pt x="392" y="3158"/>
                  </a:cubicBezTo>
                  <a:cubicBezTo>
                    <a:pt x="392" y="3367"/>
                    <a:pt x="561" y="3536"/>
                    <a:pt x="770" y="3536"/>
                  </a:cubicBezTo>
                  <a:cubicBezTo>
                    <a:pt x="3055" y="3536"/>
                    <a:pt x="3055" y="3536"/>
                    <a:pt x="3055" y="3536"/>
                  </a:cubicBezTo>
                  <a:cubicBezTo>
                    <a:pt x="3264" y="3536"/>
                    <a:pt x="3433" y="3367"/>
                    <a:pt x="3433" y="3158"/>
                  </a:cubicBezTo>
                  <a:cubicBezTo>
                    <a:pt x="3433" y="1657"/>
                    <a:pt x="3433" y="1657"/>
                    <a:pt x="3433" y="1657"/>
                  </a:cubicBezTo>
                  <a:cubicBezTo>
                    <a:pt x="3824" y="1278"/>
                    <a:pt x="3824" y="1278"/>
                    <a:pt x="3824" y="1278"/>
                  </a:cubicBezTo>
                  <a:cubicBezTo>
                    <a:pt x="3824" y="3297"/>
                    <a:pt x="3824" y="3297"/>
                    <a:pt x="3824" y="3297"/>
                  </a:cubicBezTo>
                  <a:cubicBezTo>
                    <a:pt x="3824" y="3645"/>
                    <a:pt x="3529" y="3928"/>
                    <a:pt x="3181" y="3928"/>
                  </a:cubicBezTo>
                  <a:cubicBezTo>
                    <a:pt x="631" y="3928"/>
                    <a:pt x="631" y="3928"/>
                    <a:pt x="631" y="3928"/>
                  </a:cubicBezTo>
                  <a:cubicBezTo>
                    <a:pt x="283" y="3928"/>
                    <a:pt x="0" y="3645"/>
                    <a:pt x="0" y="3297"/>
                  </a:cubicBezTo>
                  <a:cubicBezTo>
                    <a:pt x="0" y="773"/>
                    <a:pt x="0" y="773"/>
                    <a:pt x="0" y="773"/>
                  </a:cubicBezTo>
                  <a:cubicBezTo>
                    <a:pt x="0" y="425"/>
                    <a:pt x="283" y="103"/>
                    <a:pt x="631" y="103"/>
                  </a:cubicBezTo>
                  <a:cubicBezTo>
                    <a:pt x="2650" y="103"/>
                    <a:pt x="2650" y="103"/>
                    <a:pt x="2650" y="103"/>
                  </a:cubicBezTo>
                  <a:cubicBezTo>
                    <a:pt x="2271" y="495"/>
                    <a:pt x="2271" y="495"/>
                    <a:pt x="2271" y="495"/>
                  </a:cubicBezTo>
                  <a:lnTo>
                    <a:pt x="770" y="495"/>
                  </a:lnTo>
                  <a:close/>
                </a:path>
              </a:pathLst>
            </a:custGeom>
            <a:solidFill>
              <a:schemeClr val="accent3"/>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solidFill>
                  <a:schemeClr val="accent1"/>
                </a:solidFill>
              </a:endParaRPr>
            </a:p>
          </p:txBody>
        </p:sp>
      </p:grpSp>
      <p:sp>
        <p:nvSpPr>
          <p:cNvPr id="22" name="文本框 21"/>
          <p:cNvSpPr txBox="1"/>
          <p:nvPr/>
        </p:nvSpPr>
        <p:spPr>
          <a:xfrm>
            <a:off x="9112699" y="3780613"/>
            <a:ext cx="1415772" cy="461665"/>
          </a:xfrm>
          <a:prstGeom prst="rect">
            <a:avLst/>
          </a:prstGeom>
          <a:noFill/>
        </p:spPr>
        <p:txBody>
          <a:bodyPr wrap="none" rtlCol="0">
            <a:spAutoFit/>
          </a:bodyPr>
          <a:lstStyle/>
          <a:p>
            <a:r>
              <a:rPr lang="zh-CN" altLang="en-US" sz="2400" b="1" dirty="0">
                <a:solidFill>
                  <a:schemeClr val="bg1"/>
                </a:solidFill>
              </a:rPr>
              <a:t>第四部分</a:t>
            </a:r>
            <a:endParaRPr lang="zh-CN" altLang="en-US" sz="2400" b="1" dirty="0">
              <a:solidFill>
                <a:schemeClr val="bg1"/>
              </a:solidFill>
            </a:endParaRPr>
          </a:p>
        </p:txBody>
      </p:sp>
      <p:sp>
        <p:nvSpPr>
          <p:cNvPr id="23" name="文本框 22"/>
          <p:cNvSpPr txBox="1"/>
          <p:nvPr/>
        </p:nvSpPr>
        <p:spPr>
          <a:xfrm>
            <a:off x="1303686" y="4217824"/>
            <a:ext cx="2075628" cy="645160"/>
          </a:xfrm>
          <a:prstGeom prst="rect">
            <a:avLst/>
          </a:prstGeom>
          <a:noFill/>
        </p:spPr>
        <p:txBody>
          <a:bodyPr wrap="square" rtlCol="0">
            <a:spAutoFit/>
          </a:bodyPr>
          <a:lstStyle/>
          <a:p>
            <a:pPr algn="ctr">
              <a:lnSpc>
                <a:spcPct val="150000"/>
              </a:lnSpc>
            </a:pPr>
            <a:r>
              <a:rPr lang="zh-CN" altLang="en-US" sz="2400" dirty="0">
                <a:solidFill>
                  <a:schemeClr val="bg1"/>
                </a:solidFill>
              </a:rPr>
              <a:t>相关技术</a:t>
            </a:r>
            <a:endParaRPr lang="zh-CN" altLang="en-US" sz="2400" dirty="0">
              <a:solidFill>
                <a:schemeClr val="bg1"/>
              </a:solidFill>
            </a:endParaRPr>
          </a:p>
        </p:txBody>
      </p:sp>
      <p:sp>
        <p:nvSpPr>
          <p:cNvPr id="24" name="文本框 23"/>
          <p:cNvSpPr txBox="1"/>
          <p:nvPr/>
        </p:nvSpPr>
        <p:spPr>
          <a:xfrm>
            <a:off x="3767466" y="4217824"/>
            <a:ext cx="2157560" cy="645160"/>
          </a:xfrm>
          <a:prstGeom prst="rect">
            <a:avLst/>
          </a:prstGeom>
          <a:noFill/>
        </p:spPr>
        <p:txBody>
          <a:bodyPr wrap="square" rtlCol="0">
            <a:spAutoFit/>
          </a:bodyPr>
          <a:lstStyle/>
          <a:p>
            <a:pPr algn="ctr">
              <a:lnSpc>
                <a:spcPct val="150000"/>
              </a:lnSpc>
            </a:pPr>
            <a:r>
              <a:rPr lang="zh-CN" altLang="en-US" sz="2400" dirty="0">
                <a:solidFill>
                  <a:schemeClr val="bg1"/>
                </a:solidFill>
              </a:rPr>
              <a:t>需求分析</a:t>
            </a:r>
            <a:endParaRPr lang="zh-CN" altLang="en-US" sz="2400" dirty="0">
              <a:solidFill>
                <a:schemeClr val="bg1"/>
              </a:solidFill>
            </a:endParaRPr>
          </a:p>
        </p:txBody>
      </p:sp>
      <p:sp>
        <p:nvSpPr>
          <p:cNvPr id="25" name="文本框 24"/>
          <p:cNvSpPr txBox="1"/>
          <p:nvPr/>
        </p:nvSpPr>
        <p:spPr>
          <a:xfrm>
            <a:off x="6262383" y="4217824"/>
            <a:ext cx="2154340" cy="645160"/>
          </a:xfrm>
          <a:prstGeom prst="rect">
            <a:avLst/>
          </a:prstGeom>
          <a:noFill/>
        </p:spPr>
        <p:txBody>
          <a:bodyPr wrap="square" rtlCol="0">
            <a:spAutoFit/>
          </a:bodyPr>
          <a:lstStyle/>
          <a:p>
            <a:pPr algn="ctr">
              <a:lnSpc>
                <a:spcPct val="150000"/>
              </a:lnSpc>
            </a:pPr>
            <a:r>
              <a:rPr lang="zh-CN" altLang="en-US" sz="2400" dirty="0">
                <a:solidFill>
                  <a:schemeClr val="bg1"/>
                </a:solidFill>
              </a:rPr>
              <a:t>系统</a:t>
            </a:r>
            <a:r>
              <a:rPr lang="zh-CN" altLang="en-US" sz="2400" dirty="0">
                <a:solidFill>
                  <a:schemeClr val="bg1"/>
                </a:solidFill>
              </a:rPr>
              <a:t>设计</a:t>
            </a:r>
            <a:endParaRPr lang="zh-CN" altLang="en-US" sz="2400" dirty="0">
              <a:solidFill>
                <a:schemeClr val="bg1"/>
              </a:solidFill>
            </a:endParaRPr>
          </a:p>
        </p:txBody>
      </p:sp>
      <p:sp>
        <p:nvSpPr>
          <p:cNvPr id="26" name="文本框 25"/>
          <p:cNvSpPr txBox="1"/>
          <p:nvPr/>
        </p:nvSpPr>
        <p:spPr>
          <a:xfrm>
            <a:off x="8674212" y="4217824"/>
            <a:ext cx="2292745" cy="645160"/>
          </a:xfrm>
          <a:prstGeom prst="rect">
            <a:avLst/>
          </a:prstGeom>
          <a:noFill/>
        </p:spPr>
        <p:txBody>
          <a:bodyPr wrap="square" rtlCol="0">
            <a:spAutoFit/>
          </a:bodyPr>
          <a:lstStyle/>
          <a:p>
            <a:pPr algn="ctr">
              <a:lnSpc>
                <a:spcPct val="150000"/>
              </a:lnSpc>
            </a:pPr>
            <a:r>
              <a:rPr lang="zh-CN" altLang="en-US" sz="2400" dirty="0">
                <a:solidFill>
                  <a:schemeClr val="bg1"/>
                </a:solidFill>
              </a:rPr>
              <a:t>实际</a:t>
            </a:r>
            <a:r>
              <a:rPr lang="zh-CN" altLang="en-US" sz="2400" dirty="0">
                <a:solidFill>
                  <a:schemeClr val="bg1"/>
                </a:solidFill>
              </a:rPr>
              <a:t>演示</a:t>
            </a:r>
            <a:endParaRPr lang="zh-CN" altLang="en-US" sz="2400" dirty="0">
              <a:solidFill>
                <a:schemeClr val="bg1"/>
              </a:solidFill>
            </a:endParaRPr>
          </a:p>
        </p:txBody>
      </p:sp>
      <p:sp>
        <p:nvSpPr>
          <p:cNvPr id="27" name="文本框 26"/>
          <p:cNvSpPr txBox="1"/>
          <p:nvPr/>
        </p:nvSpPr>
        <p:spPr>
          <a:xfrm>
            <a:off x="4408322" y="686364"/>
            <a:ext cx="3570208" cy="769441"/>
          </a:xfrm>
          <a:prstGeom prst="rect">
            <a:avLst/>
          </a:prstGeom>
          <a:noFill/>
        </p:spPr>
        <p:txBody>
          <a:bodyPr wrap="none" rtlCol="0">
            <a:spAutoFit/>
          </a:bodyPr>
          <a:lstStyle/>
          <a:p>
            <a:r>
              <a:rPr lang="zh-CN" altLang="en-US" sz="4400" b="1" dirty="0">
                <a:solidFill>
                  <a:schemeClr val="bg1"/>
                </a:solidFill>
              </a:rPr>
              <a:t>论文主要内容</a:t>
            </a:r>
            <a:endParaRPr lang="zh-CN" altLang="en-US" sz="4400" b="1"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406900" y="2481952"/>
            <a:ext cx="7785100" cy="2131959"/>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7243140" y="2921714"/>
            <a:ext cx="5708293" cy="1014730"/>
          </a:xfrm>
          <a:prstGeom prst="rect">
            <a:avLst/>
          </a:prstGeom>
          <a:noFill/>
        </p:spPr>
        <p:txBody>
          <a:bodyPr wrap="square" rtlCol="0">
            <a:spAutoFit/>
          </a:bodyPr>
          <a:lstStyle/>
          <a:p>
            <a:pPr>
              <a:lnSpc>
                <a:spcPct val="150000"/>
              </a:lnSpc>
            </a:pPr>
            <a:r>
              <a:rPr lang="zh-CN" altLang="en-US" sz="4000" b="1" dirty="0">
                <a:solidFill>
                  <a:schemeClr val="bg1"/>
                </a:solidFill>
              </a:rPr>
              <a:t>系统相关技术</a:t>
            </a:r>
            <a:endParaRPr lang="zh-CN" altLang="en-US" sz="4000" b="1" dirty="0">
              <a:solidFill>
                <a:schemeClr val="bg1"/>
              </a:solidFill>
            </a:endParaRPr>
          </a:p>
        </p:txBody>
      </p:sp>
      <p:grpSp>
        <p:nvGrpSpPr>
          <p:cNvPr id="4" name="组合 3"/>
          <p:cNvGrpSpPr/>
          <p:nvPr/>
        </p:nvGrpSpPr>
        <p:grpSpPr>
          <a:xfrm>
            <a:off x="3373490" y="2481952"/>
            <a:ext cx="2131960" cy="2131960"/>
            <a:chOff x="1131485" y="2234042"/>
            <a:chExt cx="1607262" cy="1607262"/>
          </a:xfrm>
        </p:grpSpPr>
        <p:sp>
          <p:nvSpPr>
            <p:cNvPr id="5" name="椭圆 4"/>
            <p:cNvSpPr/>
            <p:nvPr/>
          </p:nvSpPr>
          <p:spPr>
            <a:xfrm>
              <a:off x="1131485" y="2234042"/>
              <a:ext cx="1607262" cy="1607262"/>
            </a:xfrm>
            <a:prstGeom prst="ellipse">
              <a:avLst/>
            </a:prstGeom>
            <a:solidFill>
              <a:schemeClr val="accent3"/>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
          <p:nvSpPr>
            <p:cNvPr id="6" name="椭圆 5"/>
            <p:cNvSpPr/>
            <p:nvPr/>
          </p:nvSpPr>
          <p:spPr>
            <a:xfrm>
              <a:off x="1241020" y="2343577"/>
              <a:ext cx="1388192" cy="138819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 name="KSO_Shape"/>
            <p:cNvSpPr/>
            <p:nvPr/>
          </p:nvSpPr>
          <p:spPr bwMode="auto">
            <a:xfrm>
              <a:off x="1480150" y="2597150"/>
              <a:ext cx="909932" cy="881046"/>
            </a:xfrm>
            <a:custGeom>
              <a:avLst/>
              <a:gdLst>
                <a:gd name="T0" fmla="*/ 1660229 w 8965002"/>
                <a:gd name="T1" fmla="*/ 723707 h 8673857"/>
                <a:gd name="T2" fmla="*/ 1707743 w 8965002"/>
                <a:gd name="T3" fmla="*/ 723707 h 8673857"/>
                <a:gd name="T4" fmla="*/ 1786179 w 8965002"/>
                <a:gd name="T5" fmla="*/ 872262 h 8673857"/>
                <a:gd name="T6" fmla="*/ 1398524 w 8965002"/>
                <a:gd name="T7" fmla="*/ 1455923 h 8673857"/>
                <a:gd name="T8" fmla="*/ 1307266 w 8965002"/>
                <a:gd name="T9" fmla="*/ 1501168 h 8673857"/>
                <a:gd name="T10" fmla="*/ 1079500 w 8965002"/>
                <a:gd name="T11" fmla="*/ 1501168 h 8673857"/>
                <a:gd name="T12" fmla="*/ 1079500 w 8965002"/>
                <a:gd name="T13" fmla="*/ 1685165 h 8673857"/>
                <a:gd name="T14" fmla="*/ 1049332 w 8965002"/>
                <a:gd name="T15" fmla="*/ 1734934 h 8673857"/>
                <a:gd name="T16" fmla="*/ 1021427 w 8965002"/>
                <a:gd name="T17" fmla="*/ 1741721 h 8673857"/>
                <a:gd name="T18" fmla="*/ 985980 w 8965002"/>
                <a:gd name="T19" fmla="*/ 1731164 h 8673857"/>
                <a:gd name="T20" fmla="*/ 808744 w 8965002"/>
                <a:gd name="T21" fmla="*/ 1611265 h 8673857"/>
                <a:gd name="T22" fmla="*/ 635280 w 8965002"/>
                <a:gd name="T23" fmla="*/ 1731164 h 8673857"/>
                <a:gd name="T24" fmla="*/ 571927 w 8965002"/>
                <a:gd name="T25" fmla="*/ 1734934 h 8673857"/>
                <a:gd name="T26" fmla="*/ 539497 w 8965002"/>
                <a:gd name="T27" fmla="*/ 1685165 h 8673857"/>
                <a:gd name="T28" fmla="*/ 539497 w 8965002"/>
                <a:gd name="T29" fmla="*/ 1225173 h 8673857"/>
                <a:gd name="T30" fmla="*/ 636788 w 8965002"/>
                <a:gd name="T31" fmla="*/ 1030619 h 8673857"/>
                <a:gd name="T32" fmla="*/ 667710 w 8965002"/>
                <a:gd name="T33" fmla="*/ 1022324 h 8673857"/>
                <a:gd name="T34" fmla="*/ 1142852 w 8965002"/>
                <a:gd name="T35" fmla="*/ 1022324 h 8673857"/>
                <a:gd name="T36" fmla="*/ 1077992 w 8965002"/>
                <a:gd name="T37" fmla="*/ 1261369 h 8673857"/>
                <a:gd name="T38" fmla="*/ 1250702 w 8965002"/>
                <a:gd name="T39" fmla="*/ 1261369 h 8673857"/>
                <a:gd name="T40" fmla="*/ 1660229 w 8965002"/>
                <a:gd name="T41" fmla="*/ 723707 h 8673857"/>
                <a:gd name="T42" fmla="*/ 1227016 w 8965002"/>
                <a:gd name="T43" fmla="*/ 26 h 8673857"/>
                <a:gd name="T44" fmla="*/ 1646524 w 8965002"/>
                <a:gd name="T45" fmla="*/ 27634 h 8673857"/>
                <a:gd name="T46" fmla="*/ 1722691 w 8965002"/>
                <a:gd name="T47" fmla="*/ 177681 h 8673857"/>
                <a:gd name="T48" fmla="*/ 1246833 w 8965002"/>
                <a:gd name="T49" fmla="*/ 798230 h 8673857"/>
                <a:gd name="T50" fmla="*/ 1160861 w 8965002"/>
                <a:gd name="T51" fmla="*/ 838946 h 8673857"/>
                <a:gd name="T52" fmla="*/ 443680 w 8965002"/>
                <a:gd name="T53" fmla="*/ 838946 h 8673857"/>
                <a:gd name="T54" fmla="*/ 231014 w 8965002"/>
                <a:gd name="T55" fmla="*/ 1099833 h 8673857"/>
                <a:gd name="T56" fmla="*/ 361479 w 8965002"/>
                <a:gd name="T57" fmla="*/ 1249880 h 8673857"/>
                <a:gd name="T58" fmla="*/ 418794 w 8965002"/>
                <a:gd name="T59" fmla="*/ 1261190 h 8673857"/>
                <a:gd name="T60" fmla="*/ 418794 w 8965002"/>
                <a:gd name="T61" fmla="*/ 1500965 h 8673857"/>
                <a:gd name="T62" fmla="*/ 10807 w 8965002"/>
                <a:gd name="T63" fmla="*/ 1148843 h 8673857"/>
                <a:gd name="T64" fmla="*/ 13069 w 8965002"/>
                <a:gd name="T65" fmla="*/ 949785 h 8673857"/>
                <a:gd name="T66" fmla="*/ 545488 w 8965002"/>
                <a:gd name="T67" fmla="*/ 134703 h 8673857"/>
                <a:gd name="T68" fmla="*/ 706119 w 8965002"/>
                <a:gd name="T69" fmla="*/ 45730 h 8673857"/>
                <a:gd name="T70" fmla="*/ 1227016 w 8965002"/>
                <a:gd name="T71" fmla="*/ 26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chemeClr val="accent3"/>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solidFill>
                  <a:schemeClr val="bg1"/>
                </a:solidFil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48535" y="-127089"/>
            <a:ext cx="5708293" cy="922020"/>
          </a:xfrm>
          <a:prstGeom prst="rect">
            <a:avLst/>
          </a:prstGeom>
          <a:noFill/>
        </p:spPr>
        <p:txBody>
          <a:bodyPr wrap="square" rtlCol="0">
            <a:spAutoFit/>
          </a:bodyPr>
          <a:lstStyle/>
          <a:p>
            <a:pPr>
              <a:lnSpc>
                <a:spcPct val="150000"/>
              </a:lnSpc>
            </a:pPr>
            <a:r>
              <a:rPr lang="zh-CN" altLang="en-US" sz="3600" b="1" dirty="0">
                <a:solidFill>
                  <a:schemeClr val="bg1"/>
                </a:solidFill>
              </a:rPr>
              <a:t>系统相关</a:t>
            </a:r>
            <a:r>
              <a:rPr lang="zh-CN" altLang="en-US" sz="3600" b="1" dirty="0">
                <a:solidFill>
                  <a:schemeClr val="bg1"/>
                </a:solidFill>
              </a:rPr>
              <a:t>技术</a:t>
            </a:r>
            <a:endParaRPr lang="zh-CN" altLang="en-US" sz="3600" b="1" dirty="0">
              <a:solidFill>
                <a:schemeClr val="bg1"/>
              </a:solidFill>
            </a:endParaRPr>
          </a:p>
        </p:txBody>
      </p:sp>
      <p:sp>
        <p:nvSpPr>
          <p:cNvPr id="8" name="椭圆 7"/>
          <p:cNvSpPr/>
          <p:nvPr/>
        </p:nvSpPr>
        <p:spPr>
          <a:xfrm rot="1820888">
            <a:off x="3636246" y="3275474"/>
            <a:ext cx="4714998" cy="703543"/>
          </a:xfrm>
          <a:prstGeom prst="ellipse">
            <a:avLst/>
          </a:prstGeom>
          <a:noFill/>
          <a:ln w="9525">
            <a:solidFill>
              <a:schemeClr val="accent2"/>
            </a:solidFill>
            <a:headEnd type="none"/>
            <a:tailEnd type="stealth"/>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7" tIns="27003" rIns="54007" bIns="27003" numCol="1" spcCol="0" rtlCol="0" fromWordArt="0" anchor="ctr" anchorCtr="0" forceAA="0" compatLnSpc="1">
            <a:noAutofit/>
          </a:bodyPr>
          <a:lstStyle/>
          <a:p>
            <a:pPr algn="ctr"/>
            <a:endParaRPr lang="zh-CN" altLang="en-US" sz="1065">
              <a:solidFill>
                <a:schemeClr val="tx1">
                  <a:lumMod val="75000"/>
                  <a:lumOff val="25000"/>
                </a:schemeClr>
              </a:solidFill>
            </a:endParaRPr>
          </a:p>
        </p:txBody>
      </p:sp>
      <p:sp>
        <p:nvSpPr>
          <p:cNvPr id="9" name="椭圆 8"/>
          <p:cNvSpPr/>
          <p:nvPr/>
        </p:nvSpPr>
        <p:spPr>
          <a:xfrm rot="19657204">
            <a:off x="3560285" y="3313990"/>
            <a:ext cx="4714998" cy="703543"/>
          </a:xfrm>
          <a:prstGeom prst="ellipse">
            <a:avLst/>
          </a:prstGeom>
          <a:noFill/>
          <a:ln w="9525">
            <a:solidFill>
              <a:schemeClr val="accent3"/>
            </a:solidFill>
            <a:headEnd type="none"/>
            <a:tailEnd type="stealth"/>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7" tIns="27003" rIns="54007" bIns="27003" numCol="1" spcCol="0" rtlCol="0" fromWordArt="0" anchor="ctr" anchorCtr="0" forceAA="0" compatLnSpc="1">
            <a:noAutofit/>
          </a:bodyPr>
          <a:lstStyle/>
          <a:p>
            <a:pPr algn="ctr"/>
            <a:endParaRPr lang="zh-CN" altLang="en-US" sz="1065">
              <a:solidFill>
                <a:schemeClr val="tx1">
                  <a:lumMod val="75000"/>
                  <a:lumOff val="25000"/>
                </a:schemeClr>
              </a:solidFill>
            </a:endParaRPr>
          </a:p>
        </p:txBody>
      </p:sp>
      <p:sp>
        <p:nvSpPr>
          <p:cNvPr id="10" name="椭圆 9"/>
          <p:cNvSpPr/>
          <p:nvPr/>
        </p:nvSpPr>
        <p:spPr>
          <a:xfrm>
            <a:off x="7643375" y="4416229"/>
            <a:ext cx="499653" cy="475859"/>
          </a:xfrm>
          <a:prstGeom prst="ellipse">
            <a:avLst/>
          </a:prstGeom>
          <a:solidFill>
            <a:schemeClr val="accent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7" tIns="27003" rIns="54007" bIns="27003" numCol="1" spcCol="0" rtlCol="0" fromWordArt="0" anchor="ctr" anchorCtr="0" forceAA="0" compatLnSpc="1">
            <a:noAutofit/>
          </a:bodyPr>
          <a:lstStyle/>
          <a:p>
            <a:pPr algn="ctr"/>
            <a:endParaRPr lang="zh-CN" altLang="en-US" sz="1065">
              <a:solidFill>
                <a:schemeClr val="tx1">
                  <a:lumMod val="75000"/>
                  <a:lumOff val="25000"/>
                </a:schemeClr>
              </a:solidFill>
            </a:endParaRPr>
          </a:p>
        </p:txBody>
      </p:sp>
      <p:sp>
        <p:nvSpPr>
          <p:cNvPr id="11" name="椭圆 10"/>
          <p:cNvSpPr/>
          <p:nvPr/>
        </p:nvSpPr>
        <p:spPr>
          <a:xfrm>
            <a:off x="3826189" y="2301268"/>
            <a:ext cx="499653" cy="475859"/>
          </a:xfrm>
          <a:prstGeom prst="ellipse">
            <a:avLst/>
          </a:prstGeom>
          <a:solidFill>
            <a:schemeClr val="accent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7" tIns="27003" rIns="54007" bIns="27003" numCol="1" spcCol="0" rtlCol="0" fromWordArt="0" anchor="ctr" anchorCtr="0" forceAA="0" compatLnSpc="1">
            <a:noAutofit/>
          </a:bodyPr>
          <a:lstStyle/>
          <a:p>
            <a:pPr algn="ctr"/>
            <a:endParaRPr lang="zh-CN" altLang="en-US" sz="1065">
              <a:solidFill>
                <a:schemeClr val="tx1">
                  <a:lumMod val="75000"/>
                  <a:lumOff val="25000"/>
                </a:schemeClr>
              </a:solidFill>
            </a:endParaRPr>
          </a:p>
        </p:txBody>
      </p:sp>
      <p:sp>
        <p:nvSpPr>
          <p:cNvPr id="12" name="椭圆 11"/>
          <p:cNvSpPr/>
          <p:nvPr/>
        </p:nvSpPr>
        <p:spPr>
          <a:xfrm>
            <a:off x="3667837" y="4589368"/>
            <a:ext cx="499653" cy="475859"/>
          </a:xfrm>
          <a:prstGeom prst="ellipse">
            <a:avLst/>
          </a:prstGeom>
          <a:solidFill>
            <a:schemeClr val="accent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7" tIns="27003" rIns="54007" bIns="27003" numCol="1" spcCol="0" rtlCol="0" fromWordArt="0" anchor="ctr" anchorCtr="0" forceAA="0" compatLnSpc="1">
            <a:noAutofit/>
          </a:bodyPr>
          <a:lstStyle/>
          <a:p>
            <a:pPr algn="ctr"/>
            <a:endParaRPr lang="zh-CN" altLang="en-US" sz="1065">
              <a:solidFill>
                <a:schemeClr val="tx1">
                  <a:lumMod val="75000"/>
                  <a:lumOff val="25000"/>
                </a:schemeClr>
              </a:solidFill>
            </a:endParaRPr>
          </a:p>
        </p:txBody>
      </p:sp>
      <p:sp>
        <p:nvSpPr>
          <p:cNvPr id="13" name="椭圆 12"/>
          <p:cNvSpPr/>
          <p:nvPr/>
        </p:nvSpPr>
        <p:spPr>
          <a:xfrm>
            <a:off x="7590564" y="2275264"/>
            <a:ext cx="499653" cy="475858"/>
          </a:xfrm>
          <a:prstGeom prst="ellipse">
            <a:avLst/>
          </a:prstGeom>
          <a:solidFill>
            <a:schemeClr val="accent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7" tIns="27003" rIns="54007" bIns="27003" numCol="1" spcCol="0" rtlCol="0" fromWordArt="0" anchor="ctr" anchorCtr="0" forceAA="0" compatLnSpc="1">
            <a:noAutofit/>
          </a:bodyPr>
          <a:lstStyle/>
          <a:p>
            <a:pPr algn="ctr"/>
            <a:endParaRPr lang="zh-CN" altLang="en-US" sz="1065">
              <a:solidFill>
                <a:schemeClr val="tx1">
                  <a:lumMod val="75000"/>
                  <a:lumOff val="25000"/>
                </a:schemeClr>
              </a:solidFill>
            </a:endParaRPr>
          </a:p>
        </p:txBody>
      </p:sp>
      <p:sp>
        <p:nvSpPr>
          <p:cNvPr id="14" name="椭圆 13"/>
          <p:cNvSpPr/>
          <p:nvPr/>
        </p:nvSpPr>
        <p:spPr>
          <a:xfrm rot="5400000">
            <a:off x="4251033" y="3232713"/>
            <a:ext cx="3564966" cy="629864"/>
          </a:xfrm>
          <a:prstGeom prst="ellipse">
            <a:avLst/>
          </a:prstGeom>
          <a:noFill/>
          <a:ln w="9525">
            <a:solidFill>
              <a:schemeClr val="accent1"/>
            </a:solidFill>
            <a:headEnd type="none"/>
            <a:tailEnd type="stealth"/>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7" tIns="27003" rIns="54007" bIns="27003" numCol="1" spcCol="0" rtlCol="0" fromWordArt="0" anchor="ctr" anchorCtr="0" forceAA="0" compatLnSpc="1">
            <a:noAutofit/>
          </a:bodyPr>
          <a:lstStyle/>
          <a:p>
            <a:pPr algn="ctr"/>
            <a:endParaRPr lang="zh-CN" altLang="en-US" sz="1065">
              <a:solidFill>
                <a:schemeClr val="tx1">
                  <a:lumMod val="75000"/>
                  <a:lumOff val="25000"/>
                </a:schemeClr>
              </a:solidFill>
            </a:endParaRPr>
          </a:p>
        </p:txBody>
      </p:sp>
      <p:grpSp>
        <p:nvGrpSpPr>
          <p:cNvPr id="15" name="组合 14"/>
          <p:cNvGrpSpPr/>
          <p:nvPr/>
        </p:nvGrpSpPr>
        <p:grpSpPr>
          <a:xfrm>
            <a:off x="4953116" y="2565664"/>
            <a:ext cx="2171612" cy="2068202"/>
            <a:chOff x="4804332" y="2348505"/>
            <a:chExt cx="2398155" cy="2398155"/>
          </a:xfrm>
        </p:grpSpPr>
        <p:sp>
          <p:nvSpPr>
            <p:cNvPr id="16" name="菱形 15"/>
            <p:cNvSpPr/>
            <p:nvPr/>
          </p:nvSpPr>
          <p:spPr>
            <a:xfrm>
              <a:off x="4804332" y="2348505"/>
              <a:ext cx="2398155" cy="2398155"/>
            </a:xfrm>
            <a:prstGeom prst="diamond">
              <a:avLst/>
            </a:prstGeom>
            <a:solidFill>
              <a:schemeClr val="accent1">
                <a:alpha val="99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65">
                <a:solidFill>
                  <a:schemeClr val="bg1"/>
                </a:solidFill>
              </a:endParaRPr>
            </a:p>
          </p:txBody>
        </p:sp>
        <p:sp>
          <p:nvSpPr>
            <p:cNvPr id="17" name="矩形 16"/>
            <p:cNvSpPr/>
            <p:nvPr/>
          </p:nvSpPr>
          <p:spPr>
            <a:xfrm>
              <a:off x="4892647" y="3238894"/>
              <a:ext cx="2221539" cy="962351"/>
            </a:xfrm>
            <a:prstGeom prst="rect">
              <a:avLst/>
            </a:prstGeom>
          </p:spPr>
          <p:txBody>
            <a:bodyPr wrap="none">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公寓管理</a:t>
              </a:r>
              <a:r>
                <a:rPr lang="zh-CN" altLang="en-US"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微信</a:t>
              </a:r>
              <a:endParaRPr lang="zh-CN" altLang="en-US"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a:p>
              <a:pPr algn="ctr"/>
              <a:r>
                <a:rPr lang="zh-CN" altLang="en-US"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小程序</a:t>
              </a:r>
              <a:endParaRPr lang="zh-CN" altLang="en-US"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18" name="组合 17"/>
          <p:cNvGrpSpPr/>
          <p:nvPr/>
        </p:nvGrpSpPr>
        <p:grpSpPr>
          <a:xfrm>
            <a:off x="5781036" y="1514708"/>
            <a:ext cx="499653" cy="4062904"/>
            <a:chOff x="4377231" y="1342422"/>
            <a:chExt cx="325893" cy="2782484"/>
          </a:xfrm>
        </p:grpSpPr>
        <p:sp>
          <p:nvSpPr>
            <p:cNvPr id="19" name="椭圆 18"/>
            <p:cNvSpPr/>
            <p:nvPr/>
          </p:nvSpPr>
          <p:spPr>
            <a:xfrm>
              <a:off x="4377231" y="1342422"/>
              <a:ext cx="325893" cy="325893"/>
            </a:xfrm>
            <a:prstGeom prst="ellipse">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7" tIns="27003" rIns="54007" bIns="27003" numCol="1" spcCol="0" rtlCol="0" fromWordArt="0" anchor="ctr" anchorCtr="0" forceAA="0" compatLnSpc="1">
              <a:noAutofit/>
            </a:bodyPr>
            <a:lstStyle/>
            <a:p>
              <a:pPr algn="ctr"/>
              <a:endParaRPr lang="zh-CN" altLang="en-US" sz="1065">
                <a:solidFill>
                  <a:schemeClr val="tx1">
                    <a:lumMod val="75000"/>
                    <a:lumOff val="25000"/>
                  </a:schemeClr>
                </a:solidFill>
              </a:endParaRPr>
            </a:p>
          </p:txBody>
        </p:sp>
        <p:sp>
          <p:nvSpPr>
            <p:cNvPr id="20" name="椭圆 19"/>
            <p:cNvSpPr/>
            <p:nvPr/>
          </p:nvSpPr>
          <p:spPr>
            <a:xfrm>
              <a:off x="4377231" y="3799013"/>
              <a:ext cx="325893" cy="325893"/>
            </a:xfrm>
            <a:prstGeom prst="ellipse">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7" tIns="27003" rIns="54007" bIns="27003" numCol="1" spcCol="0" rtlCol="0" fromWordArt="0" anchor="ctr" anchorCtr="0" forceAA="0" compatLnSpc="1">
              <a:noAutofit/>
            </a:bodyPr>
            <a:lstStyle/>
            <a:p>
              <a:pPr algn="ctr"/>
              <a:endParaRPr lang="zh-CN" altLang="en-US" sz="1065">
                <a:solidFill>
                  <a:schemeClr val="tx1">
                    <a:lumMod val="75000"/>
                    <a:lumOff val="25000"/>
                  </a:schemeClr>
                </a:solidFill>
              </a:endParaRPr>
            </a:p>
          </p:txBody>
        </p:sp>
      </p:grpSp>
      <p:sp>
        <p:nvSpPr>
          <p:cNvPr id="21" name="Content Placeholder 2"/>
          <p:cNvSpPr txBox="1"/>
          <p:nvPr/>
        </p:nvSpPr>
        <p:spPr>
          <a:xfrm>
            <a:off x="8172458" y="2132539"/>
            <a:ext cx="2871533"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a:lnSpc>
                <a:spcPct val="150000"/>
              </a:lnSpc>
              <a:buNone/>
              <a:defRPr/>
            </a:pPr>
            <a:r>
              <a:rPr lang="zh-CN" altLang="en-US" sz="1200" dirty="0">
                <a:solidFill>
                  <a:sysClr val="window" lastClr="FFFFFF">
                    <a:lumMod val="65000"/>
                  </a:sysClr>
                </a:solidFill>
                <a:cs typeface="+mn-ea"/>
                <a:sym typeface="+mn-lt"/>
              </a:rPr>
              <a:t>微信小程序直接可以使用应用，想要使用的用户只需要打开一个链接、扫一扫即可使用。微信小程序是微信推出的一种轻量型应用，它以微信为传播媒介，不需要下载安装就可以使用</a:t>
            </a:r>
            <a:endParaRPr lang="zh-CN" altLang="en-US" sz="1200" dirty="0">
              <a:solidFill>
                <a:sysClr val="window" lastClr="FFFFFF">
                  <a:lumMod val="65000"/>
                </a:sysClr>
              </a:solidFill>
              <a:cs typeface="+mn-ea"/>
              <a:sym typeface="+mn-lt"/>
            </a:endParaRPr>
          </a:p>
        </p:txBody>
      </p:sp>
      <p:sp>
        <p:nvSpPr>
          <p:cNvPr id="22" name="Title 13"/>
          <p:cNvSpPr txBox="1"/>
          <p:nvPr/>
        </p:nvSpPr>
        <p:spPr>
          <a:xfrm>
            <a:off x="8159566" y="1678921"/>
            <a:ext cx="2884425"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anose="020B0403030403020204"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rPr>
              <a:t>微信</a:t>
            </a:r>
            <a:r>
              <a:rPr kumimoji="0" lang="zh-CN" alt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rPr>
              <a:t>小程序</a:t>
            </a:r>
            <a:endParaRPr kumimoji="0" lang="zh-CN" alt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endParaRPr>
          </a:p>
        </p:txBody>
      </p:sp>
      <p:sp>
        <p:nvSpPr>
          <p:cNvPr id="23" name="Content Placeholder 2"/>
          <p:cNvSpPr txBox="1"/>
          <p:nvPr/>
        </p:nvSpPr>
        <p:spPr>
          <a:xfrm>
            <a:off x="8172458" y="4503400"/>
            <a:ext cx="2871533"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a:lnSpc>
                <a:spcPct val="150000"/>
              </a:lnSpc>
              <a:buNone/>
              <a:defRPr/>
            </a:pPr>
            <a:r>
              <a:rPr lang="zh-CN" altLang="en-US" sz="1200" dirty="0">
                <a:solidFill>
                  <a:sysClr val="window" lastClr="FFFFFF">
                    <a:lumMod val="65000"/>
                  </a:sysClr>
                </a:solidFill>
                <a:cs typeface="+mn-ea"/>
                <a:sym typeface="+mn-lt"/>
              </a:rPr>
              <a:t>以便捷,快速,高效著称的Django框架逐渐步入大家眼帘[9]，Django是基于Python的高水准的Web应用程序框架</a:t>
            </a:r>
            <a:endParaRPr lang="zh-CN" altLang="en-US" sz="1200" dirty="0">
              <a:solidFill>
                <a:sysClr val="window" lastClr="FFFFFF">
                  <a:lumMod val="65000"/>
                </a:sysClr>
              </a:solidFill>
              <a:cs typeface="+mn-ea"/>
              <a:sym typeface="+mn-lt"/>
            </a:endParaRPr>
          </a:p>
        </p:txBody>
      </p:sp>
      <p:sp>
        <p:nvSpPr>
          <p:cNvPr id="24" name="Title 13"/>
          <p:cNvSpPr txBox="1"/>
          <p:nvPr/>
        </p:nvSpPr>
        <p:spPr>
          <a:xfrm>
            <a:off x="8159566" y="4056767"/>
            <a:ext cx="2884425"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anose="020B0403030403020204"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rPr>
              <a:t>D</a:t>
            </a:r>
            <a:r>
              <a:rPr kumimoji="0" lang="en-US" altLang="zh-CN"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rPr>
              <a:t>jango</a:t>
            </a:r>
            <a:endParaRPr kumimoji="0" lang="en-US" altLang="zh-CN"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endParaRPr>
          </a:p>
        </p:txBody>
      </p:sp>
      <p:sp>
        <p:nvSpPr>
          <p:cNvPr id="26" name="Title 13"/>
          <p:cNvSpPr txBox="1"/>
          <p:nvPr/>
        </p:nvSpPr>
        <p:spPr>
          <a:xfrm>
            <a:off x="5094096" y="5727960"/>
            <a:ext cx="2884425"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anose="020B0403030403020204"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rPr>
              <a:t>第三方</a:t>
            </a:r>
            <a:r>
              <a:rPr kumimoji="0" lang="zh-CN" alt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rPr>
              <a:t>云服务</a:t>
            </a:r>
            <a:endParaRPr kumimoji="0" lang="zh-CN" alt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endParaRPr>
          </a:p>
        </p:txBody>
      </p:sp>
      <p:sp>
        <p:nvSpPr>
          <p:cNvPr id="27" name="Content Placeholder 2"/>
          <p:cNvSpPr txBox="1"/>
          <p:nvPr/>
        </p:nvSpPr>
        <p:spPr>
          <a:xfrm>
            <a:off x="666750" y="2301240"/>
            <a:ext cx="2941955" cy="125857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algn="l">
              <a:lnSpc>
                <a:spcPct val="150000"/>
              </a:lnSpc>
              <a:buNone/>
              <a:defRPr/>
            </a:pPr>
            <a:r>
              <a:rPr lang="zh-CN" altLang="en-US" sz="1200" dirty="0">
                <a:solidFill>
                  <a:sysClr val="window" lastClr="FFFFFF">
                    <a:lumMod val="65000"/>
                  </a:sysClr>
                </a:solidFill>
                <a:cs typeface="+mn-ea"/>
                <a:sym typeface="+mn-lt"/>
              </a:rPr>
              <a:t>是开源的一款嵌入关系数据库，与其他大型数据库相比，他没有单独的服务进程，也不需要配置网络、如果可以你甚至可以不用管理，这是S</a:t>
            </a:r>
            <a:r>
              <a:rPr lang="en-US" altLang="zh-CN" sz="1200" dirty="0">
                <a:solidFill>
                  <a:sysClr val="window" lastClr="FFFFFF">
                    <a:lumMod val="65000"/>
                  </a:sysClr>
                </a:solidFill>
                <a:cs typeface="+mn-ea"/>
                <a:sym typeface="+mn-lt"/>
              </a:rPr>
              <a:t>ql</a:t>
            </a:r>
            <a:r>
              <a:rPr lang="zh-CN" altLang="en-US" sz="1200" dirty="0">
                <a:solidFill>
                  <a:sysClr val="window" lastClr="FFFFFF">
                    <a:lumMod val="65000"/>
                  </a:sysClr>
                </a:solidFill>
                <a:cs typeface="+mn-ea"/>
                <a:sym typeface="+mn-lt"/>
              </a:rPr>
              <a:t>ite独有特点</a:t>
            </a:r>
            <a:endParaRPr lang="zh-CN" altLang="en-US" sz="1200" dirty="0">
              <a:solidFill>
                <a:sysClr val="window" lastClr="FFFFFF">
                  <a:lumMod val="65000"/>
                </a:sysClr>
              </a:solidFill>
              <a:cs typeface="+mn-ea"/>
              <a:sym typeface="+mn-lt"/>
            </a:endParaRPr>
          </a:p>
        </p:txBody>
      </p:sp>
      <p:sp>
        <p:nvSpPr>
          <p:cNvPr id="28" name="Title 13"/>
          <p:cNvSpPr txBox="1"/>
          <p:nvPr/>
        </p:nvSpPr>
        <p:spPr>
          <a:xfrm>
            <a:off x="848050" y="1769018"/>
            <a:ext cx="2884425"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anose="020B0403030403020204" pitchFamily="34" charset="0"/>
                <a:ea typeface="+mj-ea"/>
                <a:cs typeface="+mj-cs"/>
              </a:defRPr>
            </a:lvl1pPr>
          </a:lstStyle>
          <a:p>
            <a:pPr marL="0" marR="0" lvl="0" indent="0" algn="r" defTabSz="914400" rtl="0" eaLnBrk="1" fontAlgn="auto" latinLnBrk="0" hangingPunct="1">
              <a:lnSpc>
                <a:spcPct val="100000"/>
              </a:lnSpc>
              <a:spcBef>
                <a:spcPct val="0"/>
              </a:spcBef>
              <a:spcAft>
                <a:spcPts val="0"/>
              </a:spcAft>
              <a:buClrTx/>
              <a:buSzTx/>
              <a:buFontTx/>
              <a:buNone/>
              <a:defRPr/>
            </a:pPr>
            <a:r>
              <a:rPr kumimoji="0" lang="en-US" altLang="zh-CN"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rPr>
              <a:t>Sqlit</a:t>
            </a:r>
            <a:r>
              <a:rPr kumimoji="0" lang="en-US" altLang="zh-CN"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rPr>
              <a:t>e</a:t>
            </a:r>
            <a:endParaRPr kumimoji="0" lang="en-US" altLang="zh-CN"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endParaRPr>
          </a:p>
        </p:txBody>
      </p:sp>
      <p:sp>
        <p:nvSpPr>
          <p:cNvPr id="29" name="Content Placeholder 2"/>
          <p:cNvSpPr txBox="1"/>
          <p:nvPr/>
        </p:nvSpPr>
        <p:spPr>
          <a:xfrm>
            <a:off x="447040" y="4503420"/>
            <a:ext cx="3161665" cy="155638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algn="l">
              <a:lnSpc>
                <a:spcPct val="150000"/>
              </a:lnSpc>
              <a:buNone/>
              <a:defRPr/>
            </a:pPr>
            <a:r>
              <a:rPr lang="zh-CN" altLang="en-US" sz="1200" dirty="0">
                <a:solidFill>
                  <a:sysClr val="window" lastClr="FFFFFF">
                    <a:lumMod val="65000"/>
                  </a:sysClr>
                </a:solidFill>
                <a:cs typeface="+mn-ea"/>
                <a:sym typeface="+mn-lt"/>
              </a:rPr>
              <a:t>轻量级的数据交换格式</a:t>
            </a:r>
            <a:r>
              <a:rPr lang="en-US" altLang="zh-CN" sz="1200" dirty="0">
                <a:solidFill>
                  <a:sysClr val="window" lastClr="FFFFFF">
                    <a:lumMod val="65000"/>
                  </a:sysClr>
                </a:solidFill>
                <a:cs typeface="+mn-ea"/>
                <a:sym typeface="+mn-lt"/>
              </a:rPr>
              <a:t>J</a:t>
            </a:r>
            <a:r>
              <a:rPr lang="en-US" altLang="zh-CN" sz="1200" dirty="0">
                <a:solidFill>
                  <a:sysClr val="window" lastClr="FFFFFF">
                    <a:lumMod val="65000"/>
                  </a:sysClr>
                </a:solidFill>
                <a:cs typeface="+mn-ea"/>
                <a:sym typeface="+mn-lt"/>
              </a:rPr>
              <a:t>son</a:t>
            </a:r>
            <a:r>
              <a:rPr lang="zh-CN" altLang="en-US" sz="1200" dirty="0">
                <a:solidFill>
                  <a:sysClr val="window" lastClr="FFFFFF">
                    <a:lumMod val="65000"/>
                  </a:sysClr>
                </a:solidFill>
                <a:cs typeface="+mn-ea"/>
                <a:sym typeface="+mn-lt"/>
              </a:rPr>
              <a:t>，采用的是“名称/值”对的格式，使得其JSON数据交换格式具有利于移植、安全、通用、通信量小的优点</a:t>
            </a:r>
            <a:endParaRPr lang="zh-CN" altLang="en-US" sz="1200" dirty="0">
              <a:solidFill>
                <a:sysClr val="window" lastClr="FFFFFF">
                  <a:lumMod val="65000"/>
                </a:sysClr>
              </a:solidFill>
              <a:cs typeface="+mn-ea"/>
              <a:sym typeface="+mn-lt"/>
            </a:endParaRPr>
          </a:p>
        </p:txBody>
      </p:sp>
      <p:sp>
        <p:nvSpPr>
          <p:cNvPr id="30" name="Title 13"/>
          <p:cNvSpPr txBox="1"/>
          <p:nvPr/>
        </p:nvSpPr>
        <p:spPr>
          <a:xfrm>
            <a:off x="733662" y="4057286"/>
            <a:ext cx="2884425"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anose="020B0403030403020204" pitchFamily="34" charset="0"/>
                <a:ea typeface="+mj-ea"/>
                <a:cs typeface="+mj-cs"/>
              </a:defRPr>
            </a:lvl1pPr>
          </a:lstStyle>
          <a:p>
            <a:pPr marL="0" marR="0" lvl="0" indent="0" algn="r"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rPr>
              <a:t>J</a:t>
            </a:r>
            <a:r>
              <a:rPr kumimoji="0" lang="en-US" altLang="zh-CN"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rPr>
              <a:t>son</a:t>
            </a:r>
            <a:endParaRPr kumimoji="0" lang="en-US" altLang="zh-CN"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endParaRPr>
          </a:p>
        </p:txBody>
      </p:sp>
      <p:sp>
        <p:nvSpPr>
          <p:cNvPr id="31" name="Title 13"/>
          <p:cNvSpPr txBox="1"/>
          <p:nvPr/>
        </p:nvSpPr>
        <p:spPr>
          <a:xfrm>
            <a:off x="5463436" y="939127"/>
            <a:ext cx="2884425"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anose="020B0403030403020204"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rPr>
              <a:t>P</a:t>
            </a:r>
            <a:r>
              <a:rPr kumimoji="0" lang="en-US" altLang="zh-CN"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rPr>
              <a:t>ython</a:t>
            </a:r>
            <a:endParaRPr kumimoji="0" lang="en-US" altLang="zh-CN"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endParaRPr>
          </a:p>
        </p:txBody>
      </p:sp>
      <p:grpSp>
        <p:nvGrpSpPr>
          <p:cNvPr id="32" name="组合 31"/>
          <p:cNvGrpSpPr/>
          <p:nvPr/>
        </p:nvGrpSpPr>
        <p:grpSpPr>
          <a:xfrm>
            <a:off x="123825" y="110358"/>
            <a:ext cx="593817" cy="593817"/>
            <a:chOff x="1131485" y="2234042"/>
            <a:chExt cx="1607262" cy="1607262"/>
          </a:xfrm>
        </p:grpSpPr>
        <p:sp>
          <p:nvSpPr>
            <p:cNvPr id="33" name="椭圆 32"/>
            <p:cNvSpPr/>
            <p:nvPr/>
          </p:nvSpPr>
          <p:spPr>
            <a:xfrm>
              <a:off x="1131485" y="2234042"/>
              <a:ext cx="1607262" cy="1607262"/>
            </a:xfrm>
            <a:prstGeom prst="ellipse">
              <a:avLst/>
            </a:prstGeom>
            <a:solidFill>
              <a:schemeClr val="accent6"/>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4" name="椭圆 33"/>
            <p:cNvSpPr/>
            <p:nvPr/>
          </p:nvSpPr>
          <p:spPr>
            <a:xfrm>
              <a:off x="1241020" y="2343577"/>
              <a:ext cx="1388192" cy="138819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5" name="KSO_Shape"/>
            <p:cNvSpPr/>
            <p:nvPr/>
          </p:nvSpPr>
          <p:spPr bwMode="auto">
            <a:xfrm>
              <a:off x="1480150" y="2597150"/>
              <a:ext cx="909932" cy="881046"/>
            </a:xfrm>
            <a:custGeom>
              <a:avLst/>
              <a:gdLst>
                <a:gd name="T0" fmla="*/ 1660229 w 8965002"/>
                <a:gd name="T1" fmla="*/ 723707 h 8673857"/>
                <a:gd name="T2" fmla="*/ 1707743 w 8965002"/>
                <a:gd name="T3" fmla="*/ 723707 h 8673857"/>
                <a:gd name="T4" fmla="*/ 1786179 w 8965002"/>
                <a:gd name="T5" fmla="*/ 872262 h 8673857"/>
                <a:gd name="T6" fmla="*/ 1398524 w 8965002"/>
                <a:gd name="T7" fmla="*/ 1455923 h 8673857"/>
                <a:gd name="T8" fmla="*/ 1307266 w 8965002"/>
                <a:gd name="T9" fmla="*/ 1501168 h 8673857"/>
                <a:gd name="T10" fmla="*/ 1079500 w 8965002"/>
                <a:gd name="T11" fmla="*/ 1501168 h 8673857"/>
                <a:gd name="T12" fmla="*/ 1079500 w 8965002"/>
                <a:gd name="T13" fmla="*/ 1685165 h 8673857"/>
                <a:gd name="T14" fmla="*/ 1049332 w 8965002"/>
                <a:gd name="T15" fmla="*/ 1734934 h 8673857"/>
                <a:gd name="T16" fmla="*/ 1021427 w 8965002"/>
                <a:gd name="T17" fmla="*/ 1741721 h 8673857"/>
                <a:gd name="T18" fmla="*/ 985980 w 8965002"/>
                <a:gd name="T19" fmla="*/ 1731164 h 8673857"/>
                <a:gd name="T20" fmla="*/ 808744 w 8965002"/>
                <a:gd name="T21" fmla="*/ 1611265 h 8673857"/>
                <a:gd name="T22" fmla="*/ 635280 w 8965002"/>
                <a:gd name="T23" fmla="*/ 1731164 h 8673857"/>
                <a:gd name="T24" fmla="*/ 571927 w 8965002"/>
                <a:gd name="T25" fmla="*/ 1734934 h 8673857"/>
                <a:gd name="T26" fmla="*/ 539497 w 8965002"/>
                <a:gd name="T27" fmla="*/ 1685165 h 8673857"/>
                <a:gd name="T28" fmla="*/ 539497 w 8965002"/>
                <a:gd name="T29" fmla="*/ 1225173 h 8673857"/>
                <a:gd name="T30" fmla="*/ 636788 w 8965002"/>
                <a:gd name="T31" fmla="*/ 1030619 h 8673857"/>
                <a:gd name="T32" fmla="*/ 667710 w 8965002"/>
                <a:gd name="T33" fmla="*/ 1022324 h 8673857"/>
                <a:gd name="T34" fmla="*/ 1142852 w 8965002"/>
                <a:gd name="T35" fmla="*/ 1022324 h 8673857"/>
                <a:gd name="T36" fmla="*/ 1077992 w 8965002"/>
                <a:gd name="T37" fmla="*/ 1261369 h 8673857"/>
                <a:gd name="T38" fmla="*/ 1250702 w 8965002"/>
                <a:gd name="T39" fmla="*/ 1261369 h 8673857"/>
                <a:gd name="T40" fmla="*/ 1660229 w 8965002"/>
                <a:gd name="T41" fmla="*/ 723707 h 8673857"/>
                <a:gd name="T42" fmla="*/ 1227016 w 8965002"/>
                <a:gd name="T43" fmla="*/ 26 h 8673857"/>
                <a:gd name="T44" fmla="*/ 1646524 w 8965002"/>
                <a:gd name="T45" fmla="*/ 27634 h 8673857"/>
                <a:gd name="T46" fmla="*/ 1722691 w 8965002"/>
                <a:gd name="T47" fmla="*/ 177681 h 8673857"/>
                <a:gd name="T48" fmla="*/ 1246833 w 8965002"/>
                <a:gd name="T49" fmla="*/ 798230 h 8673857"/>
                <a:gd name="T50" fmla="*/ 1160861 w 8965002"/>
                <a:gd name="T51" fmla="*/ 838946 h 8673857"/>
                <a:gd name="T52" fmla="*/ 443680 w 8965002"/>
                <a:gd name="T53" fmla="*/ 838946 h 8673857"/>
                <a:gd name="T54" fmla="*/ 231014 w 8965002"/>
                <a:gd name="T55" fmla="*/ 1099833 h 8673857"/>
                <a:gd name="T56" fmla="*/ 361479 w 8965002"/>
                <a:gd name="T57" fmla="*/ 1249880 h 8673857"/>
                <a:gd name="T58" fmla="*/ 418794 w 8965002"/>
                <a:gd name="T59" fmla="*/ 1261190 h 8673857"/>
                <a:gd name="T60" fmla="*/ 418794 w 8965002"/>
                <a:gd name="T61" fmla="*/ 1500965 h 8673857"/>
                <a:gd name="T62" fmla="*/ 10807 w 8965002"/>
                <a:gd name="T63" fmla="*/ 1148843 h 8673857"/>
                <a:gd name="T64" fmla="*/ 13069 w 8965002"/>
                <a:gd name="T65" fmla="*/ 949785 h 8673857"/>
                <a:gd name="T66" fmla="*/ 545488 w 8965002"/>
                <a:gd name="T67" fmla="*/ 134703 h 8673857"/>
                <a:gd name="T68" fmla="*/ 706119 w 8965002"/>
                <a:gd name="T69" fmla="*/ 45730 h 8673857"/>
                <a:gd name="T70" fmla="*/ 1227016 w 8965002"/>
                <a:gd name="T71" fmla="*/ 26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chemeClr val="accent6"/>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solidFill>
                  <a:schemeClr val="bg1"/>
                </a:solidFil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05990" y="-134709"/>
            <a:ext cx="5708293" cy="922020"/>
          </a:xfrm>
          <a:prstGeom prst="rect">
            <a:avLst/>
          </a:prstGeom>
          <a:noFill/>
        </p:spPr>
        <p:txBody>
          <a:bodyPr wrap="square" rtlCol="0">
            <a:spAutoFit/>
          </a:bodyPr>
          <a:lstStyle/>
          <a:p>
            <a:pPr>
              <a:lnSpc>
                <a:spcPct val="150000"/>
              </a:lnSpc>
            </a:pPr>
            <a:r>
              <a:rPr lang="zh-CN" altLang="en-US" sz="3600" b="1" dirty="0">
                <a:solidFill>
                  <a:schemeClr val="bg1"/>
                </a:solidFill>
                <a:sym typeface="+mn-ea"/>
              </a:rPr>
              <a:t>系统相关技术</a:t>
            </a:r>
            <a:endParaRPr lang="zh-CN" altLang="en-US" sz="3600" b="1" dirty="0">
              <a:solidFill>
                <a:schemeClr val="bg1"/>
              </a:solidFill>
            </a:endParaRPr>
          </a:p>
        </p:txBody>
      </p:sp>
      <p:sp>
        <p:nvSpPr>
          <p:cNvPr id="8" name="椭圆 44"/>
          <p:cNvSpPr>
            <a:spLocks noChangeArrowheads="1"/>
          </p:cNvSpPr>
          <p:nvPr/>
        </p:nvSpPr>
        <p:spPr bwMode="auto">
          <a:xfrm>
            <a:off x="1073621" y="1811118"/>
            <a:ext cx="1420004" cy="1420004"/>
          </a:xfrm>
          <a:prstGeom prst="ellipse">
            <a:avLst/>
          </a:prstGeom>
          <a:solidFill>
            <a:schemeClr val="accent1"/>
          </a:solidFill>
          <a:ln>
            <a:noFill/>
          </a:ln>
        </p:spPr>
        <p:txBody>
          <a:bodyPr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grpSp>
        <p:nvGrpSpPr>
          <p:cNvPr id="9" name="Group 8"/>
          <p:cNvGrpSpPr/>
          <p:nvPr/>
        </p:nvGrpSpPr>
        <p:grpSpPr bwMode="auto">
          <a:xfrm>
            <a:off x="1602023" y="2262388"/>
            <a:ext cx="340680" cy="517464"/>
            <a:chOff x="0" y="0"/>
            <a:chExt cx="293688" cy="446088"/>
          </a:xfrm>
        </p:grpSpPr>
        <p:sp>
          <p:nvSpPr>
            <p:cNvPr id="10" name="Freeform 1016"/>
            <p:cNvSpPr>
              <a:spLocks noChangeArrowheads="1"/>
            </p:cNvSpPr>
            <p:nvPr/>
          </p:nvSpPr>
          <p:spPr bwMode="auto">
            <a:xfrm>
              <a:off x="0" y="0"/>
              <a:ext cx="293688" cy="352425"/>
            </a:xfrm>
            <a:custGeom>
              <a:avLst/>
              <a:gdLst>
                <a:gd name="T0" fmla="*/ 50 w 50"/>
                <a:gd name="T1" fmla="*/ 23 h 60"/>
                <a:gd name="T2" fmla="*/ 25 w 50"/>
                <a:gd name="T3" fmla="*/ 0 h 60"/>
                <a:gd name="T4" fmla="*/ 0 w 50"/>
                <a:gd name="T5" fmla="*/ 23 h 60"/>
                <a:gd name="T6" fmla="*/ 2 w 50"/>
                <a:gd name="T7" fmla="*/ 32 h 60"/>
                <a:gd name="T8" fmla="*/ 2 w 50"/>
                <a:gd name="T9" fmla="*/ 32 h 60"/>
                <a:gd name="T10" fmla="*/ 5 w 50"/>
                <a:gd name="T11" fmla="*/ 36 h 60"/>
                <a:gd name="T12" fmla="*/ 13 w 50"/>
                <a:gd name="T13" fmla="*/ 58 h 60"/>
                <a:gd name="T14" fmla="*/ 17 w 50"/>
                <a:gd name="T15" fmla="*/ 60 h 60"/>
                <a:gd name="T16" fmla="*/ 33 w 50"/>
                <a:gd name="T17" fmla="*/ 60 h 60"/>
                <a:gd name="T18" fmla="*/ 37 w 50"/>
                <a:gd name="T19" fmla="*/ 58 h 60"/>
                <a:gd name="T20" fmla="*/ 45 w 50"/>
                <a:gd name="T21" fmla="*/ 36 h 60"/>
                <a:gd name="T22" fmla="*/ 48 w 50"/>
                <a:gd name="T23" fmla="*/ 32 h 60"/>
                <a:gd name="T24" fmla="*/ 48 w 50"/>
                <a:gd name="T25" fmla="*/ 32 h 60"/>
                <a:gd name="T26" fmla="*/ 48 w 50"/>
                <a:gd name="T27" fmla="*/ 32 h 60"/>
                <a:gd name="T28" fmla="*/ 50 w 50"/>
                <a:gd name="T29" fmla="*/ 23 h 6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0"/>
                <a:gd name="T46" fmla="*/ 0 h 60"/>
                <a:gd name="T47" fmla="*/ 50 w 50"/>
                <a:gd name="T48" fmla="*/ 60 h 6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0" h="60">
                  <a:moveTo>
                    <a:pt x="50" y="23"/>
                  </a:moveTo>
                  <a:cubicBezTo>
                    <a:pt x="50" y="10"/>
                    <a:pt x="39" y="0"/>
                    <a:pt x="25" y="0"/>
                  </a:cubicBezTo>
                  <a:cubicBezTo>
                    <a:pt x="11" y="0"/>
                    <a:pt x="0" y="10"/>
                    <a:pt x="0" y="23"/>
                  </a:cubicBezTo>
                  <a:cubicBezTo>
                    <a:pt x="0" y="26"/>
                    <a:pt x="1" y="29"/>
                    <a:pt x="2" y="32"/>
                  </a:cubicBezTo>
                  <a:cubicBezTo>
                    <a:pt x="2" y="32"/>
                    <a:pt x="2" y="32"/>
                    <a:pt x="2" y="32"/>
                  </a:cubicBezTo>
                  <a:cubicBezTo>
                    <a:pt x="3" y="33"/>
                    <a:pt x="4" y="35"/>
                    <a:pt x="5" y="36"/>
                  </a:cubicBezTo>
                  <a:cubicBezTo>
                    <a:pt x="9" y="43"/>
                    <a:pt x="13" y="55"/>
                    <a:pt x="13" y="58"/>
                  </a:cubicBezTo>
                  <a:cubicBezTo>
                    <a:pt x="13" y="59"/>
                    <a:pt x="15" y="60"/>
                    <a:pt x="17" y="60"/>
                  </a:cubicBezTo>
                  <a:cubicBezTo>
                    <a:pt x="33" y="60"/>
                    <a:pt x="33" y="60"/>
                    <a:pt x="33" y="60"/>
                  </a:cubicBezTo>
                  <a:cubicBezTo>
                    <a:pt x="35" y="60"/>
                    <a:pt x="37" y="59"/>
                    <a:pt x="37" y="58"/>
                  </a:cubicBezTo>
                  <a:cubicBezTo>
                    <a:pt x="37" y="55"/>
                    <a:pt x="41" y="43"/>
                    <a:pt x="45" y="36"/>
                  </a:cubicBezTo>
                  <a:cubicBezTo>
                    <a:pt x="46" y="35"/>
                    <a:pt x="47" y="33"/>
                    <a:pt x="48" y="32"/>
                  </a:cubicBezTo>
                  <a:cubicBezTo>
                    <a:pt x="48" y="32"/>
                    <a:pt x="48" y="32"/>
                    <a:pt x="48" y="32"/>
                  </a:cubicBezTo>
                  <a:cubicBezTo>
                    <a:pt x="48" y="32"/>
                    <a:pt x="48" y="32"/>
                    <a:pt x="48" y="32"/>
                  </a:cubicBezTo>
                  <a:cubicBezTo>
                    <a:pt x="49" y="29"/>
                    <a:pt x="50" y="26"/>
                    <a:pt x="50" y="23"/>
                  </a:cubicBez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chemeClr val="tx1">
                    <a:lumMod val="65000"/>
                    <a:lumOff val="35000"/>
                  </a:schemeClr>
                </a:solidFill>
                <a:latin typeface="Calibri" panose="020F0502020204030204" pitchFamily="34" charset="0"/>
                <a:sym typeface="宋体" panose="02010600030101010101" pitchFamily="2" charset="-122"/>
              </a:endParaRPr>
            </a:p>
          </p:txBody>
        </p:sp>
        <p:sp>
          <p:nvSpPr>
            <p:cNvPr id="11" name="Freeform 1017"/>
            <p:cNvSpPr>
              <a:spLocks noChangeArrowheads="1"/>
            </p:cNvSpPr>
            <p:nvPr/>
          </p:nvSpPr>
          <p:spPr bwMode="auto">
            <a:xfrm>
              <a:off x="76200" y="376237"/>
              <a:ext cx="141288" cy="22225"/>
            </a:xfrm>
            <a:custGeom>
              <a:avLst/>
              <a:gdLst>
                <a:gd name="T0" fmla="*/ 24 w 24"/>
                <a:gd name="T1" fmla="*/ 2 h 4"/>
                <a:gd name="T2" fmla="*/ 21 w 24"/>
                <a:gd name="T3" fmla="*/ 0 h 4"/>
                <a:gd name="T4" fmla="*/ 3 w 24"/>
                <a:gd name="T5" fmla="*/ 0 h 4"/>
                <a:gd name="T6" fmla="*/ 0 w 24"/>
                <a:gd name="T7" fmla="*/ 2 h 4"/>
                <a:gd name="T8" fmla="*/ 0 w 24"/>
                <a:gd name="T9" fmla="*/ 2 h 4"/>
                <a:gd name="T10" fmla="*/ 3 w 24"/>
                <a:gd name="T11" fmla="*/ 4 h 4"/>
                <a:gd name="T12" fmla="*/ 21 w 24"/>
                <a:gd name="T13" fmla="*/ 4 h 4"/>
                <a:gd name="T14" fmla="*/ 24 w 24"/>
                <a:gd name="T15" fmla="*/ 2 h 4"/>
                <a:gd name="T16" fmla="*/ 0 60000 65536"/>
                <a:gd name="T17" fmla="*/ 0 60000 65536"/>
                <a:gd name="T18" fmla="*/ 0 60000 65536"/>
                <a:gd name="T19" fmla="*/ 0 60000 65536"/>
                <a:gd name="T20" fmla="*/ 0 60000 65536"/>
                <a:gd name="T21" fmla="*/ 0 60000 65536"/>
                <a:gd name="T22" fmla="*/ 0 60000 65536"/>
                <a:gd name="T23" fmla="*/ 0 60000 65536"/>
                <a:gd name="T24" fmla="*/ 0 w 24"/>
                <a:gd name="T25" fmla="*/ 0 h 4"/>
                <a:gd name="T26" fmla="*/ 24 w 24"/>
                <a:gd name="T27" fmla="*/ 4 h 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 h="4">
                  <a:moveTo>
                    <a:pt x="24" y="2"/>
                  </a:moveTo>
                  <a:cubicBezTo>
                    <a:pt x="24" y="1"/>
                    <a:pt x="22" y="0"/>
                    <a:pt x="21" y="0"/>
                  </a:cubicBezTo>
                  <a:cubicBezTo>
                    <a:pt x="3" y="0"/>
                    <a:pt x="3" y="0"/>
                    <a:pt x="3" y="0"/>
                  </a:cubicBezTo>
                  <a:cubicBezTo>
                    <a:pt x="1" y="0"/>
                    <a:pt x="0" y="1"/>
                    <a:pt x="0" y="2"/>
                  </a:cubicBezTo>
                  <a:cubicBezTo>
                    <a:pt x="0" y="2"/>
                    <a:pt x="0" y="2"/>
                    <a:pt x="0" y="2"/>
                  </a:cubicBezTo>
                  <a:cubicBezTo>
                    <a:pt x="0" y="3"/>
                    <a:pt x="1" y="4"/>
                    <a:pt x="3" y="4"/>
                  </a:cubicBezTo>
                  <a:cubicBezTo>
                    <a:pt x="21" y="4"/>
                    <a:pt x="21" y="4"/>
                    <a:pt x="21" y="4"/>
                  </a:cubicBezTo>
                  <a:cubicBezTo>
                    <a:pt x="22" y="4"/>
                    <a:pt x="24" y="3"/>
                    <a:pt x="24" y="2"/>
                  </a:cubicBez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chemeClr val="tx1">
                    <a:lumMod val="65000"/>
                    <a:lumOff val="35000"/>
                  </a:schemeClr>
                </a:solidFill>
                <a:latin typeface="Calibri" panose="020F0502020204030204" pitchFamily="34" charset="0"/>
                <a:sym typeface="宋体" panose="02010600030101010101" pitchFamily="2" charset="-122"/>
              </a:endParaRPr>
            </a:p>
          </p:txBody>
        </p:sp>
        <p:sp>
          <p:nvSpPr>
            <p:cNvPr id="12" name="Freeform 1018"/>
            <p:cNvSpPr>
              <a:spLocks noChangeArrowheads="1"/>
            </p:cNvSpPr>
            <p:nvPr/>
          </p:nvSpPr>
          <p:spPr bwMode="auto">
            <a:xfrm>
              <a:off x="76200" y="415925"/>
              <a:ext cx="141288" cy="30163"/>
            </a:xfrm>
            <a:custGeom>
              <a:avLst/>
              <a:gdLst>
                <a:gd name="T0" fmla="*/ 24 w 24"/>
                <a:gd name="T1" fmla="*/ 2 h 5"/>
                <a:gd name="T2" fmla="*/ 21 w 24"/>
                <a:gd name="T3" fmla="*/ 0 h 5"/>
                <a:gd name="T4" fmla="*/ 3 w 24"/>
                <a:gd name="T5" fmla="*/ 0 h 5"/>
                <a:gd name="T6" fmla="*/ 0 w 24"/>
                <a:gd name="T7" fmla="*/ 2 h 5"/>
                <a:gd name="T8" fmla="*/ 0 w 24"/>
                <a:gd name="T9" fmla="*/ 2 h 5"/>
                <a:gd name="T10" fmla="*/ 3 w 24"/>
                <a:gd name="T11" fmla="*/ 5 h 5"/>
                <a:gd name="T12" fmla="*/ 21 w 24"/>
                <a:gd name="T13" fmla="*/ 5 h 5"/>
                <a:gd name="T14" fmla="*/ 24 w 24"/>
                <a:gd name="T15" fmla="*/ 2 h 5"/>
                <a:gd name="T16" fmla="*/ 0 60000 65536"/>
                <a:gd name="T17" fmla="*/ 0 60000 65536"/>
                <a:gd name="T18" fmla="*/ 0 60000 65536"/>
                <a:gd name="T19" fmla="*/ 0 60000 65536"/>
                <a:gd name="T20" fmla="*/ 0 60000 65536"/>
                <a:gd name="T21" fmla="*/ 0 60000 65536"/>
                <a:gd name="T22" fmla="*/ 0 60000 65536"/>
                <a:gd name="T23" fmla="*/ 0 60000 65536"/>
                <a:gd name="T24" fmla="*/ 0 w 24"/>
                <a:gd name="T25" fmla="*/ 0 h 5"/>
                <a:gd name="T26" fmla="*/ 24 w 24"/>
                <a:gd name="T27" fmla="*/ 5 h 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 h="5">
                  <a:moveTo>
                    <a:pt x="24" y="2"/>
                  </a:moveTo>
                  <a:cubicBezTo>
                    <a:pt x="24" y="1"/>
                    <a:pt x="22" y="0"/>
                    <a:pt x="21" y="0"/>
                  </a:cubicBezTo>
                  <a:cubicBezTo>
                    <a:pt x="3" y="0"/>
                    <a:pt x="3" y="0"/>
                    <a:pt x="3" y="0"/>
                  </a:cubicBezTo>
                  <a:cubicBezTo>
                    <a:pt x="1" y="0"/>
                    <a:pt x="0" y="1"/>
                    <a:pt x="0" y="2"/>
                  </a:cubicBezTo>
                  <a:cubicBezTo>
                    <a:pt x="0" y="2"/>
                    <a:pt x="0" y="2"/>
                    <a:pt x="0" y="2"/>
                  </a:cubicBezTo>
                  <a:cubicBezTo>
                    <a:pt x="0" y="4"/>
                    <a:pt x="1" y="5"/>
                    <a:pt x="3" y="5"/>
                  </a:cubicBezTo>
                  <a:cubicBezTo>
                    <a:pt x="21" y="5"/>
                    <a:pt x="21" y="5"/>
                    <a:pt x="21" y="5"/>
                  </a:cubicBezTo>
                  <a:cubicBezTo>
                    <a:pt x="22" y="5"/>
                    <a:pt x="24" y="4"/>
                    <a:pt x="24" y="2"/>
                  </a:cubicBez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chemeClr val="tx1">
                    <a:lumMod val="65000"/>
                    <a:lumOff val="35000"/>
                  </a:schemeClr>
                </a:solidFill>
                <a:latin typeface="Calibri" panose="020F0502020204030204" pitchFamily="34" charset="0"/>
                <a:sym typeface="宋体" panose="02010600030101010101" pitchFamily="2" charset="-122"/>
              </a:endParaRPr>
            </a:p>
          </p:txBody>
        </p:sp>
      </p:grpSp>
      <p:sp>
        <p:nvSpPr>
          <p:cNvPr id="13" name="椭圆 50"/>
          <p:cNvSpPr>
            <a:spLocks noChangeArrowheads="1"/>
          </p:cNvSpPr>
          <p:nvPr/>
        </p:nvSpPr>
        <p:spPr bwMode="auto">
          <a:xfrm>
            <a:off x="3119825" y="1811118"/>
            <a:ext cx="1420004" cy="1420004"/>
          </a:xfrm>
          <a:prstGeom prst="ellipse">
            <a:avLst/>
          </a:prstGeom>
          <a:solidFill>
            <a:schemeClr val="accent2"/>
          </a:solidFill>
          <a:ln>
            <a:noFill/>
          </a:ln>
        </p:spPr>
        <p:txBody>
          <a:bodyPr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sp>
        <p:nvSpPr>
          <p:cNvPr id="14" name="Freeform 1001"/>
          <p:cNvSpPr>
            <a:spLocks noEditPoints="1" noChangeArrowheads="1"/>
          </p:cNvSpPr>
          <p:nvPr/>
        </p:nvSpPr>
        <p:spPr bwMode="auto">
          <a:xfrm>
            <a:off x="3535306" y="2173107"/>
            <a:ext cx="570868" cy="633479"/>
          </a:xfrm>
          <a:custGeom>
            <a:avLst/>
            <a:gdLst>
              <a:gd name="T0" fmla="*/ 56 w 84"/>
              <a:gd name="T1" fmla="*/ 32 h 93"/>
              <a:gd name="T2" fmla="*/ 64 w 84"/>
              <a:gd name="T3" fmla="*/ 14 h 93"/>
              <a:gd name="T4" fmla="*/ 67 w 84"/>
              <a:gd name="T5" fmla="*/ 12 h 93"/>
              <a:gd name="T6" fmla="*/ 65 w 84"/>
              <a:gd name="T7" fmla="*/ 10 h 93"/>
              <a:gd name="T8" fmla="*/ 65 w 84"/>
              <a:gd name="T9" fmla="*/ 10 h 93"/>
              <a:gd name="T10" fmla="*/ 64 w 84"/>
              <a:gd name="T11" fmla="*/ 10 h 93"/>
              <a:gd name="T12" fmla="*/ 63 w 84"/>
              <a:gd name="T13" fmla="*/ 12 h 93"/>
              <a:gd name="T14" fmla="*/ 45 w 84"/>
              <a:gd name="T15" fmla="*/ 28 h 93"/>
              <a:gd name="T16" fmla="*/ 41 w 84"/>
              <a:gd name="T17" fmla="*/ 28 h 93"/>
              <a:gd name="T18" fmla="*/ 40 w 84"/>
              <a:gd name="T19" fmla="*/ 28 h 93"/>
              <a:gd name="T20" fmla="*/ 19 w 84"/>
              <a:gd name="T21" fmla="*/ 2 h 93"/>
              <a:gd name="T22" fmla="*/ 15 w 84"/>
              <a:gd name="T23" fmla="*/ 2 h 93"/>
              <a:gd name="T24" fmla="*/ 17 w 84"/>
              <a:gd name="T25" fmla="*/ 4 h 93"/>
              <a:gd name="T26" fmla="*/ 34 w 84"/>
              <a:gd name="T27" fmla="*/ 29 h 93"/>
              <a:gd name="T28" fmla="*/ 5 w 84"/>
              <a:gd name="T29" fmla="*/ 32 h 93"/>
              <a:gd name="T30" fmla="*/ 0 w 84"/>
              <a:gd name="T31" fmla="*/ 87 h 93"/>
              <a:gd name="T32" fmla="*/ 7 w 84"/>
              <a:gd name="T33" fmla="*/ 92 h 93"/>
              <a:gd name="T34" fmla="*/ 17 w 84"/>
              <a:gd name="T35" fmla="*/ 93 h 93"/>
              <a:gd name="T36" fmla="*/ 67 w 84"/>
              <a:gd name="T37" fmla="*/ 92 h 93"/>
              <a:gd name="T38" fmla="*/ 78 w 84"/>
              <a:gd name="T39" fmla="*/ 93 h 93"/>
              <a:gd name="T40" fmla="*/ 79 w 84"/>
              <a:gd name="T41" fmla="*/ 92 h 93"/>
              <a:gd name="T42" fmla="*/ 84 w 84"/>
              <a:gd name="T43" fmla="*/ 37 h 93"/>
              <a:gd name="T44" fmla="*/ 71 w 84"/>
              <a:gd name="T45" fmla="*/ 80 h 93"/>
              <a:gd name="T46" fmla="*/ 13 w 84"/>
              <a:gd name="T47" fmla="*/ 88 h 93"/>
              <a:gd name="T48" fmla="*/ 4 w 84"/>
              <a:gd name="T49" fmla="*/ 44 h 93"/>
              <a:gd name="T50" fmla="*/ 63 w 84"/>
              <a:gd name="T51" fmla="*/ 36 h 93"/>
              <a:gd name="T52" fmla="*/ 71 w 84"/>
              <a:gd name="T53" fmla="*/ 80 h 93"/>
              <a:gd name="T54" fmla="*/ 74 w 84"/>
              <a:gd name="T55" fmla="*/ 51 h 93"/>
              <a:gd name="T56" fmla="*/ 80 w 84"/>
              <a:gd name="T57" fmla="*/ 51 h 93"/>
              <a:gd name="T58" fmla="*/ 77 w 84"/>
              <a:gd name="T59" fmla="*/ 46 h 93"/>
              <a:gd name="T60" fmla="*/ 77 w 84"/>
              <a:gd name="T61" fmla="*/ 39 h 93"/>
              <a:gd name="T62" fmla="*/ 77 w 84"/>
              <a:gd name="T63" fmla="*/ 46 h 9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84"/>
              <a:gd name="T97" fmla="*/ 0 h 93"/>
              <a:gd name="T98" fmla="*/ 84 w 84"/>
              <a:gd name="T99" fmla="*/ 93 h 9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84" h="93">
                <a:moveTo>
                  <a:pt x="79" y="32"/>
                </a:moveTo>
                <a:cubicBezTo>
                  <a:pt x="56" y="32"/>
                  <a:pt x="56" y="32"/>
                  <a:pt x="56" y="32"/>
                </a:cubicBezTo>
                <a:cubicBezTo>
                  <a:pt x="54" y="31"/>
                  <a:pt x="51" y="29"/>
                  <a:pt x="47" y="28"/>
                </a:cubicBezTo>
                <a:cubicBezTo>
                  <a:pt x="64" y="14"/>
                  <a:pt x="64" y="14"/>
                  <a:pt x="64" y="14"/>
                </a:cubicBezTo>
                <a:cubicBezTo>
                  <a:pt x="64" y="14"/>
                  <a:pt x="64" y="14"/>
                  <a:pt x="65" y="14"/>
                </a:cubicBezTo>
                <a:cubicBezTo>
                  <a:pt x="66" y="14"/>
                  <a:pt x="67" y="13"/>
                  <a:pt x="67" y="12"/>
                </a:cubicBezTo>
                <a:cubicBezTo>
                  <a:pt x="67" y="11"/>
                  <a:pt x="66" y="10"/>
                  <a:pt x="65" y="10"/>
                </a:cubicBezTo>
                <a:cubicBezTo>
                  <a:pt x="65" y="10"/>
                  <a:pt x="65" y="10"/>
                  <a:pt x="65" y="10"/>
                </a:cubicBezTo>
                <a:cubicBezTo>
                  <a:pt x="65" y="10"/>
                  <a:pt x="65" y="10"/>
                  <a:pt x="65" y="10"/>
                </a:cubicBezTo>
                <a:cubicBezTo>
                  <a:pt x="65" y="10"/>
                  <a:pt x="65" y="10"/>
                  <a:pt x="65" y="10"/>
                </a:cubicBezTo>
                <a:cubicBezTo>
                  <a:pt x="65" y="10"/>
                  <a:pt x="64" y="10"/>
                  <a:pt x="64" y="10"/>
                </a:cubicBezTo>
                <a:cubicBezTo>
                  <a:pt x="64" y="10"/>
                  <a:pt x="64" y="10"/>
                  <a:pt x="64" y="10"/>
                </a:cubicBezTo>
                <a:cubicBezTo>
                  <a:pt x="64" y="10"/>
                  <a:pt x="64" y="10"/>
                  <a:pt x="64" y="10"/>
                </a:cubicBezTo>
                <a:cubicBezTo>
                  <a:pt x="63" y="11"/>
                  <a:pt x="63" y="11"/>
                  <a:pt x="63" y="12"/>
                </a:cubicBezTo>
                <a:cubicBezTo>
                  <a:pt x="63" y="12"/>
                  <a:pt x="63" y="13"/>
                  <a:pt x="63" y="13"/>
                </a:cubicBezTo>
                <a:cubicBezTo>
                  <a:pt x="45" y="28"/>
                  <a:pt x="45" y="28"/>
                  <a:pt x="45" y="28"/>
                </a:cubicBezTo>
                <a:cubicBezTo>
                  <a:pt x="44" y="28"/>
                  <a:pt x="43" y="28"/>
                  <a:pt x="41" y="28"/>
                </a:cubicBezTo>
                <a:cubicBezTo>
                  <a:pt x="41" y="28"/>
                  <a:pt x="41" y="28"/>
                  <a:pt x="41" y="28"/>
                </a:cubicBezTo>
                <a:cubicBezTo>
                  <a:pt x="41" y="28"/>
                  <a:pt x="41" y="28"/>
                  <a:pt x="40" y="28"/>
                </a:cubicBezTo>
                <a:cubicBezTo>
                  <a:pt x="40" y="28"/>
                  <a:pt x="40" y="28"/>
                  <a:pt x="40" y="28"/>
                </a:cubicBezTo>
                <a:cubicBezTo>
                  <a:pt x="18" y="3"/>
                  <a:pt x="18" y="3"/>
                  <a:pt x="18" y="3"/>
                </a:cubicBezTo>
                <a:cubicBezTo>
                  <a:pt x="18" y="3"/>
                  <a:pt x="19" y="3"/>
                  <a:pt x="19" y="2"/>
                </a:cubicBezTo>
                <a:cubicBezTo>
                  <a:pt x="19" y="1"/>
                  <a:pt x="18" y="0"/>
                  <a:pt x="17" y="0"/>
                </a:cubicBezTo>
                <a:cubicBezTo>
                  <a:pt x="16" y="0"/>
                  <a:pt x="15" y="1"/>
                  <a:pt x="15" y="2"/>
                </a:cubicBezTo>
                <a:cubicBezTo>
                  <a:pt x="15" y="3"/>
                  <a:pt x="16" y="4"/>
                  <a:pt x="17" y="4"/>
                </a:cubicBezTo>
                <a:cubicBezTo>
                  <a:pt x="17" y="4"/>
                  <a:pt x="17" y="4"/>
                  <a:pt x="17" y="4"/>
                </a:cubicBezTo>
                <a:cubicBezTo>
                  <a:pt x="38" y="28"/>
                  <a:pt x="38" y="28"/>
                  <a:pt x="38" y="28"/>
                </a:cubicBezTo>
                <a:cubicBezTo>
                  <a:pt x="36" y="28"/>
                  <a:pt x="35" y="28"/>
                  <a:pt x="34" y="29"/>
                </a:cubicBezTo>
                <a:cubicBezTo>
                  <a:pt x="31" y="30"/>
                  <a:pt x="28" y="31"/>
                  <a:pt x="27" y="32"/>
                </a:cubicBezTo>
                <a:cubicBezTo>
                  <a:pt x="5" y="32"/>
                  <a:pt x="5" y="32"/>
                  <a:pt x="5" y="32"/>
                </a:cubicBezTo>
                <a:cubicBezTo>
                  <a:pt x="3" y="32"/>
                  <a:pt x="0" y="34"/>
                  <a:pt x="0" y="37"/>
                </a:cubicBezTo>
                <a:cubicBezTo>
                  <a:pt x="0" y="87"/>
                  <a:pt x="0" y="87"/>
                  <a:pt x="0" y="87"/>
                </a:cubicBezTo>
                <a:cubicBezTo>
                  <a:pt x="0" y="90"/>
                  <a:pt x="3" y="92"/>
                  <a:pt x="5" y="92"/>
                </a:cubicBezTo>
                <a:cubicBezTo>
                  <a:pt x="7" y="92"/>
                  <a:pt x="7" y="92"/>
                  <a:pt x="7" y="92"/>
                </a:cubicBezTo>
                <a:cubicBezTo>
                  <a:pt x="7" y="93"/>
                  <a:pt x="7" y="93"/>
                  <a:pt x="7" y="93"/>
                </a:cubicBezTo>
                <a:cubicBezTo>
                  <a:pt x="17" y="93"/>
                  <a:pt x="17" y="93"/>
                  <a:pt x="17" y="93"/>
                </a:cubicBezTo>
                <a:cubicBezTo>
                  <a:pt x="17" y="92"/>
                  <a:pt x="17" y="92"/>
                  <a:pt x="17" y="92"/>
                </a:cubicBezTo>
                <a:cubicBezTo>
                  <a:pt x="67" y="92"/>
                  <a:pt x="67" y="92"/>
                  <a:pt x="67" y="92"/>
                </a:cubicBezTo>
                <a:cubicBezTo>
                  <a:pt x="67" y="93"/>
                  <a:pt x="67" y="93"/>
                  <a:pt x="67" y="93"/>
                </a:cubicBezTo>
                <a:cubicBezTo>
                  <a:pt x="78" y="93"/>
                  <a:pt x="78" y="93"/>
                  <a:pt x="78" y="93"/>
                </a:cubicBezTo>
                <a:cubicBezTo>
                  <a:pt x="78" y="92"/>
                  <a:pt x="78" y="92"/>
                  <a:pt x="78" y="92"/>
                </a:cubicBezTo>
                <a:cubicBezTo>
                  <a:pt x="79" y="92"/>
                  <a:pt x="79" y="92"/>
                  <a:pt x="79" y="92"/>
                </a:cubicBezTo>
                <a:cubicBezTo>
                  <a:pt x="82" y="92"/>
                  <a:pt x="84" y="90"/>
                  <a:pt x="84" y="87"/>
                </a:cubicBezTo>
                <a:cubicBezTo>
                  <a:pt x="84" y="37"/>
                  <a:pt x="84" y="37"/>
                  <a:pt x="84" y="37"/>
                </a:cubicBezTo>
                <a:cubicBezTo>
                  <a:pt x="84" y="34"/>
                  <a:pt x="82" y="32"/>
                  <a:pt x="79" y="32"/>
                </a:cubicBezTo>
                <a:close/>
                <a:moveTo>
                  <a:pt x="71" y="80"/>
                </a:moveTo>
                <a:cubicBezTo>
                  <a:pt x="71" y="84"/>
                  <a:pt x="67" y="88"/>
                  <a:pt x="63" y="88"/>
                </a:cubicBezTo>
                <a:cubicBezTo>
                  <a:pt x="13" y="88"/>
                  <a:pt x="13" y="88"/>
                  <a:pt x="13" y="88"/>
                </a:cubicBezTo>
                <a:cubicBezTo>
                  <a:pt x="8" y="88"/>
                  <a:pt x="4" y="84"/>
                  <a:pt x="4" y="80"/>
                </a:cubicBezTo>
                <a:cubicBezTo>
                  <a:pt x="4" y="44"/>
                  <a:pt x="4" y="44"/>
                  <a:pt x="4" y="44"/>
                </a:cubicBezTo>
                <a:cubicBezTo>
                  <a:pt x="4" y="39"/>
                  <a:pt x="8" y="36"/>
                  <a:pt x="13" y="36"/>
                </a:cubicBezTo>
                <a:cubicBezTo>
                  <a:pt x="63" y="36"/>
                  <a:pt x="63" y="36"/>
                  <a:pt x="63" y="36"/>
                </a:cubicBezTo>
                <a:cubicBezTo>
                  <a:pt x="67" y="36"/>
                  <a:pt x="71" y="39"/>
                  <a:pt x="71" y="44"/>
                </a:cubicBezTo>
                <a:lnTo>
                  <a:pt x="71" y="80"/>
                </a:lnTo>
                <a:close/>
                <a:moveTo>
                  <a:pt x="77" y="54"/>
                </a:moveTo>
                <a:cubicBezTo>
                  <a:pt x="75" y="54"/>
                  <a:pt x="74" y="52"/>
                  <a:pt x="74" y="51"/>
                </a:cubicBezTo>
                <a:cubicBezTo>
                  <a:pt x="74" y="49"/>
                  <a:pt x="75" y="47"/>
                  <a:pt x="77" y="47"/>
                </a:cubicBezTo>
                <a:cubicBezTo>
                  <a:pt x="79" y="47"/>
                  <a:pt x="80" y="49"/>
                  <a:pt x="80" y="51"/>
                </a:cubicBezTo>
                <a:cubicBezTo>
                  <a:pt x="80" y="52"/>
                  <a:pt x="79" y="54"/>
                  <a:pt x="77" y="54"/>
                </a:cubicBezTo>
                <a:close/>
                <a:moveTo>
                  <a:pt x="77" y="46"/>
                </a:moveTo>
                <a:cubicBezTo>
                  <a:pt x="75" y="46"/>
                  <a:pt x="74" y="44"/>
                  <a:pt x="74" y="43"/>
                </a:cubicBezTo>
                <a:cubicBezTo>
                  <a:pt x="74" y="41"/>
                  <a:pt x="75" y="39"/>
                  <a:pt x="77" y="39"/>
                </a:cubicBezTo>
                <a:cubicBezTo>
                  <a:pt x="79" y="39"/>
                  <a:pt x="80" y="41"/>
                  <a:pt x="80" y="43"/>
                </a:cubicBezTo>
                <a:cubicBezTo>
                  <a:pt x="80" y="44"/>
                  <a:pt x="79" y="46"/>
                  <a:pt x="77" y="46"/>
                </a:cubicBez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sz="1200">
              <a:solidFill>
                <a:schemeClr val="tx1">
                  <a:lumMod val="65000"/>
                  <a:lumOff val="35000"/>
                </a:schemeClr>
              </a:solidFill>
              <a:latin typeface="Calibri" panose="020F0502020204030204" pitchFamily="34" charset="0"/>
              <a:sym typeface="宋体" panose="02010600030101010101" pitchFamily="2" charset="-122"/>
            </a:endParaRPr>
          </a:p>
        </p:txBody>
      </p:sp>
      <p:sp>
        <p:nvSpPr>
          <p:cNvPr id="15" name="椭圆 53"/>
          <p:cNvSpPr>
            <a:spLocks noChangeArrowheads="1"/>
          </p:cNvSpPr>
          <p:nvPr/>
        </p:nvSpPr>
        <p:spPr bwMode="auto">
          <a:xfrm>
            <a:off x="5166029" y="1811118"/>
            <a:ext cx="1421846" cy="1420004"/>
          </a:xfrm>
          <a:prstGeom prst="ellipse">
            <a:avLst/>
          </a:prstGeom>
          <a:solidFill>
            <a:schemeClr val="accent1"/>
          </a:solidFill>
          <a:ln>
            <a:noFill/>
          </a:ln>
        </p:spPr>
        <p:txBody>
          <a:bodyPr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grpSp>
        <p:nvGrpSpPr>
          <p:cNvPr id="16" name="Group 17"/>
          <p:cNvGrpSpPr/>
          <p:nvPr/>
        </p:nvGrpSpPr>
        <p:grpSpPr bwMode="auto">
          <a:xfrm>
            <a:off x="5582807" y="2262388"/>
            <a:ext cx="442535" cy="570869"/>
            <a:chOff x="0" y="0"/>
            <a:chExt cx="381000" cy="492126"/>
          </a:xfrm>
        </p:grpSpPr>
        <p:sp>
          <p:nvSpPr>
            <p:cNvPr id="17" name="Freeform 1011"/>
            <p:cNvSpPr>
              <a:spLocks noChangeArrowheads="1"/>
            </p:cNvSpPr>
            <p:nvPr/>
          </p:nvSpPr>
          <p:spPr bwMode="auto">
            <a:xfrm>
              <a:off x="182562" y="0"/>
              <a:ext cx="46038" cy="111125"/>
            </a:xfrm>
            <a:custGeom>
              <a:avLst/>
              <a:gdLst>
                <a:gd name="T0" fmla="*/ 8 w 8"/>
                <a:gd name="T1" fmla="*/ 15 h 19"/>
                <a:gd name="T2" fmla="*/ 4 w 8"/>
                <a:gd name="T3" fmla="*/ 19 h 19"/>
                <a:gd name="T4" fmla="*/ 4 w 8"/>
                <a:gd name="T5" fmla="*/ 19 h 19"/>
                <a:gd name="T6" fmla="*/ 0 w 8"/>
                <a:gd name="T7" fmla="*/ 15 h 19"/>
                <a:gd name="T8" fmla="*/ 0 w 8"/>
                <a:gd name="T9" fmla="*/ 5 h 19"/>
                <a:gd name="T10" fmla="*/ 4 w 8"/>
                <a:gd name="T11" fmla="*/ 0 h 19"/>
                <a:gd name="T12" fmla="*/ 4 w 8"/>
                <a:gd name="T13" fmla="*/ 0 h 19"/>
                <a:gd name="T14" fmla="*/ 8 w 8"/>
                <a:gd name="T15" fmla="*/ 5 h 19"/>
                <a:gd name="T16" fmla="*/ 8 w 8"/>
                <a:gd name="T17" fmla="*/ 15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
                <a:gd name="T28" fmla="*/ 0 h 19"/>
                <a:gd name="T29" fmla="*/ 8 w 8"/>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 h="19">
                  <a:moveTo>
                    <a:pt x="8" y="15"/>
                  </a:moveTo>
                  <a:cubicBezTo>
                    <a:pt x="8" y="17"/>
                    <a:pt x="6" y="19"/>
                    <a:pt x="4" y="19"/>
                  </a:cubicBezTo>
                  <a:cubicBezTo>
                    <a:pt x="4" y="19"/>
                    <a:pt x="4" y="19"/>
                    <a:pt x="4" y="19"/>
                  </a:cubicBezTo>
                  <a:cubicBezTo>
                    <a:pt x="2" y="19"/>
                    <a:pt x="0" y="17"/>
                    <a:pt x="0" y="15"/>
                  </a:cubicBezTo>
                  <a:cubicBezTo>
                    <a:pt x="0" y="5"/>
                    <a:pt x="0" y="5"/>
                    <a:pt x="0" y="5"/>
                  </a:cubicBezTo>
                  <a:cubicBezTo>
                    <a:pt x="0" y="2"/>
                    <a:pt x="2" y="0"/>
                    <a:pt x="4" y="0"/>
                  </a:cubicBezTo>
                  <a:cubicBezTo>
                    <a:pt x="4" y="0"/>
                    <a:pt x="4" y="0"/>
                    <a:pt x="4" y="0"/>
                  </a:cubicBezTo>
                  <a:cubicBezTo>
                    <a:pt x="6" y="0"/>
                    <a:pt x="8" y="2"/>
                    <a:pt x="8" y="5"/>
                  </a:cubicBezTo>
                  <a:lnTo>
                    <a:pt x="8" y="15"/>
                  </a:ln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sz="1200">
                <a:solidFill>
                  <a:schemeClr val="tx1">
                    <a:lumMod val="65000"/>
                    <a:lumOff val="35000"/>
                  </a:schemeClr>
                </a:solidFill>
                <a:latin typeface="Calibri" panose="020F0502020204030204" pitchFamily="34" charset="0"/>
                <a:sym typeface="宋体" panose="02010600030101010101" pitchFamily="2" charset="-122"/>
              </a:endParaRPr>
            </a:p>
          </p:txBody>
        </p:sp>
        <p:sp>
          <p:nvSpPr>
            <p:cNvPr id="18" name="Freeform 1012"/>
            <p:cNvSpPr>
              <a:spLocks noChangeArrowheads="1"/>
            </p:cNvSpPr>
            <p:nvPr/>
          </p:nvSpPr>
          <p:spPr bwMode="auto">
            <a:xfrm>
              <a:off x="293687" y="0"/>
              <a:ext cx="52388" cy="111125"/>
            </a:xfrm>
            <a:custGeom>
              <a:avLst/>
              <a:gdLst>
                <a:gd name="T0" fmla="*/ 9 w 9"/>
                <a:gd name="T1" fmla="*/ 15 h 19"/>
                <a:gd name="T2" fmla="*/ 4 w 9"/>
                <a:gd name="T3" fmla="*/ 19 h 19"/>
                <a:gd name="T4" fmla="*/ 4 w 9"/>
                <a:gd name="T5" fmla="*/ 19 h 19"/>
                <a:gd name="T6" fmla="*/ 0 w 9"/>
                <a:gd name="T7" fmla="*/ 15 h 19"/>
                <a:gd name="T8" fmla="*/ 0 w 9"/>
                <a:gd name="T9" fmla="*/ 5 h 19"/>
                <a:gd name="T10" fmla="*/ 4 w 9"/>
                <a:gd name="T11" fmla="*/ 0 h 19"/>
                <a:gd name="T12" fmla="*/ 4 w 9"/>
                <a:gd name="T13" fmla="*/ 0 h 19"/>
                <a:gd name="T14" fmla="*/ 9 w 9"/>
                <a:gd name="T15" fmla="*/ 5 h 19"/>
                <a:gd name="T16" fmla="*/ 9 w 9"/>
                <a:gd name="T17" fmla="*/ 15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
                <a:gd name="T28" fmla="*/ 0 h 19"/>
                <a:gd name="T29" fmla="*/ 9 w 9"/>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 h="19">
                  <a:moveTo>
                    <a:pt x="9" y="15"/>
                  </a:moveTo>
                  <a:cubicBezTo>
                    <a:pt x="9" y="17"/>
                    <a:pt x="7" y="19"/>
                    <a:pt x="4" y="19"/>
                  </a:cubicBezTo>
                  <a:cubicBezTo>
                    <a:pt x="4" y="19"/>
                    <a:pt x="4" y="19"/>
                    <a:pt x="4" y="19"/>
                  </a:cubicBezTo>
                  <a:cubicBezTo>
                    <a:pt x="2" y="19"/>
                    <a:pt x="0" y="17"/>
                    <a:pt x="0" y="15"/>
                  </a:cubicBezTo>
                  <a:cubicBezTo>
                    <a:pt x="0" y="5"/>
                    <a:pt x="0" y="5"/>
                    <a:pt x="0" y="5"/>
                  </a:cubicBezTo>
                  <a:cubicBezTo>
                    <a:pt x="0" y="2"/>
                    <a:pt x="2" y="0"/>
                    <a:pt x="4" y="0"/>
                  </a:cubicBezTo>
                  <a:cubicBezTo>
                    <a:pt x="4" y="0"/>
                    <a:pt x="4" y="0"/>
                    <a:pt x="4" y="0"/>
                  </a:cubicBezTo>
                  <a:cubicBezTo>
                    <a:pt x="7" y="0"/>
                    <a:pt x="9" y="2"/>
                    <a:pt x="9" y="5"/>
                  </a:cubicBezTo>
                  <a:lnTo>
                    <a:pt x="9" y="15"/>
                  </a:ln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sz="1200">
                <a:solidFill>
                  <a:schemeClr val="tx1">
                    <a:lumMod val="65000"/>
                    <a:lumOff val="35000"/>
                  </a:schemeClr>
                </a:solidFill>
                <a:latin typeface="Calibri" panose="020F0502020204030204" pitchFamily="34" charset="0"/>
                <a:sym typeface="宋体" panose="02010600030101010101" pitchFamily="2" charset="-122"/>
              </a:endParaRPr>
            </a:p>
          </p:txBody>
        </p:sp>
        <p:sp>
          <p:nvSpPr>
            <p:cNvPr id="19" name="Freeform 1013"/>
            <p:cNvSpPr>
              <a:spLocks noChangeArrowheads="1"/>
            </p:cNvSpPr>
            <p:nvPr/>
          </p:nvSpPr>
          <p:spPr bwMode="auto">
            <a:xfrm>
              <a:off x="147637" y="134938"/>
              <a:ext cx="233363" cy="204788"/>
            </a:xfrm>
            <a:custGeom>
              <a:avLst/>
              <a:gdLst>
                <a:gd name="T0" fmla="*/ 35 w 40"/>
                <a:gd name="T1" fmla="*/ 0 h 35"/>
                <a:gd name="T2" fmla="*/ 5 w 40"/>
                <a:gd name="T3" fmla="*/ 0 h 35"/>
                <a:gd name="T4" fmla="*/ 0 w 40"/>
                <a:gd name="T5" fmla="*/ 0 h 35"/>
                <a:gd name="T6" fmla="*/ 0 w 40"/>
                <a:gd name="T7" fmla="*/ 4 h 35"/>
                <a:gd name="T8" fmla="*/ 0 w 40"/>
                <a:gd name="T9" fmla="*/ 10 h 35"/>
                <a:gd name="T10" fmla="*/ 0 w 40"/>
                <a:gd name="T11" fmla="*/ 27 h 35"/>
                <a:gd name="T12" fmla="*/ 5 w 40"/>
                <a:gd name="T13" fmla="*/ 31 h 35"/>
                <a:gd name="T14" fmla="*/ 12 w 40"/>
                <a:gd name="T15" fmla="*/ 31 h 35"/>
                <a:gd name="T16" fmla="*/ 16 w 40"/>
                <a:gd name="T17" fmla="*/ 35 h 35"/>
                <a:gd name="T18" fmla="*/ 25 w 40"/>
                <a:gd name="T19" fmla="*/ 35 h 35"/>
                <a:gd name="T20" fmla="*/ 29 w 40"/>
                <a:gd name="T21" fmla="*/ 31 h 35"/>
                <a:gd name="T22" fmla="*/ 35 w 40"/>
                <a:gd name="T23" fmla="*/ 31 h 35"/>
                <a:gd name="T24" fmla="*/ 40 w 40"/>
                <a:gd name="T25" fmla="*/ 27 h 35"/>
                <a:gd name="T26" fmla="*/ 40 w 40"/>
                <a:gd name="T27" fmla="*/ 10 h 35"/>
                <a:gd name="T28" fmla="*/ 40 w 40"/>
                <a:gd name="T29" fmla="*/ 4 h 35"/>
                <a:gd name="T30" fmla="*/ 40 w 40"/>
                <a:gd name="T31" fmla="*/ 0 h 35"/>
                <a:gd name="T32" fmla="*/ 35 w 40"/>
                <a:gd name="T33" fmla="*/ 0 h 3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0"/>
                <a:gd name="T52" fmla="*/ 0 h 35"/>
                <a:gd name="T53" fmla="*/ 40 w 40"/>
                <a:gd name="T54" fmla="*/ 35 h 3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0" h="35">
                  <a:moveTo>
                    <a:pt x="35" y="0"/>
                  </a:moveTo>
                  <a:cubicBezTo>
                    <a:pt x="5" y="0"/>
                    <a:pt x="5" y="0"/>
                    <a:pt x="5" y="0"/>
                  </a:cubicBezTo>
                  <a:cubicBezTo>
                    <a:pt x="0" y="0"/>
                    <a:pt x="0" y="0"/>
                    <a:pt x="0" y="0"/>
                  </a:cubicBezTo>
                  <a:cubicBezTo>
                    <a:pt x="0" y="4"/>
                    <a:pt x="0" y="4"/>
                    <a:pt x="0" y="4"/>
                  </a:cubicBezTo>
                  <a:cubicBezTo>
                    <a:pt x="0" y="10"/>
                    <a:pt x="0" y="10"/>
                    <a:pt x="0" y="10"/>
                  </a:cubicBezTo>
                  <a:cubicBezTo>
                    <a:pt x="0" y="27"/>
                    <a:pt x="0" y="27"/>
                    <a:pt x="0" y="27"/>
                  </a:cubicBezTo>
                  <a:cubicBezTo>
                    <a:pt x="0" y="29"/>
                    <a:pt x="2" y="31"/>
                    <a:pt x="5" y="31"/>
                  </a:cubicBezTo>
                  <a:cubicBezTo>
                    <a:pt x="12" y="31"/>
                    <a:pt x="12" y="31"/>
                    <a:pt x="12" y="31"/>
                  </a:cubicBezTo>
                  <a:cubicBezTo>
                    <a:pt x="12" y="33"/>
                    <a:pt x="14" y="35"/>
                    <a:pt x="16" y="35"/>
                  </a:cubicBezTo>
                  <a:cubicBezTo>
                    <a:pt x="25" y="35"/>
                    <a:pt x="25" y="35"/>
                    <a:pt x="25" y="35"/>
                  </a:cubicBezTo>
                  <a:cubicBezTo>
                    <a:pt x="27" y="35"/>
                    <a:pt x="29" y="33"/>
                    <a:pt x="29" y="31"/>
                  </a:cubicBezTo>
                  <a:cubicBezTo>
                    <a:pt x="35" y="31"/>
                    <a:pt x="35" y="31"/>
                    <a:pt x="35" y="31"/>
                  </a:cubicBezTo>
                  <a:cubicBezTo>
                    <a:pt x="38" y="31"/>
                    <a:pt x="40" y="29"/>
                    <a:pt x="40" y="27"/>
                  </a:cubicBezTo>
                  <a:cubicBezTo>
                    <a:pt x="40" y="10"/>
                    <a:pt x="40" y="10"/>
                    <a:pt x="40" y="10"/>
                  </a:cubicBezTo>
                  <a:cubicBezTo>
                    <a:pt x="40" y="4"/>
                    <a:pt x="40" y="4"/>
                    <a:pt x="40" y="4"/>
                  </a:cubicBezTo>
                  <a:cubicBezTo>
                    <a:pt x="40" y="0"/>
                    <a:pt x="40" y="0"/>
                    <a:pt x="40" y="0"/>
                  </a:cubicBezTo>
                  <a:lnTo>
                    <a:pt x="35" y="0"/>
                  </a:ln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sz="1200">
                <a:solidFill>
                  <a:schemeClr val="tx1">
                    <a:lumMod val="65000"/>
                    <a:lumOff val="35000"/>
                  </a:schemeClr>
                </a:solidFill>
                <a:latin typeface="Calibri" panose="020F0502020204030204" pitchFamily="34" charset="0"/>
                <a:sym typeface="宋体" panose="02010600030101010101" pitchFamily="2" charset="-122"/>
              </a:endParaRPr>
            </a:p>
          </p:txBody>
        </p:sp>
        <p:sp>
          <p:nvSpPr>
            <p:cNvPr id="20" name="Freeform 1014"/>
            <p:cNvSpPr>
              <a:spLocks noChangeArrowheads="1"/>
            </p:cNvSpPr>
            <p:nvPr/>
          </p:nvSpPr>
          <p:spPr bwMode="auto">
            <a:xfrm>
              <a:off x="0" y="334963"/>
              <a:ext cx="280988" cy="157163"/>
            </a:xfrm>
            <a:custGeom>
              <a:avLst/>
              <a:gdLst>
                <a:gd name="T0" fmla="*/ 45 w 48"/>
                <a:gd name="T1" fmla="*/ 2 h 27"/>
                <a:gd name="T2" fmla="*/ 43 w 48"/>
                <a:gd name="T3" fmla="*/ 5 h 27"/>
                <a:gd name="T4" fmla="*/ 43 w 48"/>
                <a:gd name="T5" fmla="*/ 13 h 27"/>
                <a:gd name="T6" fmla="*/ 35 w 48"/>
                <a:gd name="T7" fmla="*/ 21 h 27"/>
                <a:gd name="T8" fmla="*/ 27 w 48"/>
                <a:gd name="T9" fmla="*/ 13 h 27"/>
                <a:gd name="T10" fmla="*/ 13 w 48"/>
                <a:gd name="T11" fmla="*/ 0 h 27"/>
                <a:gd name="T12" fmla="*/ 0 w 48"/>
                <a:gd name="T13" fmla="*/ 13 h 27"/>
                <a:gd name="T14" fmla="*/ 3 w 48"/>
                <a:gd name="T15" fmla="*/ 16 h 27"/>
                <a:gd name="T16" fmla="*/ 6 w 48"/>
                <a:gd name="T17" fmla="*/ 13 h 27"/>
                <a:gd name="T18" fmla="*/ 13 w 48"/>
                <a:gd name="T19" fmla="*/ 5 h 27"/>
                <a:gd name="T20" fmla="*/ 21 w 48"/>
                <a:gd name="T21" fmla="*/ 13 h 27"/>
                <a:gd name="T22" fmla="*/ 35 w 48"/>
                <a:gd name="T23" fmla="*/ 27 h 27"/>
                <a:gd name="T24" fmla="*/ 48 w 48"/>
                <a:gd name="T25" fmla="*/ 13 h 27"/>
                <a:gd name="T26" fmla="*/ 48 w 48"/>
                <a:gd name="T27" fmla="*/ 5 h 27"/>
                <a:gd name="T28" fmla="*/ 45 w 48"/>
                <a:gd name="T29" fmla="*/ 2 h 2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8"/>
                <a:gd name="T46" fmla="*/ 0 h 27"/>
                <a:gd name="T47" fmla="*/ 48 w 48"/>
                <a:gd name="T48" fmla="*/ 27 h 2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8" h="27">
                  <a:moveTo>
                    <a:pt x="45" y="2"/>
                  </a:moveTo>
                  <a:cubicBezTo>
                    <a:pt x="44" y="2"/>
                    <a:pt x="43" y="3"/>
                    <a:pt x="43" y="5"/>
                  </a:cubicBezTo>
                  <a:cubicBezTo>
                    <a:pt x="43" y="13"/>
                    <a:pt x="43" y="13"/>
                    <a:pt x="43" y="13"/>
                  </a:cubicBezTo>
                  <a:cubicBezTo>
                    <a:pt x="43" y="18"/>
                    <a:pt x="39" y="21"/>
                    <a:pt x="35" y="21"/>
                  </a:cubicBezTo>
                  <a:cubicBezTo>
                    <a:pt x="30" y="21"/>
                    <a:pt x="27" y="18"/>
                    <a:pt x="27" y="13"/>
                  </a:cubicBezTo>
                  <a:cubicBezTo>
                    <a:pt x="27" y="6"/>
                    <a:pt x="21" y="0"/>
                    <a:pt x="13" y="0"/>
                  </a:cubicBezTo>
                  <a:cubicBezTo>
                    <a:pt x="6" y="0"/>
                    <a:pt x="0" y="6"/>
                    <a:pt x="0" y="13"/>
                  </a:cubicBezTo>
                  <a:cubicBezTo>
                    <a:pt x="0" y="15"/>
                    <a:pt x="1" y="16"/>
                    <a:pt x="3" y="16"/>
                  </a:cubicBezTo>
                  <a:cubicBezTo>
                    <a:pt x="4" y="16"/>
                    <a:pt x="6" y="15"/>
                    <a:pt x="6" y="13"/>
                  </a:cubicBezTo>
                  <a:cubicBezTo>
                    <a:pt x="6" y="9"/>
                    <a:pt x="9" y="5"/>
                    <a:pt x="13" y="5"/>
                  </a:cubicBezTo>
                  <a:cubicBezTo>
                    <a:pt x="18" y="5"/>
                    <a:pt x="21" y="9"/>
                    <a:pt x="21" y="13"/>
                  </a:cubicBezTo>
                  <a:cubicBezTo>
                    <a:pt x="21" y="21"/>
                    <a:pt x="27" y="27"/>
                    <a:pt x="35" y="27"/>
                  </a:cubicBezTo>
                  <a:cubicBezTo>
                    <a:pt x="42" y="27"/>
                    <a:pt x="48" y="21"/>
                    <a:pt x="48" y="13"/>
                  </a:cubicBezTo>
                  <a:cubicBezTo>
                    <a:pt x="48" y="5"/>
                    <a:pt x="48" y="5"/>
                    <a:pt x="48" y="5"/>
                  </a:cubicBezTo>
                  <a:cubicBezTo>
                    <a:pt x="48" y="3"/>
                    <a:pt x="47" y="2"/>
                    <a:pt x="45" y="2"/>
                  </a:cubicBez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sz="1200">
                <a:solidFill>
                  <a:schemeClr val="tx1">
                    <a:lumMod val="65000"/>
                    <a:lumOff val="35000"/>
                  </a:schemeClr>
                </a:solidFill>
                <a:latin typeface="Calibri" panose="020F0502020204030204" pitchFamily="34" charset="0"/>
                <a:sym typeface="宋体" panose="02010600030101010101" pitchFamily="2" charset="-122"/>
              </a:endParaRPr>
            </a:p>
          </p:txBody>
        </p:sp>
      </p:grpSp>
      <p:sp>
        <p:nvSpPr>
          <p:cNvPr id="21" name="椭圆 60"/>
          <p:cNvSpPr>
            <a:spLocks noChangeArrowheads="1"/>
          </p:cNvSpPr>
          <p:nvPr/>
        </p:nvSpPr>
        <p:spPr bwMode="auto">
          <a:xfrm>
            <a:off x="7214077" y="1790857"/>
            <a:ext cx="1420004" cy="1420004"/>
          </a:xfrm>
          <a:prstGeom prst="ellipse">
            <a:avLst/>
          </a:prstGeom>
          <a:solidFill>
            <a:schemeClr val="accent2"/>
          </a:solidFill>
          <a:ln>
            <a:noFill/>
          </a:ln>
        </p:spPr>
        <p:txBody>
          <a:bodyPr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sp>
        <p:nvSpPr>
          <p:cNvPr id="22" name="Freeform 1015"/>
          <p:cNvSpPr>
            <a:spLocks noChangeArrowheads="1"/>
          </p:cNvSpPr>
          <p:nvPr/>
        </p:nvSpPr>
        <p:spPr bwMode="auto">
          <a:xfrm>
            <a:off x="7652178" y="2325854"/>
            <a:ext cx="530354" cy="482475"/>
          </a:xfrm>
          <a:custGeom>
            <a:avLst/>
            <a:gdLst>
              <a:gd name="T0" fmla="*/ 1 w 78"/>
              <a:gd name="T1" fmla="*/ 69 h 71"/>
              <a:gd name="T2" fmla="*/ 5 w 78"/>
              <a:gd name="T3" fmla="*/ 70 h 71"/>
              <a:gd name="T4" fmla="*/ 14 w 78"/>
              <a:gd name="T5" fmla="*/ 55 h 71"/>
              <a:gd name="T6" fmla="*/ 49 w 78"/>
              <a:gd name="T7" fmla="*/ 48 h 71"/>
              <a:gd name="T8" fmla="*/ 78 w 78"/>
              <a:gd name="T9" fmla="*/ 0 h 71"/>
              <a:gd name="T10" fmla="*/ 10 w 78"/>
              <a:gd name="T11" fmla="*/ 53 h 71"/>
              <a:gd name="T12" fmla="*/ 42 w 78"/>
              <a:gd name="T13" fmla="*/ 21 h 71"/>
              <a:gd name="T14" fmla="*/ 1 w 78"/>
              <a:gd name="T15" fmla="*/ 69 h 71"/>
              <a:gd name="T16" fmla="*/ 0 60000 65536"/>
              <a:gd name="T17" fmla="*/ 0 60000 65536"/>
              <a:gd name="T18" fmla="*/ 0 60000 65536"/>
              <a:gd name="T19" fmla="*/ 0 60000 65536"/>
              <a:gd name="T20" fmla="*/ 0 60000 65536"/>
              <a:gd name="T21" fmla="*/ 0 60000 65536"/>
              <a:gd name="T22" fmla="*/ 0 60000 65536"/>
              <a:gd name="T23" fmla="*/ 0 60000 65536"/>
              <a:gd name="T24" fmla="*/ 0 w 78"/>
              <a:gd name="T25" fmla="*/ 0 h 71"/>
              <a:gd name="T26" fmla="*/ 78 w 78"/>
              <a:gd name="T27" fmla="*/ 71 h 7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8" h="71">
                <a:moveTo>
                  <a:pt x="1" y="69"/>
                </a:moveTo>
                <a:cubicBezTo>
                  <a:pt x="1" y="69"/>
                  <a:pt x="0" y="71"/>
                  <a:pt x="5" y="70"/>
                </a:cubicBezTo>
                <a:cubicBezTo>
                  <a:pt x="4" y="67"/>
                  <a:pt x="14" y="55"/>
                  <a:pt x="14" y="55"/>
                </a:cubicBezTo>
                <a:cubicBezTo>
                  <a:pt x="14" y="55"/>
                  <a:pt x="32" y="67"/>
                  <a:pt x="49" y="48"/>
                </a:cubicBezTo>
                <a:cubicBezTo>
                  <a:pt x="66" y="29"/>
                  <a:pt x="54" y="13"/>
                  <a:pt x="78" y="0"/>
                </a:cubicBezTo>
                <a:cubicBezTo>
                  <a:pt x="21" y="12"/>
                  <a:pt x="9" y="30"/>
                  <a:pt x="10" y="53"/>
                </a:cubicBezTo>
                <a:cubicBezTo>
                  <a:pt x="15" y="42"/>
                  <a:pt x="29" y="27"/>
                  <a:pt x="42" y="21"/>
                </a:cubicBezTo>
                <a:cubicBezTo>
                  <a:pt x="21" y="36"/>
                  <a:pt x="7" y="58"/>
                  <a:pt x="1" y="69"/>
                </a:cubicBez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chemeClr val="tx1">
                  <a:lumMod val="65000"/>
                  <a:lumOff val="35000"/>
                </a:schemeClr>
              </a:solidFill>
              <a:latin typeface="Calibri" panose="020F0502020204030204" pitchFamily="34" charset="0"/>
              <a:sym typeface="宋体" panose="02010600030101010101" pitchFamily="2" charset="-122"/>
            </a:endParaRPr>
          </a:p>
        </p:txBody>
      </p:sp>
      <p:sp>
        <p:nvSpPr>
          <p:cNvPr id="23" name="椭圆 63"/>
          <p:cNvSpPr>
            <a:spLocks noChangeArrowheads="1"/>
          </p:cNvSpPr>
          <p:nvPr/>
        </p:nvSpPr>
        <p:spPr bwMode="auto">
          <a:xfrm>
            <a:off x="9260280" y="1811118"/>
            <a:ext cx="1420004" cy="1420004"/>
          </a:xfrm>
          <a:prstGeom prst="ellipse">
            <a:avLst/>
          </a:prstGeom>
          <a:solidFill>
            <a:schemeClr val="accent1"/>
          </a:solidFill>
          <a:ln>
            <a:noFill/>
          </a:ln>
        </p:spPr>
        <p:txBody>
          <a:bodyPr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grpSp>
        <p:nvGrpSpPr>
          <p:cNvPr id="24" name="Group 27"/>
          <p:cNvGrpSpPr/>
          <p:nvPr/>
        </p:nvGrpSpPr>
        <p:grpSpPr bwMode="auto">
          <a:xfrm>
            <a:off x="9726607" y="2347843"/>
            <a:ext cx="481864" cy="352005"/>
            <a:chOff x="0" y="0"/>
            <a:chExt cx="685800" cy="400050"/>
          </a:xfrm>
        </p:grpSpPr>
        <p:sp>
          <p:nvSpPr>
            <p:cNvPr id="25" name="Freeform 8"/>
            <p:cNvSpPr>
              <a:spLocks noChangeArrowheads="1"/>
            </p:cNvSpPr>
            <p:nvPr/>
          </p:nvSpPr>
          <p:spPr bwMode="auto">
            <a:xfrm>
              <a:off x="0" y="365125"/>
              <a:ext cx="685800" cy="34925"/>
            </a:xfrm>
            <a:custGeom>
              <a:avLst/>
              <a:gdLst>
                <a:gd name="T0" fmla="*/ 117 w 117"/>
                <a:gd name="T1" fmla="*/ 5 h 6"/>
                <a:gd name="T2" fmla="*/ 115 w 117"/>
                <a:gd name="T3" fmla="*/ 6 h 6"/>
                <a:gd name="T4" fmla="*/ 2 w 117"/>
                <a:gd name="T5" fmla="*/ 6 h 6"/>
                <a:gd name="T6" fmla="*/ 0 w 117"/>
                <a:gd name="T7" fmla="*/ 5 h 6"/>
                <a:gd name="T8" fmla="*/ 0 w 117"/>
                <a:gd name="T9" fmla="*/ 1 h 6"/>
                <a:gd name="T10" fmla="*/ 2 w 117"/>
                <a:gd name="T11" fmla="*/ 0 h 6"/>
                <a:gd name="T12" fmla="*/ 115 w 117"/>
                <a:gd name="T13" fmla="*/ 0 h 6"/>
                <a:gd name="T14" fmla="*/ 117 w 117"/>
                <a:gd name="T15" fmla="*/ 1 h 6"/>
                <a:gd name="T16" fmla="*/ 117 w 117"/>
                <a:gd name="T17" fmla="*/ 5 h 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7"/>
                <a:gd name="T28" fmla="*/ 0 h 6"/>
                <a:gd name="T29" fmla="*/ 117 w 117"/>
                <a:gd name="T30" fmla="*/ 6 h 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7" h="6">
                  <a:moveTo>
                    <a:pt x="117" y="5"/>
                  </a:moveTo>
                  <a:cubicBezTo>
                    <a:pt x="117" y="6"/>
                    <a:pt x="116" y="6"/>
                    <a:pt x="115" y="6"/>
                  </a:cubicBezTo>
                  <a:cubicBezTo>
                    <a:pt x="2" y="6"/>
                    <a:pt x="2" y="6"/>
                    <a:pt x="2" y="6"/>
                  </a:cubicBezTo>
                  <a:cubicBezTo>
                    <a:pt x="1" y="6"/>
                    <a:pt x="0" y="6"/>
                    <a:pt x="0" y="5"/>
                  </a:cubicBezTo>
                  <a:cubicBezTo>
                    <a:pt x="0" y="1"/>
                    <a:pt x="0" y="1"/>
                    <a:pt x="0" y="1"/>
                  </a:cubicBezTo>
                  <a:cubicBezTo>
                    <a:pt x="0" y="0"/>
                    <a:pt x="1" y="0"/>
                    <a:pt x="2" y="0"/>
                  </a:cubicBezTo>
                  <a:cubicBezTo>
                    <a:pt x="115" y="0"/>
                    <a:pt x="115" y="0"/>
                    <a:pt x="115" y="0"/>
                  </a:cubicBezTo>
                  <a:cubicBezTo>
                    <a:pt x="116" y="0"/>
                    <a:pt x="117" y="0"/>
                    <a:pt x="117" y="1"/>
                  </a:cubicBezTo>
                  <a:lnTo>
                    <a:pt x="117" y="5"/>
                  </a:ln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chemeClr val="tx1">
                    <a:lumMod val="65000"/>
                    <a:lumOff val="35000"/>
                  </a:schemeClr>
                </a:solidFill>
                <a:latin typeface="Calibri" panose="020F0502020204030204" pitchFamily="34" charset="0"/>
                <a:sym typeface="宋体" panose="02010600030101010101" pitchFamily="2" charset="-122"/>
              </a:endParaRPr>
            </a:p>
          </p:txBody>
        </p:sp>
        <p:sp>
          <p:nvSpPr>
            <p:cNvPr id="26" name="Freeform 9"/>
            <p:cNvSpPr>
              <a:spLocks noEditPoints="1" noChangeArrowheads="1"/>
            </p:cNvSpPr>
            <p:nvPr/>
          </p:nvSpPr>
          <p:spPr bwMode="auto">
            <a:xfrm>
              <a:off x="41275" y="0"/>
              <a:ext cx="603250" cy="346075"/>
            </a:xfrm>
            <a:custGeom>
              <a:avLst/>
              <a:gdLst>
                <a:gd name="T0" fmla="*/ 99 w 103"/>
                <a:gd name="T1" fmla="*/ 0 h 59"/>
                <a:gd name="T2" fmla="*/ 5 w 103"/>
                <a:gd name="T3" fmla="*/ 0 h 59"/>
                <a:gd name="T4" fmla="*/ 0 w 103"/>
                <a:gd name="T5" fmla="*/ 5 h 59"/>
                <a:gd name="T6" fmla="*/ 0 w 103"/>
                <a:gd name="T7" fmla="*/ 54 h 59"/>
                <a:gd name="T8" fmla="*/ 5 w 103"/>
                <a:gd name="T9" fmla="*/ 59 h 59"/>
                <a:gd name="T10" fmla="*/ 99 w 103"/>
                <a:gd name="T11" fmla="*/ 59 h 59"/>
                <a:gd name="T12" fmla="*/ 103 w 103"/>
                <a:gd name="T13" fmla="*/ 54 h 59"/>
                <a:gd name="T14" fmla="*/ 103 w 103"/>
                <a:gd name="T15" fmla="*/ 5 h 59"/>
                <a:gd name="T16" fmla="*/ 99 w 103"/>
                <a:gd name="T17" fmla="*/ 0 h 59"/>
                <a:gd name="T18" fmla="*/ 99 w 103"/>
                <a:gd name="T19" fmla="*/ 55 h 59"/>
                <a:gd name="T20" fmla="*/ 5 w 103"/>
                <a:gd name="T21" fmla="*/ 55 h 59"/>
                <a:gd name="T22" fmla="*/ 5 w 103"/>
                <a:gd name="T23" fmla="*/ 6 h 59"/>
                <a:gd name="T24" fmla="*/ 99 w 103"/>
                <a:gd name="T25" fmla="*/ 6 h 59"/>
                <a:gd name="T26" fmla="*/ 99 w 103"/>
                <a:gd name="T27" fmla="*/ 55 h 5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03"/>
                <a:gd name="T43" fmla="*/ 0 h 59"/>
                <a:gd name="T44" fmla="*/ 103 w 103"/>
                <a:gd name="T45" fmla="*/ 59 h 5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03" h="59">
                  <a:moveTo>
                    <a:pt x="99" y="0"/>
                  </a:moveTo>
                  <a:cubicBezTo>
                    <a:pt x="5" y="0"/>
                    <a:pt x="5" y="0"/>
                    <a:pt x="5" y="0"/>
                  </a:cubicBezTo>
                  <a:cubicBezTo>
                    <a:pt x="2" y="0"/>
                    <a:pt x="0" y="2"/>
                    <a:pt x="0" y="5"/>
                  </a:cubicBezTo>
                  <a:cubicBezTo>
                    <a:pt x="0" y="54"/>
                    <a:pt x="0" y="54"/>
                    <a:pt x="0" y="54"/>
                  </a:cubicBezTo>
                  <a:cubicBezTo>
                    <a:pt x="0" y="57"/>
                    <a:pt x="2" y="59"/>
                    <a:pt x="5" y="59"/>
                  </a:cubicBezTo>
                  <a:cubicBezTo>
                    <a:pt x="99" y="59"/>
                    <a:pt x="99" y="59"/>
                    <a:pt x="99" y="59"/>
                  </a:cubicBezTo>
                  <a:cubicBezTo>
                    <a:pt x="101" y="59"/>
                    <a:pt x="103" y="57"/>
                    <a:pt x="103" y="54"/>
                  </a:cubicBezTo>
                  <a:cubicBezTo>
                    <a:pt x="103" y="5"/>
                    <a:pt x="103" y="5"/>
                    <a:pt x="103" y="5"/>
                  </a:cubicBezTo>
                  <a:cubicBezTo>
                    <a:pt x="103" y="2"/>
                    <a:pt x="101" y="0"/>
                    <a:pt x="99" y="0"/>
                  </a:cubicBezTo>
                  <a:close/>
                  <a:moveTo>
                    <a:pt x="99" y="55"/>
                  </a:moveTo>
                  <a:cubicBezTo>
                    <a:pt x="5" y="55"/>
                    <a:pt x="5" y="55"/>
                    <a:pt x="5" y="55"/>
                  </a:cubicBezTo>
                  <a:cubicBezTo>
                    <a:pt x="5" y="6"/>
                    <a:pt x="5" y="6"/>
                    <a:pt x="5" y="6"/>
                  </a:cubicBezTo>
                  <a:cubicBezTo>
                    <a:pt x="99" y="6"/>
                    <a:pt x="99" y="6"/>
                    <a:pt x="99" y="6"/>
                  </a:cubicBezTo>
                  <a:lnTo>
                    <a:pt x="99" y="55"/>
                  </a:ln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chemeClr val="tx1">
                    <a:lumMod val="65000"/>
                    <a:lumOff val="35000"/>
                  </a:schemeClr>
                </a:solidFill>
                <a:latin typeface="Calibri" panose="020F0502020204030204" pitchFamily="34" charset="0"/>
                <a:sym typeface="宋体" panose="02010600030101010101" pitchFamily="2" charset="-122"/>
              </a:endParaRPr>
            </a:p>
          </p:txBody>
        </p:sp>
      </p:grpSp>
      <p:sp>
        <p:nvSpPr>
          <p:cNvPr id="27" name="文本框 68"/>
          <p:cNvSpPr>
            <a:spLocks noChangeArrowheads="1"/>
          </p:cNvSpPr>
          <p:nvPr/>
        </p:nvSpPr>
        <p:spPr bwMode="auto">
          <a:xfrm>
            <a:off x="1190824" y="3477138"/>
            <a:ext cx="2066074"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wx.request</a:t>
            </a:r>
            <a:endPar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8" name="文本框 69"/>
          <p:cNvSpPr>
            <a:spLocks noChangeArrowheads="1"/>
          </p:cNvSpPr>
          <p:nvPr/>
        </p:nvSpPr>
        <p:spPr bwMode="auto">
          <a:xfrm>
            <a:off x="3389924" y="3486028"/>
            <a:ext cx="2066074"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600" b="1">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url</a:t>
            </a:r>
            <a:r>
              <a:rPr lang="en-US" altLang="zh-CN" sz="1600" b="1">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s.py</a:t>
            </a:r>
            <a:endParaRPr lang="en-US" altLang="zh-CN" sz="1600" b="1">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9" name="文本框 70"/>
          <p:cNvSpPr>
            <a:spLocks noChangeArrowheads="1"/>
          </p:cNvSpPr>
          <p:nvPr/>
        </p:nvSpPr>
        <p:spPr bwMode="auto">
          <a:xfrm>
            <a:off x="5313298" y="3477138"/>
            <a:ext cx="2066074"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600" b="1">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views.</a:t>
            </a:r>
            <a:r>
              <a:rPr lang="en-US" altLang="zh-CN" sz="1600" b="1">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py</a:t>
            </a:r>
            <a:endParaRPr lang="en-US" altLang="zh-CN" sz="1600" b="1">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0" name="文本框 71"/>
          <p:cNvSpPr>
            <a:spLocks noChangeArrowheads="1"/>
          </p:cNvSpPr>
          <p:nvPr/>
        </p:nvSpPr>
        <p:spPr bwMode="auto">
          <a:xfrm>
            <a:off x="7193628" y="3472693"/>
            <a:ext cx="2066074"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600" b="1">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httpR</a:t>
            </a:r>
            <a:r>
              <a:rPr lang="en-US" altLang="zh-CN" sz="1600" b="1">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esponse</a:t>
            </a:r>
            <a:endParaRPr lang="en-US" altLang="zh-CN" sz="1600" b="1">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1" name="文本框 72"/>
          <p:cNvSpPr>
            <a:spLocks noChangeArrowheads="1"/>
          </p:cNvSpPr>
          <p:nvPr/>
        </p:nvSpPr>
        <p:spPr bwMode="auto">
          <a:xfrm>
            <a:off x="9260337" y="3462533"/>
            <a:ext cx="2066074"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数据双向</a:t>
            </a:r>
            <a:r>
              <a:rPr lang="zh-CN" altLang="en-US" sz="1600" b="1">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绑定</a:t>
            </a:r>
            <a:endParaRPr lang="zh-CN" altLang="en-US" sz="1600" b="1">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2" name="燕尾形 73"/>
          <p:cNvSpPr>
            <a:spLocks noChangeArrowheads="1"/>
          </p:cNvSpPr>
          <p:nvPr/>
        </p:nvSpPr>
        <p:spPr bwMode="auto">
          <a:xfrm>
            <a:off x="2664907" y="2452053"/>
            <a:ext cx="250481" cy="250481"/>
          </a:xfrm>
          <a:prstGeom prst="chevron">
            <a:avLst>
              <a:gd name="adj" fmla="val 50000"/>
            </a:avLst>
          </a:prstGeom>
          <a:solidFill>
            <a:schemeClr val="accent2"/>
          </a:solidFill>
          <a:ln>
            <a:noFill/>
          </a:ln>
        </p:spPr>
        <p:txBody>
          <a:bodyPr lIns="68580" tIns="34290" rIns="68580" bIns="34290"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sp>
        <p:nvSpPr>
          <p:cNvPr id="33" name="燕尾形 74"/>
          <p:cNvSpPr>
            <a:spLocks noChangeArrowheads="1"/>
          </p:cNvSpPr>
          <p:nvPr/>
        </p:nvSpPr>
        <p:spPr bwMode="auto">
          <a:xfrm>
            <a:off x="4742422" y="2452053"/>
            <a:ext cx="250481" cy="250481"/>
          </a:xfrm>
          <a:prstGeom prst="chevron">
            <a:avLst>
              <a:gd name="adj" fmla="val 50000"/>
            </a:avLst>
          </a:prstGeom>
          <a:solidFill>
            <a:schemeClr val="accent2"/>
          </a:solidFill>
          <a:ln>
            <a:noFill/>
          </a:ln>
        </p:spPr>
        <p:txBody>
          <a:bodyPr lIns="68580" tIns="34290" rIns="68580" bIns="34290"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sp>
        <p:nvSpPr>
          <p:cNvPr id="34" name="燕尾形 75"/>
          <p:cNvSpPr>
            <a:spLocks noChangeArrowheads="1"/>
          </p:cNvSpPr>
          <p:nvPr/>
        </p:nvSpPr>
        <p:spPr bwMode="auto">
          <a:xfrm>
            <a:off x="6779419" y="2452053"/>
            <a:ext cx="250481" cy="250481"/>
          </a:xfrm>
          <a:prstGeom prst="chevron">
            <a:avLst>
              <a:gd name="adj" fmla="val 50000"/>
            </a:avLst>
          </a:prstGeom>
          <a:solidFill>
            <a:schemeClr val="accent2"/>
          </a:solidFill>
          <a:ln>
            <a:noFill/>
          </a:ln>
        </p:spPr>
        <p:txBody>
          <a:bodyPr lIns="68580" tIns="34290" rIns="68580" bIns="34290"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sp>
        <p:nvSpPr>
          <p:cNvPr id="35" name="燕尾形 76"/>
          <p:cNvSpPr>
            <a:spLocks noChangeArrowheads="1"/>
          </p:cNvSpPr>
          <p:nvPr/>
        </p:nvSpPr>
        <p:spPr bwMode="auto">
          <a:xfrm>
            <a:off x="8845883" y="2474153"/>
            <a:ext cx="250481" cy="250481"/>
          </a:xfrm>
          <a:prstGeom prst="chevron">
            <a:avLst>
              <a:gd name="adj" fmla="val 50000"/>
            </a:avLst>
          </a:prstGeom>
          <a:solidFill>
            <a:schemeClr val="accent2"/>
          </a:solidFill>
          <a:ln>
            <a:noFill/>
          </a:ln>
        </p:spPr>
        <p:txBody>
          <a:bodyPr lIns="68580" tIns="34290" rIns="68580" bIns="34290"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grpSp>
        <p:nvGrpSpPr>
          <p:cNvPr id="36" name="Group 46"/>
          <p:cNvGrpSpPr/>
          <p:nvPr/>
        </p:nvGrpSpPr>
        <p:grpSpPr bwMode="auto">
          <a:xfrm>
            <a:off x="1147292" y="4024924"/>
            <a:ext cx="9847129" cy="357303"/>
            <a:chOff x="0" y="0"/>
            <a:chExt cx="8487614" cy="309189"/>
          </a:xfrm>
        </p:grpSpPr>
        <p:sp>
          <p:nvSpPr>
            <p:cNvPr id="37" name="矩形 84"/>
            <p:cNvSpPr>
              <a:spLocks noChangeArrowheads="1"/>
            </p:cNvSpPr>
            <p:nvPr/>
          </p:nvSpPr>
          <p:spPr bwMode="auto">
            <a:xfrm>
              <a:off x="0" y="0"/>
              <a:ext cx="8487614" cy="309189"/>
            </a:xfrm>
            <a:prstGeom prst="rect">
              <a:avLst/>
            </a:prstGeom>
            <a:solidFill>
              <a:schemeClr val="accent1"/>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sp>
          <p:nvSpPr>
            <p:cNvPr id="38" name="燕尾形 85"/>
            <p:cNvSpPr>
              <a:spLocks noChangeArrowheads="1"/>
            </p:cNvSpPr>
            <p:nvPr/>
          </p:nvSpPr>
          <p:spPr bwMode="auto">
            <a:xfrm rot="5400000">
              <a:off x="447875" y="45803"/>
              <a:ext cx="237581" cy="237581"/>
            </a:xfrm>
            <a:prstGeom prst="chevron">
              <a:avLst>
                <a:gd name="adj" fmla="val 50000"/>
              </a:avLst>
            </a:prstGeom>
            <a:solidFill>
              <a:schemeClr val="bg1"/>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sp>
          <p:nvSpPr>
            <p:cNvPr id="39" name="燕尾形 86"/>
            <p:cNvSpPr>
              <a:spLocks noChangeArrowheads="1"/>
            </p:cNvSpPr>
            <p:nvPr/>
          </p:nvSpPr>
          <p:spPr bwMode="auto">
            <a:xfrm rot="5400000">
              <a:off x="2193724" y="45802"/>
              <a:ext cx="237581" cy="237581"/>
            </a:xfrm>
            <a:prstGeom prst="chevron">
              <a:avLst>
                <a:gd name="adj" fmla="val 50000"/>
              </a:avLst>
            </a:prstGeom>
            <a:solidFill>
              <a:schemeClr val="bg1"/>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sp>
          <p:nvSpPr>
            <p:cNvPr id="40" name="燕尾形 87"/>
            <p:cNvSpPr>
              <a:spLocks noChangeArrowheads="1"/>
            </p:cNvSpPr>
            <p:nvPr/>
          </p:nvSpPr>
          <p:spPr bwMode="auto">
            <a:xfrm rot="5400000">
              <a:off x="4024557" y="51518"/>
              <a:ext cx="237581" cy="237581"/>
            </a:xfrm>
            <a:prstGeom prst="chevron">
              <a:avLst>
                <a:gd name="adj" fmla="val 50000"/>
              </a:avLst>
            </a:prstGeom>
            <a:solidFill>
              <a:schemeClr val="bg1"/>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sp>
          <p:nvSpPr>
            <p:cNvPr id="41" name="燕尾形 88"/>
            <p:cNvSpPr>
              <a:spLocks noChangeArrowheads="1"/>
            </p:cNvSpPr>
            <p:nvPr/>
          </p:nvSpPr>
          <p:spPr bwMode="auto">
            <a:xfrm rot="5400000">
              <a:off x="5716320" y="40380"/>
              <a:ext cx="237581" cy="237581"/>
            </a:xfrm>
            <a:prstGeom prst="chevron">
              <a:avLst>
                <a:gd name="adj" fmla="val 50000"/>
              </a:avLst>
            </a:prstGeom>
            <a:solidFill>
              <a:schemeClr val="bg1"/>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sp>
          <p:nvSpPr>
            <p:cNvPr id="42" name="燕尾形 89"/>
            <p:cNvSpPr>
              <a:spLocks noChangeArrowheads="1"/>
            </p:cNvSpPr>
            <p:nvPr/>
          </p:nvSpPr>
          <p:spPr bwMode="auto">
            <a:xfrm rot="5400000">
              <a:off x="7540696" y="51082"/>
              <a:ext cx="237581" cy="237581"/>
            </a:xfrm>
            <a:prstGeom prst="chevron">
              <a:avLst>
                <a:gd name="adj" fmla="val 50000"/>
              </a:avLst>
            </a:prstGeom>
            <a:solidFill>
              <a:schemeClr val="bg1"/>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grpSp>
      <p:sp>
        <p:nvSpPr>
          <p:cNvPr id="43" name="Content Placeholder 2"/>
          <p:cNvSpPr txBox="1"/>
          <p:nvPr/>
        </p:nvSpPr>
        <p:spPr>
          <a:xfrm>
            <a:off x="1013460" y="4609465"/>
            <a:ext cx="1901825" cy="119443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a:lnSpc>
                <a:spcPct val="150000"/>
              </a:lnSpc>
              <a:buNone/>
              <a:defRPr/>
            </a:pPr>
            <a:r>
              <a:rPr lang="zh-CN" altLang="en-US" sz="1200" dirty="0">
                <a:solidFill>
                  <a:sysClr val="window" lastClr="FFFFFF">
                    <a:lumMod val="65000"/>
                  </a:sysClr>
                </a:solidFill>
                <a:cs typeface="+mn-ea"/>
                <a:sym typeface="+mn-lt"/>
              </a:rPr>
              <a:t>在微信小程序中，通过使用</a:t>
            </a:r>
            <a:r>
              <a:rPr lang="en-US" altLang="zh-CN" sz="1200" dirty="0">
                <a:solidFill>
                  <a:sysClr val="window" lastClr="FFFFFF">
                    <a:lumMod val="65000"/>
                  </a:sysClr>
                </a:solidFill>
                <a:cs typeface="+mn-ea"/>
                <a:sym typeface="+mn-lt"/>
              </a:rPr>
              <a:t>wx.request</a:t>
            </a:r>
            <a:r>
              <a:rPr lang="zh-CN" altLang="en-US" sz="1200" dirty="0">
                <a:solidFill>
                  <a:sysClr val="window" lastClr="FFFFFF">
                    <a:lumMod val="65000"/>
                  </a:sysClr>
                </a:solidFill>
                <a:cs typeface="+mn-ea"/>
                <a:sym typeface="+mn-lt"/>
              </a:rPr>
              <a:t>向后端发送</a:t>
            </a:r>
            <a:r>
              <a:rPr lang="zh-CN" altLang="en-US" sz="1200" dirty="0">
                <a:solidFill>
                  <a:sysClr val="window" lastClr="FFFFFF">
                    <a:lumMod val="65000"/>
                  </a:sysClr>
                </a:solidFill>
                <a:cs typeface="+mn-ea"/>
                <a:sym typeface="+mn-lt"/>
              </a:rPr>
              <a:t>请求</a:t>
            </a:r>
            <a:endParaRPr lang="zh-CN" altLang="en-US" sz="1200" dirty="0">
              <a:solidFill>
                <a:sysClr val="window" lastClr="FFFFFF">
                  <a:lumMod val="65000"/>
                </a:sysClr>
              </a:solidFill>
              <a:cs typeface="+mn-ea"/>
              <a:sym typeface="+mn-lt"/>
            </a:endParaRPr>
          </a:p>
        </p:txBody>
      </p:sp>
      <p:sp>
        <p:nvSpPr>
          <p:cNvPr id="44" name="Content Placeholder 2"/>
          <p:cNvSpPr txBox="1"/>
          <p:nvPr/>
        </p:nvSpPr>
        <p:spPr>
          <a:xfrm>
            <a:off x="2974747" y="4609494"/>
            <a:ext cx="1857530"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a:lnSpc>
                <a:spcPct val="150000"/>
              </a:lnSpc>
              <a:buNone/>
              <a:defRPr/>
            </a:pPr>
            <a:r>
              <a:rPr lang="zh-CN" altLang="en-US" sz="1200" dirty="0">
                <a:solidFill>
                  <a:sysClr val="window" lastClr="FFFFFF">
                    <a:lumMod val="65000"/>
                  </a:sysClr>
                </a:solidFill>
                <a:cs typeface="+mn-ea"/>
                <a:sym typeface="+mn-lt"/>
              </a:rPr>
              <a:t>识别请求，发送至相应的</a:t>
            </a:r>
            <a:r>
              <a:rPr lang="en-US" altLang="zh-CN" sz="1200" dirty="0">
                <a:solidFill>
                  <a:sysClr val="window" lastClr="FFFFFF">
                    <a:lumMod val="65000"/>
                  </a:sysClr>
                </a:solidFill>
                <a:cs typeface="+mn-ea"/>
                <a:sym typeface="+mn-lt"/>
              </a:rPr>
              <a:t>Api</a:t>
            </a:r>
            <a:r>
              <a:rPr lang="zh-CN" altLang="en-US" sz="1200" dirty="0">
                <a:solidFill>
                  <a:sysClr val="window" lastClr="FFFFFF">
                    <a:lumMod val="65000"/>
                  </a:sysClr>
                </a:solidFill>
                <a:cs typeface="+mn-ea"/>
                <a:sym typeface="+mn-lt"/>
              </a:rPr>
              <a:t>接口</a:t>
            </a:r>
            <a:endParaRPr lang="zh-CN" altLang="en-US" sz="1200" dirty="0">
              <a:solidFill>
                <a:sysClr val="window" lastClr="FFFFFF">
                  <a:lumMod val="65000"/>
                </a:sysClr>
              </a:solidFill>
              <a:cs typeface="+mn-ea"/>
              <a:sym typeface="+mn-lt"/>
            </a:endParaRPr>
          </a:p>
        </p:txBody>
      </p:sp>
      <p:sp>
        <p:nvSpPr>
          <p:cNvPr id="45" name="Content Placeholder 2"/>
          <p:cNvSpPr txBox="1"/>
          <p:nvPr/>
        </p:nvSpPr>
        <p:spPr>
          <a:xfrm>
            <a:off x="5025541" y="4609494"/>
            <a:ext cx="1857530"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a:lnSpc>
                <a:spcPct val="150000"/>
              </a:lnSpc>
              <a:buNone/>
              <a:defRPr/>
            </a:pPr>
            <a:r>
              <a:rPr lang="zh-CN" altLang="en-US" sz="1200" dirty="0">
                <a:solidFill>
                  <a:sysClr val="window" lastClr="FFFFFF">
                    <a:lumMod val="65000"/>
                  </a:sysClr>
                </a:solidFill>
                <a:cs typeface="+mn-ea"/>
                <a:sym typeface="+mn-lt"/>
              </a:rPr>
              <a:t>后端中的所有</a:t>
            </a:r>
            <a:r>
              <a:rPr lang="en-US" altLang="zh-CN" sz="1200" dirty="0">
                <a:solidFill>
                  <a:sysClr val="window" lastClr="FFFFFF">
                    <a:lumMod val="65000"/>
                  </a:sysClr>
                </a:solidFill>
                <a:cs typeface="+mn-ea"/>
                <a:sym typeface="+mn-lt"/>
              </a:rPr>
              <a:t>Api</a:t>
            </a:r>
            <a:r>
              <a:rPr lang="zh-CN" altLang="en-US" sz="1200" dirty="0">
                <a:solidFill>
                  <a:sysClr val="window" lastClr="FFFFFF">
                    <a:lumMod val="65000"/>
                  </a:sysClr>
                </a:solidFill>
                <a:cs typeface="+mn-ea"/>
                <a:sym typeface="+mn-lt"/>
              </a:rPr>
              <a:t>接口存放至此，通过</a:t>
            </a:r>
            <a:r>
              <a:rPr lang="en-US" altLang="zh-CN" sz="1200" dirty="0">
                <a:solidFill>
                  <a:sysClr val="window" lastClr="FFFFFF">
                    <a:lumMod val="65000"/>
                  </a:sysClr>
                </a:solidFill>
                <a:cs typeface="+mn-ea"/>
                <a:sym typeface="+mn-lt"/>
              </a:rPr>
              <a:t>request</a:t>
            </a:r>
            <a:r>
              <a:rPr lang="zh-CN" altLang="en-US" sz="1200" dirty="0">
                <a:solidFill>
                  <a:sysClr val="window" lastClr="FFFFFF">
                    <a:lumMod val="65000"/>
                  </a:sysClr>
                </a:solidFill>
                <a:cs typeface="+mn-ea"/>
                <a:sym typeface="+mn-lt"/>
              </a:rPr>
              <a:t>获取</a:t>
            </a:r>
            <a:r>
              <a:rPr lang="zh-CN" altLang="en-US" sz="1200" dirty="0">
                <a:solidFill>
                  <a:sysClr val="window" lastClr="FFFFFF">
                    <a:lumMod val="65000"/>
                  </a:sysClr>
                </a:solidFill>
                <a:cs typeface="+mn-ea"/>
                <a:sym typeface="+mn-lt"/>
              </a:rPr>
              <a:t>数据</a:t>
            </a:r>
            <a:endParaRPr lang="zh-CN" altLang="en-US" sz="1200" dirty="0">
              <a:solidFill>
                <a:sysClr val="window" lastClr="FFFFFF">
                  <a:lumMod val="65000"/>
                </a:sysClr>
              </a:solidFill>
              <a:cs typeface="+mn-ea"/>
              <a:sym typeface="+mn-lt"/>
            </a:endParaRPr>
          </a:p>
        </p:txBody>
      </p:sp>
      <p:sp>
        <p:nvSpPr>
          <p:cNvPr id="46" name="Content Placeholder 2"/>
          <p:cNvSpPr txBox="1"/>
          <p:nvPr/>
        </p:nvSpPr>
        <p:spPr>
          <a:xfrm>
            <a:off x="6988284" y="4609494"/>
            <a:ext cx="1857530"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a:lnSpc>
                <a:spcPct val="150000"/>
              </a:lnSpc>
              <a:buNone/>
              <a:defRPr/>
            </a:pPr>
            <a:r>
              <a:rPr lang="zh-CN" altLang="en-US" sz="1200" dirty="0">
                <a:solidFill>
                  <a:sysClr val="window" lastClr="FFFFFF">
                    <a:lumMod val="65000"/>
                  </a:sysClr>
                </a:solidFill>
                <a:cs typeface="+mn-ea"/>
                <a:sym typeface="+mn-lt"/>
              </a:rPr>
              <a:t>通过</a:t>
            </a:r>
            <a:r>
              <a:rPr lang="en-US" altLang="zh-CN" sz="1200" dirty="0">
                <a:solidFill>
                  <a:sysClr val="window" lastClr="FFFFFF">
                    <a:lumMod val="65000"/>
                  </a:sysClr>
                </a:solidFill>
                <a:cs typeface="+mn-ea"/>
                <a:sym typeface="+mn-lt"/>
              </a:rPr>
              <a:t>httpResponse</a:t>
            </a:r>
            <a:r>
              <a:rPr lang="zh-CN" altLang="en-US" sz="1200" dirty="0">
                <a:solidFill>
                  <a:sysClr val="window" lastClr="FFFFFF">
                    <a:lumMod val="65000"/>
                  </a:sysClr>
                </a:solidFill>
                <a:cs typeface="+mn-ea"/>
                <a:sym typeface="+mn-lt"/>
              </a:rPr>
              <a:t>的方式返回</a:t>
            </a:r>
            <a:r>
              <a:rPr lang="en-US" altLang="zh-CN" sz="1200" dirty="0">
                <a:solidFill>
                  <a:sysClr val="window" lastClr="FFFFFF">
                    <a:lumMod val="65000"/>
                  </a:sysClr>
                </a:solidFill>
                <a:cs typeface="+mn-ea"/>
                <a:sym typeface="+mn-lt"/>
              </a:rPr>
              <a:t>json</a:t>
            </a:r>
            <a:r>
              <a:rPr lang="zh-CN" altLang="en-US" sz="1200" dirty="0">
                <a:solidFill>
                  <a:sysClr val="window" lastClr="FFFFFF">
                    <a:lumMod val="65000"/>
                  </a:sysClr>
                </a:solidFill>
                <a:cs typeface="+mn-ea"/>
                <a:sym typeface="+mn-lt"/>
              </a:rPr>
              <a:t>格式的</a:t>
            </a:r>
            <a:r>
              <a:rPr lang="zh-CN" altLang="en-US" sz="1200" dirty="0">
                <a:solidFill>
                  <a:sysClr val="window" lastClr="FFFFFF">
                    <a:lumMod val="65000"/>
                  </a:sysClr>
                </a:solidFill>
                <a:cs typeface="+mn-ea"/>
                <a:sym typeface="+mn-lt"/>
              </a:rPr>
              <a:t>数据</a:t>
            </a:r>
            <a:endParaRPr lang="zh-CN" altLang="en-US" sz="1200" dirty="0">
              <a:solidFill>
                <a:sysClr val="window" lastClr="FFFFFF">
                  <a:lumMod val="65000"/>
                </a:sysClr>
              </a:solidFill>
              <a:cs typeface="+mn-ea"/>
              <a:sym typeface="+mn-lt"/>
            </a:endParaRPr>
          </a:p>
        </p:txBody>
      </p:sp>
      <p:sp>
        <p:nvSpPr>
          <p:cNvPr id="47" name="Content Placeholder 2"/>
          <p:cNvSpPr txBox="1"/>
          <p:nvPr/>
        </p:nvSpPr>
        <p:spPr>
          <a:xfrm>
            <a:off x="9137015" y="4609465"/>
            <a:ext cx="1857375" cy="12922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a:lnSpc>
                <a:spcPct val="150000"/>
              </a:lnSpc>
              <a:buNone/>
              <a:defRPr/>
            </a:pPr>
            <a:r>
              <a:rPr lang="zh-CN" altLang="en-US" sz="1200" dirty="0">
                <a:solidFill>
                  <a:sysClr val="window" lastClr="FFFFFF">
                    <a:lumMod val="65000"/>
                  </a:sysClr>
                </a:solidFill>
                <a:cs typeface="+mn-ea"/>
                <a:sym typeface="+mn-lt"/>
              </a:rPr>
              <a:t>返回的</a:t>
            </a:r>
            <a:r>
              <a:rPr lang="en-US" altLang="zh-CN" sz="1200" dirty="0">
                <a:solidFill>
                  <a:sysClr val="window" lastClr="FFFFFF">
                    <a:lumMod val="65000"/>
                  </a:sysClr>
                </a:solidFill>
                <a:cs typeface="+mn-ea"/>
                <a:sym typeface="+mn-lt"/>
              </a:rPr>
              <a:t>json</a:t>
            </a:r>
            <a:r>
              <a:rPr lang="zh-CN" altLang="en-US" sz="1200" dirty="0">
                <a:solidFill>
                  <a:sysClr val="window" lastClr="FFFFFF">
                    <a:lumMod val="65000"/>
                  </a:sysClr>
                </a:solidFill>
                <a:cs typeface="+mn-ea"/>
                <a:sym typeface="+mn-lt"/>
              </a:rPr>
              <a:t>的数据通过</a:t>
            </a:r>
            <a:r>
              <a:rPr lang="en-US" altLang="zh-CN" sz="1200" dirty="0">
                <a:solidFill>
                  <a:sysClr val="window" lastClr="FFFFFF">
                    <a:lumMod val="65000"/>
                  </a:sysClr>
                </a:solidFill>
                <a:cs typeface="+mn-ea"/>
                <a:sym typeface="+mn-lt"/>
              </a:rPr>
              <a:t>wx.request</a:t>
            </a:r>
            <a:r>
              <a:rPr lang="zh-CN" altLang="en-US" sz="1200" dirty="0">
                <a:solidFill>
                  <a:sysClr val="window" lastClr="FFFFFF">
                    <a:lumMod val="65000"/>
                  </a:sysClr>
                </a:solidFill>
                <a:cs typeface="+mn-ea"/>
                <a:sym typeface="+mn-lt"/>
              </a:rPr>
              <a:t>接收后通过双向绑定，使前台数据能够正确实时</a:t>
            </a:r>
            <a:r>
              <a:rPr lang="zh-CN" altLang="en-US" sz="1200" dirty="0">
                <a:solidFill>
                  <a:sysClr val="window" lastClr="FFFFFF">
                    <a:lumMod val="65000"/>
                  </a:sysClr>
                </a:solidFill>
                <a:cs typeface="+mn-ea"/>
                <a:sym typeface="+mn-lt"/>
              </a:rPr>
              <a:t>显示</a:t>
            </a:r>
            <a:endParaRPr lang="zh-CN" altLang="en-US" sz="1200" dirty="0">
              <a:solidFill>
                <a:sysClr val="window" lastClr="FFFFFF">
                  <a:lumMod val="65000"/>
                </a:sysClr>
              </a:solidFill>
              <a:cs typeface="+mn-ea"/>
              <a:sym typeface="+mn-lt"/>
            </a:endParaRPr>
          </a:p>
        </p:txBody>
      </p:sp>
      <p:grpSp>
        <p:nvGrpSpPr>
          <p:cNvPr id="48" name="组合 47"/>
          <p:cNvGrpSpPr/>
          <p:nvPr/>
        </p:nvGrpSpPr>
        <p:grpSpPr>
          <a:xfrm>
            <a:off x="123825" y="110358"/>
            <a:ext cx="593817" cy="593817"/>
            <a:chOff x="1131485" y="2234042"/>
            <a:chExt cx="1607262" cy="1607262"/>
          </a:xfrm>
        </p:grpSpPr>
        <p:sp>
          <p:nvSpPr>
            <p:cNvPr id="49" name="椭圆 48"/>
            <p:cNvSpPr/>
            <p:nvPr/>
          </p:nvSpPr>
          <p:spPr>
            <a:xfrm>
              <a:off x="1131485" y="2234042"/>
              <a:ext cx="1607262" cy="1607262"/>
            </a:xfrm>
            <a:prstGeom prst="ellipse">
              <a:avLst/>
            </a:prstGeom>
            <a:solidFill>
              <a:schemeClr val="accent6"/>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0" name="椭圆 49"/>
            <p:cNvSpPr/>
            <p:nvPr/>
          </p:nvSpPr>
          <p:spPr>
            <a:xfrm>
              <a:off x="1241020" y="2343577"/>
              <a:ext cx="1388192" cy="138819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1" name="KSO_Shape"/>
            <p:cNvSpPr/>
            <p:nvPr/>
          </p:nvSpPr>
          <p:spPr bwMode="auto">
            <a:xfrm>
              <a:off x="1480150" y="2597150"/>
              <a:ext cx="909932" cy="881046"/>
            </a:xfrm>
            <a:custGeom>
              <a:avLst/>
              <a:gdLst>
                <a:gd name="T0" fmla="*/ 1660229 w 8965002"/>
                <a:gd name="T1" fmla="*/ 723707 h 8673857"/>
                <a:gd name="T2" fmla="*/ 1707743 w 8965002"/>
                <a:gd name="T3" fmla="*/ 723707 h 8673857"/>
                <a:gd name="T4" fmla="*/ 1786179 w 8965002"/>
                <a:gd name="T5" fmla="*/ 872262 h 8673857"/>
                <a:gd name="T6" fmla="*/ 1398524 w 8965002"/>
                <a:gd name="T7" fmla="*/ 1455923 h 8673857"/>
                <a:gd name="T8" fmla="*/ 1307266 w 8965002"/>
                <a:gd name="T9" fmla="*/ 1501168 h 8673857"/>
                <a:gd name="T10" fmla="*/ 1079500 w 8965002"/>
                <a:gd name="T11" fmla="*/ 1501168 h 8673857"/>
                <a:gd name="T12" fmla="*/ 1079500 w 8965002"/>
                <a:gd name="T13" fmla="*/ 1685165 h 8673857"/>
                <a:gd name="T14" fmla="*/ 1049332 w 8965002"/>
                <a:gd name="T15" fmla="*/ 1734934 h 8673857"/>
                <a:gd name="T16" fmla="*/ 1021427 w 8965002"/>
                <a:gd name="T17" fmla="*/ 1741721 h 8673857"/>
                <a:gd name="T18" fmla="*/ 985980 w 8965002"/>
                <a:gd name="T19" fmla="*/ 1731164 h 8673857"/>
                <a:gd name="T20" fmla="*/ 808744 w 8965002"/>
                <a:gd name="T21" fmla="*/ 1611265 h 8673857"/>
                <a:gd name="T22" fmla="*/ 635280 w 8965002"/>
                <a:gd name="T23" fmla="*/ 1731164 h 8673857"/>
                <a:gd name="T24" fmla="*/ 571927 w 8965002"/>
                <a:gd name="T25" fmla="*/ 1734934 h 8673857"/>
                <a:gd name="T26" fmla="*/ 539497 w 8965002"/>
                <a:gd name="T27" fmla="*/ 1685165 h 8673857"/>
                <a:gd name="T28" fmla="*/ 539497 w 8965002"/>
                <a:gd name="T29" fmla="*/ 1225173 h 8673857"/>
                <a:gd name="T30" fmla="*/ 636788 w 8965002"/>
                <a:gd name="T31" fmla="*/ 1030619 h 8673857"/>
                <a:gd name="T32" fmla="*/ 667710 w 8965002"/>
                <a:gd name="T33" fmla="*/ 1022324 h 8673857"/>
                <a:gd name="T34" fmla="*/ 1142852 w 8965002"/>
                <a:gd name="T35" fmla="*/ 1022324 h 8673857"/>
                <a:gd name="T36" fmla="*/ 1077992 w 8965002"/>
                <a:gd name="T37" fmla="*/ 1261369 h 8673857"/>
                <a:gd name="T38" fmla="*/ 1250702 w 8965002"/>
                <a:gd name="T39" fmla="*/ 1261369 h 8673857"/>
                <a:gd name="T40" fmla="*/ 1660229 w 8965002"/>
                <a:gd name="T41" fmla="*/ 723707 h 8673857"/>
                <a:gd name="T42" fmla="*/ 1227016 w 8965002"/>
                <a:gd name="T43" fmla="*/ 26 h 8673857"/>
                <a:gd name="T44" fmla="*/ 1646524 w 8965002"/>
                <a:gd name="T45" fmla="*/ 27634 h 8673857"/>
                <a:gd name="T46" fmla="*/ 1722691 w 8965002"/>
                <a:gd name="T47" fmla="*/ 177681 h 8673857"/>
                <a:gd name="T48" fmla="*/ 1246833 w 8965002"/>
                <a:gd name="T49" fmla="*/ 798230 h 8673857"/>
                <a:gd name="T50" fmla="*/ 1160861 w 8965002"/>
                <a:gd name="T51" fmla="*/ 838946 h 8673857"/>
                <a:gd name="T52" fmla="*/ 443680 w 8965002"/>
                <a:gd name="T53" fmla="*/ 838946 h 8673857"/>
                <a:gd name="T54" fmla="*/ 231014 w 8965002"/>
                <a:gd name="T55" fmla="*/ 1099833 h 8673857"/>
                <a:gd name="T56" fmla="*/ 361479 w 8965002"/>
                <a:gd name="T57" fmla="*/ 1249880 h 8673857"/>
                <a:gd name="T58" fmla="*/ 418794 w 8965002"/>
                <a:gd name="T59" fmla="*/ 1261190 h 8673857"/>
                <a:gd name="T60" fmla="*/ 418794 w 8965002"/>
                <a:gd name="T61" fmla="*/ 1500965 h 8673857"/>
                <a:gd name="T62" fmla="*/ 10807 w 8965002"/>
                <a:gd name="T63" fmla="*/ 1148843 h 8673857"/>
                <a:gd name="T64" fmla="*/ 13069 w 8965002"/>
                <a:gd name="T65" fmla="*/ 949785 h 8673857"/>
                <a:gd name="T66" fmla="*/ 545488 w 8965002"/>
                <a:gd name="T67" fmla="*/ 134703 h 8673857"/>
                <a:gd name="T68" fmla="*/ 706119 w 8965002"/>
                <a:gd name="T69" fmla="*/ 45730 h 8673857"/>
                <a:gd name="T70" fmla="*/ 1227016 w 8965002"/>
                <a:gd name="T71" fmla="*/ 26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chemeClr val="accent6"/>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solidFill>
                  <a:schemeClr val="bg1"/>
                </a:solidFil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406900" y="2481952"/>
            <a:ext cx="7785100" cy="2131959"/>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674815" y="2963624"/>
            <a:ext cx="5708293" cy="922020"/>
          </a:xfrm>
          <a:prstGeom prst="rect">
            <a:avLst/>
          </a:prstGeom>
          <a:noFill/>
        </p:spPr>
        <p:txBody>
          <a:bodyPr wrap="square" rtlCol="0">
            <a:spAutoFit/>
          </a:bodyPr>
          <a:lstStyle/>
          <a:p>
            <a:pPr>
              <a:lnSpc>
                <a:spcPct val="150000"/>
              </a:lnSpc>
            </a:pPr>
            <a:r>
              <a:rPr lang="zh-CN" altLang="en-US" sz="3600" b="1" dirty="0">
                <a:solidFill>
                  <a:schemeClr val="bg1"/>
                </a:solidFill>
              </a:rPr>
              <a:t>系统</a:t>
            </a:r>
            <a:r>
              <a:rPr lang="zh-CN" altLang="en-US" sz="3600" b="1" dirty="0">
                <a:solidFill>
                  <a:schemeClr val="bg1"/>
                </a:solidFill>
              </a:rPr>
              <a:t>需求分析</a:t>
            </a:r>
            <a:endParaRPr lang="zh-CN" altLang="en-US" sz="3600" b="1" dirty="0">
              <a:solidFill>
                <a:schemeClr val="bg1"/>
              </a:solidFill>
            </a:endParaRPr>
          </a:p>
        </p:txBody>
      </p:sp>
      <p:grpSp>
        <p:nvGrpSpPr>
          <p:cNvPr id="4" name="组合 3"/>
          <p:cNvGrpSpPr/>
          <p:nvPr/>
        </p:nvGrpSpPr>
        <p:grpSpPr>
          <a:xfrm>
            <a:off x="3373490" y="2481952"/>
            <a:ext cx="2131960" cy="2131960"/>
            <a:chOff x="1131485" y="2234042"/>
            <a:chExt cx="1607262" cy="1607262"/>
          </a:xfrm>
        </p:grpSpPr>
        <p:sp>
          <p:nvSpPr>
            <p:cNvPr id="5" name="椭圆 4"/>
            <p:cNvSpPr/>
            <p:nvPr/>
          </p:nvSpPr>
          <p:spPr>
            <a:xfrm>
              <a:off x="1131485" y="2234042"/>
              <a:ext cx="1607262" cy="1607262"/>
            </a:xfrm>
            <a:prstGeom prst="ellipse">
              <a:avLst/>
            </a:prstGeom>
            <a:solidFill>
              <a:schemeClr val="accent6"/>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 name="椭圆 5"/>
            <p:cNvSpPr/>
            <p:nvPr/>
          </p:nvSpPr>
          <p:spPr>
            <a:xfrm>
              <a:off x="1241020" y="2343577"/>
              <a:ext cx="1388192" cy="138819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 name="KSO_Shape"/>
            <p:cNvSpPr/>
            <p:nvPr/>
          </p:nvSpPr>
          <p:spPr bwMode="auto">
            <a:xfrm>
              <a:off x="1480150" y="2597150"/>
              <a:ext cx="909932" cy="881046"/>
            </a:xfrm>
            <a:custGeom>
              <a:avLst/>
              <a:gdLst>
                <a:gd name="T0" fmla="*/ 1660229 w 8965002"/>
                <a:gd name="T1" fmla="*/ 723707 h 8673857"/>
                <a:gd name="T2" fmla="*/ 1707743 w 8965002"/>
                <a:gd name="T3" fmla="*/ 723707 h 8673857"/>
                <a:gd name="T4" fmla="*/ 1786179 w 8965002"/>
                <a:gd name="T5" fmla="*/ 872262 h 8673857"/>
                <a:gd name="T6" fmla="*/ 1398524 w 8965002"/>
                <a:gd name="T7" fmla="*/ 1455923 h 8673857"/>
                <a:gd name="T8" fmla="*/ 1307266 w 8965002"/>
                <a:gd name="T9" fmla="*/ 1501168 h 8673857"/>
                <a:gd name="T10" fmla="*/ 1079500 w 8965002"/>
                <a:gd name="T11" fmla="*/ 1501168 h 8673857"/>
                <a:gd name="T12" fmla="*/ 1079500 w 8965002"/>
                <a:gd name="T13" fmla="*/ 1685165 h 8673857"/>
                <a:gd name="T14" fmla="*/ 1049332 w 8965002"/>
                <a:gd name="T15" fmla="*/ 1734934 h 8673857"/>
                <a:gd name="T16" fmla="*/ 1021427 w 8965002"/>
                <a:gd name="T17" fmla="*/ 1741721 h 8673857"/>
                <a:gd name="T18" fmla="*/ 985980 w 8965002"/>
                <a:gd name="T19" fmla="*/ 1731164 h 8673857"/>
                <a:gd name="T20" fmla="*/ 808744 w 8965002"/>
                <a:gd name="T21" fmla="*/ 1611265 h 8673857"/>
                <a:gd name="T22" fmla="*/ 635280 w 8965002"/>
                <a:gd name="T23" fmla="*/ 1731164 h 8673857"/>
                <a:gd name="T24" fmla="*/ 571927 w 8965002"/>
                <a:gd name="T25" fmla="*/ 1734934 h 8673857"/>
                <a:gd name="T26" fmla="*/ 539497 w 8965002"/>
                <a:gd name="T27" fmla="*/ 1685165 h 8673857"/>
                <a:gd name="T28" fmla="*/ 539497 w 8965002"/>
                <a:gd name="T29" fmla="*/ 1225173 h 8673857"/>
                <a:gd name="T30" fmla="*/ 636788 w 8965002"/>
                <a:gd name="T31" fmla="*/ 1030619 h 8673857"/>
                <a:gd name="T32" fmla="*/ 667710 w 8965002"/>
                <a:gd name="T33" fmla="*/ 1022324 h 8673857"/>
                <a:gd name="T34" fmla="*/ 1142852 w 8965002"/>
                <a:gd name="T35" fmla="*/ 1022324 h 8673857"/>
                <a:gd name="T36" fmla="*/ 1077992 w 8965002"/>
                <a:gd name="T37" fmla="*/ 1261369 h 8673857"/>
                <a:gd name="T38" fmla="*/ 1250702 w 8965002"/>
                <a:gd name="T39" fmla="*/ 1261369 h 8673857"/>
                <a:gd name="T40" fmla="*/ 1660229 w 8965002"/>
                <a:gd name="T41" fmla="*/ 723707 h 8673857"/>
                <a:gd name="T42" fmla="*/ 1227016 w 8965002"/>
                <a:gd name="T43" fmla="*/ 26 h 8673857"/>
                <a:gd name="T44" fmla="*/ 1646524 w 8965002"/>
                <a:gd name="T45" fmla="*/ 27634 h 8673857"/>
                <a:gd name="T46" fmla="*/ 1722691 w 8965002"/>
                <a:gd name="T47" fmla="*/ 177681 h 8673857"/>
                <a:gd name="T48" fmla="*/ 1246833 w 8965002"/>
                <a:gd name="T49" fmla="*/ 798230 h 8673857"/>
                <a:gd name="T50" fmla="*/ 1160861 w 8965002"/>
                <a:gd name="T51" fmla="*/ 838946 h 8673857"/>
                <a:gd name="T52" fmla="*/ 443680 w 8965002"/>
                <a:gd name="T53" fmla="*/ 838946 h 8673857"/>
                <a:gd name="T54" fmla="*/ 231014 w 8965002"/>
                <a:gd name="T55" fmla="*/ 1099833 h 8673857"/>
                <a:gd name="T56" fmla="*/ 361479 w 8965002"/>
                <a:gd name="T57" fmla="*/ 1249880 h 8673857"/>
                <a:gd name="T58" fmla="*/ 418794 w 8965002"/>
                <a:gd name="T59" fmla="*/ 1261190 h 8673857"/>
                <a:gd name="T60" fmla="*/ 418794 w 8965002"/>
                <a:gd name="T61" fmla="*/ 1500965 h 8673857"/>
                <a:gd name="T62" fmla="*/ 10807 w 8965002"/>
                <a:gd name="T63" fmla="*/ 1148843 h 8673857"/>
                <a:gd name="T64" fmla="*/ 13069 w 8965002"/>
                <a:gd name="T65" fmla="*/ 949785 h 8673857"/>
                <a:gd name="T66" fmla="*/ 545488 w 8965002"/>
                <a:gd name="T67" fmla="*/ 134703 h 8673857"/>
                <a:gd name="T68" fmla="*/ 706119 w 8965002"/>
                <a:gd name="T69" fmla="*/ 45730 h 8673857"/>
                <a:gd name="T70" fmla="*/ 1227016 w 8965002"/>
                <a:gd name="T71" fmla="*/ 26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chemeClr val="accent6"/>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solidFill>
                  <a:schemeClr val="bg1"/>
                </a:solidFil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05990" y="-134709"/>
            <a:ext cx="5708293" cy="922020"/>
          </a:xfrm>
          <a:prstGeom prst="rect">
            <a:avLst/>
          </a:prstGeom>
          <a:noFill/>
        </p:spPr>
        <p:txBody>
          <a:bodyPr wrap="square" rtlCol="0">
            <a:spAutoFit/>
          </a:bodyPr>
          <a:lstStyle/>
          <a:p>
            <a:pPr>
              <a:lnSpc>
                <a:spcPct val="150000"/>
              </a:lnSpc>
            </a:pPr>
            <a:r>
              <a:rPr lang="zh-CN" altLang="en-US" sz="3600" b="1" dirty="0">
                <a:solidFill>
                  <a:schemeClr val="bg1"/>
                </a:solidFill>
              </a:rPr>
              <a:t>系统需求分析</a:t>
            </a:r>
            <a:r>
              <a:rPr lang="en-US" altLang="zh-CN" sz="3600" b="1" dirty="0">
                <a:solidFill>
                  <a:schemeClr val="bg1"/>
                </a:solidFill>
              </a:rPr>
              <a:t>-</a:t>
            </a:r>
            <a:r>
              <a:rPr lang="zh-CN" altLang="en-US" sz="3600" b="1" dirty="0">
                <a:solidFill>
                  <a:schemeClr val="bg1"/>
                </a:solidFill>
              </a:rPr>
              <a:t>模块划分</a:t>
            </a:r>
            <a:endParaRPr lang="zh-CN" altLang="en-US" sz="3600" b="1" dirty="0">
              <a:solidFill>
                <a:schemeClr val="bg1"/>
              </a:solidFill>
            </a:endParaRPr>
          </a:p>
        </p:txBody>
      </p:sp>
      <p:sp>
        <p:nvSpPr>
          <p:cNvPr id="8" name="Freeform 5"/>
          <p:cNvSpPr/>
          <p:nvPr/>
        </p:nvSpPr>
        <p:spPr bwMode="auto">
          <a:xfrm>
            <a:off x="569385" y="2902645"/>
            <a:ext cx="2470151" cy="1020233"/>
          </a:xfrm>
          <a:custGeom>
            <a:avLst/>
            <a:gdLst>
              <a:gd name="T0" fmla="*/ 992 w 1167"/>
              <a:gd name="T1" fmla="*/ 482 h 482"/>
              <a:gd name="T2" fmla="*/ 0 w 1167"/>
              <a:gd name="T3" fmla="*/ 482 h 482"/>
              <a:gd name="T4" fmla="*/ 175 w 1167"/>
              <a:gd name="T5" fmla="*/ 0 h 482"/>
              <a:gd name="T6" fmla="*/ 1167 w 1167"/>
              <a:gd name="T7" fmla="*/ 0 h 482"/>
              <a:gd name="T8" fmla="*/ 992 w 1167"/>
              <a:gd name="T9" fmla="*/ 482 h 482"/>
            </a:gdLst>
            <a:ahLst/>
            <a:cxnLst>
              <a:cxn ang="0">
                <a:pos x="T0" y="T1"/>
              </a:cxn>
              <a:cxn ang="0">
                <a:pos x="T2" y="T3"/>
              </a:cxn>
              <a:cxn ang="0">
                <a:pos x="T4" y="T5"/>
              </a:cxn>
              <a:cxn ang="0">
                <a:pos x="T6" y="T7"/>
              </a:cxn>
              <a:cxn ang="0">
                <a:pos x="T8" y="T9"/>
              </a:cxn>
            </a:cxnLst>
            <a:rect l="0" t="0" r="r" b="b"/>
            <a:pathLst>
              <a:path w="1167" h="482">
                <a:moveTo>
                  <a:pt x="992" y="482"/>
                </a:moveTo>
                <a:lnTo>
                  <a:pt x="0" y="482"/>
                </a:lnTo>
                <a:lnTo>
                  <a:pt x="175" y="0"/>
                </a:lnTo>
                <a:lnTo>
                  <a:pt x="1167" y="0"/>
                </a:lnTo>
                <a:lnTo>
                  <a:pt x="992" y="482"/>
                </a:lnTo>
                <a:close/>
              </a:path>
            </a:pathLst>
          </a:custGeom>
          <a:solidFill>
            <a:schemeClr val="accent1"/>
          </a:solidFill>
          <a:ln>
            <a:noFill/>
          </a:ln>
        </p:spPr>
        <p:txBody>
          <a:bodyPr/>
          <a:lstStyle/>
          <a:p>
            <a:endParaRPr lang="zh-CN" altLang="en-US" sz="2135">
              <a:cs typeface="+mn-ea"/>
              <a:sym typeface="+mn-lt"/>
            </a:endParaRPr>
          </a:p>
        </p:txBody>
      </p:sp>
      <p:sp>
        <p:nvSpPr>
          <p:cNvPr id="9" name="Freeform 6"/>
          <p:cNvSpPr/>
          <p:nvPr/>
        </p:nvSpPr>
        <p:spPr bwMode="auto">
          <a:xfrm>
            <a:off x="2728385" y="2902645"/>
            <a:ext cx="2470151" cy="1020233"/>
          </a:xfrm>
          <a:custGeom>
            <a:avLst/>
            <a:gdLst>
              <a:gd name="T0" fmla="*/ 992 w 1167"/>
              <a:gd name="T1" fmla="*/ 482 h 482"/>
              <a:gd name="T2" fmla="*/ 0 w 1167"/>
              <a:gd name="T3" fmla="*/ 482 h 482"/>
              <a:gd name="T4" fmla="*/ 175 w 1167"/>
              <a:gd name="T5" fmla="*/ 0 h 482"/>
              <a:gd name="T6" fmla="*/ 1167 w 1167"/>
              <a:gd name="T7" fmla="*/ 0 h 482"/>
              <a:gd name="T8" fmla="*/ 992 w 1167"/>
              <a:gd name="T9" fmla="*/ 482 h 482"/>
            </a:gdLst>
            <a:ahLst/>
            <a:cxnLst>
              <a:cxn ang="0">
                <a:pos x="T0" y="T1"/>
              </a:cxn>
              <a:cxn ang="0">
                <a:pos x="T2" y="T3"/>
              </a:cxn>
              <a:cxn ang="0">
                <a:pos x="T4" y="T5"/>
              </a:cxn>
              <a:cxn ang="0">
                <a:pos x="T6" y="T7"/>
              </a:cxn>
              <a:cxn ang="0">
                <a:pos x="T8" y="T9"/>
              </a:cxn>
            </a:cxnLst>
            <a:rect l="0" t="0" r="r" b="b"/>
            <a:pathLst>
              <a:path w="1167" h="482">
                <a:moveTo>
                  <a:pt x="992" y="482"/>
                </a:moveTo>
                <a:lnTo>
                  <a:pt x="0" y="482"/>
                </a:lnTo>
                <a:lnTo>
                  <a:pt x="175" y="0"/>
                </a:lnTo>
                <a:lnTo>
                  <a:pt x="1167" y="0"/>
                </a:lnTo>
                <a:lnTo>
                  <a:pt x="992" y="482"/>
                </a:lnTo>
                <a:close/>
              </a:path>
            </a:pathLst>
          </a:custGeom>
          <a:solidFill>
            <a:schemeClr val="accent2"/>
          </a:solidFill>
          <a:ln>
            <a:noFill/>
          </a:ln>
        </p:spPr>
        <p:txBody>
          <a:bodyPr/>
          <a:lstStyle/>
          <a:p>
            <a:endParaRPr lang="zh-CN" altLang="en-US" sz="2135">
              <a:cs typeface="+mn-ea"/>
              <a:sym typeface="+mn-lt"/>
            </a:endParaRPr>
          </a:p>
        </p:txBody>
      </p:sp>
      <p:sp>
        <p:nvSpPr>
          <p:cNvPr id="10" name="Freeform 7"/>
          <p:cNvSpPr/>
          <p:nvPr/>
        </p:nvSpPr>
        <p:spPr bwMode="auto">
          <a:xfrm>
            <a:off x="4889500" y="2902645"/>
            <a:ext cx="2474384" cy="1020233"/>
          </a:xfrm>
          <a:custGeom>
            <a:avLst/>
            <a:gdLst>
              <a:gd name="T0" fmla="*/ 992 w 1169"/>
              <a:gd name="T1" fmla="*/ 482 h 482"/>
              <a:gd name="T2" fmla="*/ 0 w 1169"/>
              <a:gd name="T3" fmla="*/ 482 h 482"/>
              <a:gd name="T4" fmla="*/ 174 w 1169"/>
              <a:gd name="T5" fmla="*/ 0 h 482"/>
              <a:gd name="T6" fmla="*/ 1169 w 1169"/>
              <a:gd name="T7" fmla="*/ 0 h 482"/>
              <a:gd name="T8" fmla="*/ 992 w 1169"/>
              <a:gd name="T9" fmla="*/ 482 h 482"/>
            </a:gdLst>
            <a:ahLst/>
            <a:cxnLst>
              <a:cxn ang="0">
                <a:pos x="T0" y="T1"/>
              </a:cxn>
              <a:cxn ang="0">
                <a:pos x="T2" y="T3"/>
              </a:cxn>
              <a:cxn ang="0">
                <a:pos x="T4" y="T5"/>
              </a:cxn>
              <a:cxn ang="0">
                <a:pos x="T6" y="T7"/>
              </a:cxn>
              <a:cxn ang="0">
                <a:pos x="T8" y="T9"/>
              </a:cxn>
            </a:cxnLst>
            <a:rect l="0" t="0" r="r" b="b"/>
            <a:pathLst>
              <a:path w="1169" h="482">
                <a:moveTo>
                  <a:pt x="992" y="482"/>
                </a:moveTo>
                <a:lnTo>
                  <a:pt x="0" y="482"/>
                </a:lnTo>
                <a:lnTo>
                  <a:pt x="174" y="0"/>
                </a:lnTo>
                <a:lnTo>
                  <a:pt x="1169" y="0"/>
                </a:lnTo>
                <a:lnTo>
                  <a:pt x="992" y="482"/>
                </a:lnTo>
                <a:close/>
              </a:path>
            </a:pathLst>
          </a:custGeom>
          <a:solidFill>
            <a:schemeClr val="accent3"/>
          </a:solidFill>
          <a:ln>
            <a:noFill/>
          </a:ln>
        </p:spPr>
        <p:txBody>
          <a:bodyPr/>
          <a:lstStyle/>
          <a:p>
            <a:endParaRPr lang="zh-CN" altLang="en-US" sz="2135">
              <a:cs typeface="+mn-ea"/>
              <a:sym typeface="+mn-lt"/>
            </a:endParaRPr>
          </a:p>
        </p:txBody>
      </p:sp>
      <p:sp>
        <p:nvSpPr>
          <p:cNvPr id="11" name="Freeform 8"/>
          <p:cNvSpPr/>
          <p:nvPr/>
        </p:nvSpPr>
        <p:spPr bwMode="auto">
          <a:xfrm>
            <a:off x="7052734" y="2902645"/>
            <a:ext cx="2470151" cy="1020233"/>
          </a:xfrm>
          <a:custGeom>
            <a:avLst/>
            <a:gdLst>
              <a:gd name="T0" fmla="*/ 992 w 1167"/>
              <a:gd name="T1" fmla="*/ 482 h 482"/>
              <a:gd name="T2" fmla="*/ 0 w 1167"/>
              <a:gd name="T3" fmla="*/ 482 h 482"/>
              <a:gd name="T4" fmla="*/ 175 w 1167"/>
              <a:gd name="T5" fmla="*/ 0 h 482"/>
              <a:gd name="T6" fmla="*/ 1167 w 1167"/>
              <a:gd name="T7" fmla="*/ 0 h 482"/>
              <a:gd name="T8" fmla="*/ 992 w 1167"/>
              <a:gd name="T9" fmla="*/ 482 h 482"/>
            </a:gdLst>
            <a:ahLst/>
            <a:cxnLst>
              <a:cxn ang="0">
                <a:pos x="T0" y="T1"/>
              </a:cxn>
              <a:cxn ang="0">
                <a:pos x="T2" y="T3"/>
              </a:cxn>
              <a:cxn ang="0">
                <a:pos x="T4" y="T5"/>
              </a:cxn>
              <a:cxn ang="0">
                <a:pos x="T6" y="T7"/>
              </a:cxn>
              <a:cxn ang="0">
                <a:pos x="T8" y="T9"/>
              </a:cxn>
            </a:cxnLst>
            <a:rect l="0" t="0" r="r" b="b"/>
            <a:pathLst>
              <a:path w="1167" h="482">
                <a:moveTo>
                  <a:pt x="992" y="482"/>
                </a:moveTo>
                <a:lnTo>
                  <a:pt x="0" y="482"/>
                </a:lnTo>
                <a:lnTo>
                  <a:pt x="175" y="0"/>
                </a:lnTo>
                <a:lnTo>
                  <a:pt x="1167" y="0"/>
                </a:lnTo>
                <a:lnTo>
                  <a:pt x="992" y="482"/>
                </a:lnTo>
                <a:close/>
              </a:path>
            </a:pathLst>
          </a:custGeom>
          <a:solidFill>
            <a:schemeClr val="accent4"/>
          </a:solidFill>
          <a:ln>
            <a:noFill/>
          </a:ln>
        </p:spPr>
        <p:txBody>
          <a:bodyPr/>
          <a:lstStyle/>
          <a:p>
            <a:endParaRPr lang="zh-CN" altLang="en-US" sz="2135">
              <a:cs typeface="+mn-ea"/>
              <a:sym typeface="+mn-lt"/>
            </a:endParaRPr>
          </a:p>
        </p:txBody>
      </p:sp>
      <p:sp>
        <p:nvSpPr>
          <p:cNvPr id="12" name="Freeform 9"/>
          <p:cNvSpPr/>
          <p:nvPr/>
        </p:nvSpPr>
        <p:spPr bwMode="auto">
          <a:xfrm>
            <a:off x="9213851" y="2902645"/>
            <a:ext cx="2470151" cy="1020233"/>
          </a:xfrm>
          <a:custGeom>
            <a:avLst/>
            <a:gdLst>
              <a:gd name="T0" fmla="*/ 992 w 1167"/>
              <a:gd name="T1" fmla="*/ 482 h 482"/>
              <a:gd name="T2" fmla="*/ 0 w 1167"/>
              <a:gd name="T3" fmla="*/ 482 h 482"/>
              <a:gd name="T4" fmla="*/ 175 w 1167"/>
              <a:gd name="T5" fmla="*/ 0 h 482"/>
              <a:gd name="T6" fmla="*/ 1167 w 1167"/>
              <a:gd name="T7" fmla="*/ 0 h 482"/>
              <a:gd name="T8" fmla="*/ 992 w 1167"/>
              <a:gd name="T9" fmla="*/ 482 h 482"/>
            </a:gdLst>
            <a:ahLst/>
            <a:cxnLst>
              <a:cxn ang="0">
                <a:pos x="T0" y="T1"/>
              </a:cxn>
              <a:cxn ang="0">
                <a:pos x="T2" y="T3"/>
              </a:cxn>
              <a:cxn ang="0">
                <a:pos x="T4" y="T5"/>
              </a:cxn>
              <a:cxn ang="0">
                <a:pos x="T6" y="T7"/>
              </a:cxn>
              <a:cxn ang="0">
                <a:pos x="T8" y="T9"/>
              </a:cxn>
            </a:cxnLst>
            <a:rect l="0" t="0" r="r" b="b"/>
            <a:pathLst>
              <a:path w="1167" h="482">
                <a:moveTo>
                  <a:pt x="992" y="482"/>
                </a:moveTo>
                <a:lnTo>
                  <a:pt x="0" y="482"/>
                </a:lnTo>
                <a:lnTo>
                  <a:pt x="175" y="0"/>
                </a:lnTo>
                <a:lnTo>
                  <a:pt x="1167" y="0"/>
                </a:lnTo>
                <a:lnTo>
                  <a:pt x="992" y="482"/>
                </a:lnTo>
                <a:close/>
              </a:path>
            </a:pathLst>
          </a:custGeom>
          <a:solidFill>
            <a:schemeClr val="accent5"/>
          </a:solidFill>
          <a:ln>
            <a:noFill/>
          </a:ln>
        </p:spPr>
        <p:txBody>
          <a:bodyPr/>
          <a:lstStyle/>
          <a:p>
            <a:endParaRPr lang="zh-CN" altLang="en-US" sz="2135">
              <a:cs typeface="+mn-ea"/>
              <a:sym typeface="+mn-lt"/>
            </a:endParaRPr>
          </a:p>
        </p:txBody>
      </p:sp>
      <p:sp>
        <p:nvSpPr>
          <p:cNvPr id="13" name="Oval 10"/>
          <p:cNvSpPr>
            <a:spLocks noChangeArrowheads="1"/>
          </p:cNvSpPr>
          <p:nvPr/>
        </p:nvSpPr>
        <p:spPr bwMode="auto">
          <a:xfrm>
            <a:off x="283633" y="2180862"/>
            <a:ext cx="1270000" cy="1272116"/>
          </a:xfrm>
          <a:prstGeom prst="ellipse">
            <a:avLst/>
          </a:prstGeom>
          <a:solidFill>
            <a:schemeClr val="accent1"/>
          </a:solidFill>
          <a:ln>
            <a:noFill/>
          </a:ln>
        </p:spPr>
        <p:txBody>
          <a:bodyPr/>
          <a:lstStyle/>
          <a:p>
            <a:endParaRPr lang="zh-CN" altLang="en-US" sz="2135">
              <a:cs typeface="+mn-ea"/>
              <a:sym typeface="+mn-lt"/>
            </a:endParaRPr>
          </a:p>
        </p:txBody>
      </p:sp>
      <p:sp>
        <p:nvSpPr>
          <p:cNvPr id="14" name="Oval 11"/>
          <p:cNvSpPr>
            <a:spLocks noChangeArrowheads="1"/>
          </p:cNvSpPr>
          <p:nvPr/>
        </p:nvSpPr>
        <p:spPr bwMode="auto">
          <a:xfrm>
            <a:off x="444500" y="2337495"/>
            <a:ext cx="948267" cy="954616"/>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algn="ctr"/>
            <a:r>
              <a:rPr lang="en-US" altLang="zh-CN" sz="2800" b="1" dirty="0">
                <a:solidFill>
                  <a:schemeClr val="accent2"/>
                </a:solidFill>
                <a:cs typeface="+mn-ea"/>
                <a:sym typeface="+mn-lt"/>
              </a:rPr>
              <a:t>1</a:t>
            </a:r>
            <a:endParaRPr lang="en-US" altLang="zh-CN" sz="2800" b="1" dirty="0">
              <a:solidFill>
                <a:schemeClr val="accent2"/>
              </a:solidFill>
              <a:cs typeface="+mn-ea"/>
              <a:sym typeface="+mn-lt"/>
            </a:endParaRPr>
          </a:p>
        </p:txBody>
      </p:sp>
      <p:sp>
        <p:nvSpPr>
          <p:cNvPr id="15" name="Oval 12"/>
          <p:cNvSpPr>
            <a:spLocks noChangeArrowheads="1"/>
          </p:cNvSpPr>
          <p:nvPr/>
        </p:nvSpPr>
        <p:spPr bwMode="auto">
          <a:xfrm>
            <a:off x="3608917" y="3372544"/>
            <a:ext cx="990600" cy="990600"/>
          </a:xfrm>
          <a:prstGeom prst="ellipse">
            <a:avLst/>
          </a:prstGeom>
          <a:solidFill>
            <a:schemeClr val="accent2"/>
          </a:solidFill>
          <a:ln>
            <a:noFill/>
          </a:ln>
        </p:spPr>
        <p:txBody>
          <a:bodyPr/>
          <a:lstStyle/>
          <a:p>
            <a:endParaRPr lang="zh-CN" altLang="en-US" sz="2135">
              <a:cs typeface="+mn-ea"/>
              <a:sym typeface="+mn-lt"/>
            </a:endParaRPr>
          </a:p>
        </p:txBody>
      </p:sp>
      <p:sp>
        <p:nvSpPr>
          <p:cNvPr id="16" name="Oval 13"/>
          <p:cNvSpPr>
            <a:spLocks noChangeArrowheads="1"/>
          </p:cNvSpPr>
          <p:nvPr/>
        </p:nvSpPr>
        <p:spPr bwMode="auto">
          <a:xfrm>
            <a:off x="3733801" y="3497429"/>
            <a:ext cx="740833" cy="740833"/>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17" name="Oval 14"/>
          <p:cNvSpPr>
            <a:spLocks noChangeArrowheads="1"/>
          </p:cNvSpPr>
          <p:nvPr/>
        </p:nvSpPr>
        <p:spPr bwMode="auto">
          <a:xfrm>
            <a:off x="6068484" y="2422162"/>
            <a:ext cx="990600" cy="984249"/>
          </a:xfrm>
          <a:prstGeom prst="ellipse">
            <a:avLst/>
          </a:prstGeom>
          <a:solidFill>
            <a:schemeClr val="accent3"/>
          </a:solidFill>
          <a:ln>
            <a:noFill/>
          </a:ln>
        </p:spPr>
        <p:txBody>
          <a:bodyPr/>
          <a:lstStyle/>
          <a:p>
            <a:endParaRPr lang="zh-CN" altLang="en-US" sz="2135">
              <a:cs typeface="+mn-ea"/>
              <a:sym typeface="+mn-lt"/>
            </a:endParaRPr>
          </a:p>
        </p:txBody>
      </p:sp>
      <p:sp>
        <p:nvSpPr>
          <p:cNvPr id="18" name="Oval 15"/>
          <p:cNvSpPr>
            <a:spLocks noChangeArrowheads="1"/>
          </p:cNvSpPr>
          <p:nvPr/>
        </p:nvSpPr>
        <p:spPr bwMode="auto">
          <a:xfrm>
            <a:off x="6193368" y="2540695"/>
            <a:ext cx="740833" cy="747183"/>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19" name="Oval 16"/>
          <p:cNvSpPr>
            <a:spLocks noChangeArrowheads="1"/>
          </p:cNvSpPr>
          <p:nvPr/>
        </p:nvSpPr>
        <p:spPr bwMode="auto">
          <a:xfrm>
            <a:off x="8314267" y="2191444"/>
            <a:ext cx="988484" cy="990600"/>
          </a:xfrm>
          <a:prstGeom prst="ellipse">
            <a:avLst/>
          </a:prstGeom>
          <a:solidFill>
            <a:schemeClr val="accent4"/>
          </a:solidFill>
          <a:ln>
            <a:noFill/>
          </a:ln>
        </p:spPr>
        <p:txBody>
          <a:bodyPr/>
          <a:lstStyle/>
          <a:p>
            <a:endParaRPr lang="zh-CN" altLang="en-US" sz="2135">
              <a:cs typeface="+mn-ea"/>
              <a:sym typeface="+mn-lt"/>
            </a:endParaRPr>
          </a:p>
        </p:txBody>
      </p:sp>
      <p:sp>
        <p:nvSpPr>
          <p:cNvPr id="20" name="Oval 17"/>
          <p:cNvSpPr>
            <a:spLocks noChangeArrowheads="1"/>
          </p:cNvSpPr>
          <p:nvPr/>
        </p:nvSpPr>
        <p:spPr bwMode="auto">
          <a:xfrm>
            <a:off x="8439151" y="2316329"/>
            <a:ext cx="738717" cy="740833"/>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21" name="Oval 18"/>
          <p:cNvSpPr>
            <a:spLocks noChangeArrowheads="1"/>
          </p:cNvSpPr>
          <p:nvPr/>
        </p:nvSpPr>
        <p:spPr bwMode="auto">
          <a:xfrm>
            <a:off x="10494434" y="2705796"/>
            <a:ext cx="1413933" cy="1416049"/>
          </a:xfrm>
          <a:prstGeom prst="ellipse">
            <a:avLst/>
          </a:prstGeom>
          <a:solidFill>
            <a:schemeClr val="accent5"/>
          </a:solidFill>
          <a:ln>
            <a:noFill/>
          </a:ln>
        </p:spPr>
        <p:txBody>
          <a:bodyPr/>
          <a:lstStyle/>
          <a:p>
            <a:endParaRPr lang="zh-CN" altLang="en-US" sz="2135">
              <a:cs typeface="+mn-ea"/>
              <a:sym typeface="+mn-lt"/>
            </a:endParaRPr>
          </a:p>
        </p:txBody>
      </p:sp>
      <p:sp>
        <p:nvSpPr>
          <p:cNvPr id="22" name="Oval 19"/>
          <p:cNvSpPr>
            <a:spLocks noChangeArrowheads="1"/>
          </p:cNvSpPr>
          <p:nvPr/>
        </p:nvSpPr>
        <p:spPr bwMode="auto">
          <a:xfrm>
            <a:off x="10668001" y="2887829"/>
            <a:ext cx="1064684" cy="1060449"/>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24" name="TextBox 682"/>
          <p:cNvSpPr txBox="1"/>
          <p:nvPr/>
        </p:nvSpPr>
        <p:spPr>
          <a:xfrm>
            <a:off x="3918477" y="3630741"/>
            <a:ext cx="371475" cy="501650"/>
          </a:xfrm>
          <a:prstGeom prst="rect">
            <a:avLst/>
          </a:prstGeom>
          <a:noFill/>
        </p:spPr>
        <p:txBody>
          <a:bodyPr wrap="none">
            <a:spAutoFit/>
          </a:bodyPr>
          <a:lstStyle>
            <a:defPPr>
              <a:defRPr lang="zh-CN"/>
            </a:defPPr>
            <a:lvl1pPr>
              <a:defRPr>
                <a:solidFill>
                  <a:schemeClr val="bg1"/>
                </a:solidFill>
                <a:latin typeface="方正中等线简体" pitchFamily="65" charset="-122"/>
                <a:ea typeface="方正中等线简体" pitchFamily="65" charset="-122"/>
              </a:defRPr>
            </a:lvl1pPr>
          </a:lstStyle>
          <a:p>
            <a:pPr algn="ctr"/>
            <a:r>
              <a:rPr lang="en-US" altLang="zh-CN" sz="2665" b="1" dirty="0">
                <a:solidFill>
                  <a:schemeClr val="accent2"/>
                </a:solidFill>
                <a:latin typeface="+mn-lt"/>
                <a:ea typeface="+mn-ea"/>
                <a:cs typeface="+mn-ea"/>
                <a:sym typeface="+mn-lt"/>
              </a:rPr>
              <a:t>2</a:t>
            </a:r>
            <a:endParaRPr lang="zh-CN" altLang="en-US" sz="1865" b="1" dirty="0">
              <a:solidFill>
                <a:schemeClr val="accent2"/>
              </a:solidFill>
              <a:latin typeface="+mn-lt"/>
              <a:ea typeface="+mn-ea"/>
              <a:cs typeface="+mn-ea"/>
              <a:sym typeface="+mn-lt"/>
            </a:endParaRPr>
          </a:p>
        </p:txBody>
      </p:sp>
      <p:sp>
        <p:nvSpPr>
          <p:cNvPr id="25" name="TextBox 682"/>
          <p:cNvSpPr txBox="1"/>
          <p:nvPr/>
        </p:nvSpPr>
        <p:spPr>
          <a:xfrm>
            <a:off x="6403817" y="2632485"/>
            <a:ext cx="380365" cy="521970"/>
          </a:xfrm>
          <a:prstGeom prst="rect">
            <a:avLst/>
          </a:prstGeom>
          <a:noFill/>
        </p:spPr>
        <p:txBody>
          <a:bodyPr wrap="none">
            <a:spAutoFit/>
          </a:bodyPr>
          <a:lstStyle>
            <a:defPPr>
              <a:defRPr lang="zh-CN"/>
            </a:defPPr>
            <a:lvl1pPr>
              <a:defRPr>
                <a:solidFill>
                  <a:schemeClr val="bg1"/>
                </a:solidFill>
                <a:latin typeface="方正中等线简体" pitchFamily="65" charset="-122"/>
                <a:ea typeface="方正中等线简体" pitchFamily="65" charset="-122"/>
              </a:defRPr>
            </a:lvl1pPr>
          </a:lstStyle>
          <a:p>
            <a:pPr algn="ctr"/>
            <a:r>
              <a:rPr lang="en-US" altLang="zh-CN" sz="2800" b="1" dirty="0">
                <a:solidFill>
                  <a:schemeClr val="accent3"/>
                </a:solidFill>
                <a:latin typeface="+mn-lt"/>
                <a:ea typeface="+mn-ea"/>
                <a:cs typeface="+mn-ea"/>
                <a:sym typeface="+mn-lt"/>
              </a:rPr>
              <a:t>3</a:t>
            </a:r>
            <a:endParaRPr lang="en-US" altLang="zh-CN" sz="2800" b="1" dirty="0">
              <a:solidFill>
                <a:schemeClr val="accent3"/>
              </a:solidFill>
              <a:latin typeface="+mn-lt"/>
              <a:ea typeface="+mn-ea"/>
              <a:cs typeface="+mn-ea"/>
              <a:sym typeface="+mn-lt"/>
            </a:endParaRPr>
          </a:p>
        </p:txBody>
      </p:sp>
      <p:sp>
        <p:nvSpPr>
          <p:cNvPr id="26" name="TextBox 682"/>
          <p:cNvSpPr txBox="1"/>
          <p:nvPr/>
        </p:nvSpPr>
        <p:spPr>
          <a:xfrm>
            <a:off x="8643042" y="2396224"/>
            <a:ext cx="371475" cy="501650"/>
          </a:xfrm>
          <a:prstGeom prst="rect">
            <a:avLst/>
          </a:prstGeom>
          <a:noFill/>
        </p:spPr>
        <p:txBody>
          <a:bodyPr wrap="none">
            <a:spAutoFit/>
          </a:bodyPr>
          <a:lstStyle>
            <a:defPPr>
              <a:defRPr lang="zh-CN"/>
            </a:defPPr>
            <a:lvl1pPr>
              <a:defRPr>
                <a:solidFill>
                  <a:schemeClr val="bg1"/>
                </a:solidFill>
                <a:latin typeface="方正中等线简体" pitchFamily="65" charset="-122"/>
                <a:ea typeface="方正中等线简体" pitchFamily="65" charset="-122"/>
              </a:defRPr>
            </a:lvl1pPr>
          </a:lstStyle>
          <a:p>
            <a:pPr algn="ctr"/>
            <a:r>
              <a:rPr lang="en-US" altLang="zh-CN" sz="2665" b="1" dirty="0">
                <a:solidFill>
                  <a:schemeClr val="accent4"/>
                </a:solidFill>
                <a:latin typeface="+mn-lt"/>
                <a:ea typeface="+mn-ea"/>
                <a:cs typeface="+mn-ea"/>
                <a:sym typeface="+mn-lt"/>
              </a:rPr>
              <a:t>4</a:t>
            </a:r>
            <a:endParaRPr lang="zh-CN" altLang="en-US" sz="1865" b="1" dirty="0">
              <a:solidFill>
                <a:schemeClr val="accent4"/>
              </a:solidFill>
              <a:latin typeface="+mn-lt"/>
              <a:ea typeface="+mn-ea"/>
              <a:cs typeface="+mn-ea"/>
              <a:sym typeface="+mn-lt"/>
            </a:endParaRPr>
          </a:p>
        </p:txBody>
      </p:sp>
      <p:sp>
        <p:nvSpPr>
          <p:cNvPr id="27" name="TextBox 682"/>
          <p:cNvSpPr txBox="1"/>
          <p:nvPr/>
        </p:nvSpPr>
        <p:spPr>
          <a:xfrm>
            <a:off x="11012331" y="3054547"/>
            <a:ext cx="447040" cy="666115"/>
          </a:xfrm>
          <a:prstGeom prst="rect">
            <a:avLst/>
          </a:prstGeom>
          <a:noFill/>
        </p:spPr>
        <p:txBody>
          <a:bodyPr wrap="none">
            <a:spAutoFit/>
          </a:bodyPr>
          <a:lstStyle>
            <a:defPPr>
              <a:defRPr lang="zh-CN"/>
            </a:defPPr>
            <a:lvl1pPr>
              <a:defRPr>
                <a:solidFill>
                  <a:schemeClr val="bg1"/>
                </a:solidFill>
                <a:latin typeface="方正中等线简体" pitchFamily="65" charset="-122"/>
                <a:ea typeface="方正中等线简体" pitchFamily="65" charset="-122"/>
              </a:defRPr>
            </a:lvl1pPr>
          </a:lstStyle>
          <a:p>
            <a:pPr algn="ctr"/>
            <a:r>
              <a:rPr lang="en-US" altLang="zh-CN" sz="3735" b="1" dirty="0">
                <a:solidFill>
                  <a:schemeClr val="accent5"/>
                </a:solidFill>
                <a:latin typeface="+mn-lt"/>
                <a:ea typeface="+mn-ea"/>
                <a:cs typeface="+mn-ea"/>
                <a:sym typeface="+mn-lt"/>
              </a:rPr>
              <a:t>5</a:t>
            </a:r>
            <a:endParaRPr lang="zh-CN" altLang="en-US" sz="1865" b="1" dirty="0">
              <a:solidFill>
                <a:schemeClr val="accent5"/>
              </a:solidFill>
              <a:latin typeface="+mn-lt"/>
              <a:ea typeface="+mn-ea"/>
              <a:cs typeface="+mn-ea"/>
              <a:sym typeface="+mn-lt"/>
            </a:endParaRPr>
          </a:p>
        </p:txBody>
      </p:sp>
      <p:sp>
        <p:nvSpPr>
          <p:cNvPr id="28" name="矩形 1"/>
          <p:cNvSpPr>
            <a:spLocks noChangeArrowheads="1"/>
          </p:cNvSpPr>
          <p:nvPr/>
        </p:nvSpPr>
        <p:spPr bwMode="auto">
          <a:xfrm>
            <a:off x="1197119" y="2922427"/>
            <a:ext cx="1690437" cy="106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400" dirty="0">
                <a:solidFill>
                  <a:schemeClr val="bg1"/>
                </a:solidFill>
                <a:cs typeface="+mn-ea"/>
                <a:sym typeface="+mn-lt"/>
              </a:rPr>
              <a:t>系统基本的登录功能，手机验证码</a:t>
            </a:r>
            <a:r>
              <a:rPr lang="zh-CN" altLang="en-US" sz="1400" dirty="0">
                <a:solidFill>
                  <a:schemeClr val="bg1"/>
                </a:solidFill>
                <a:cs typeface="+mn-ea"/>
                <a:sym typeface="+mn-lt"/>
              </a:rPr>
              <a:t>注册</a:t>
            </a:r>
            <a:endParaRPr lang="zh-CN" altLang="en-US" sz="1400" dirty="0">
              <a:solidFill>
                <a:schemeClr val="bg1"/>
              </a:solidFill>
              <a:cs typeface="+mn-ea"/>
              <a:sym typeface="+mn-lt"/>
            </a:endParaRPr>
          </a:p>
        </p:txBody>
      </p:sp>
      <p:sp>
        <p:nvSpPr>
          <p:cNvPr id="29" name="TextBox 914"/>
          <p:cNvSpPr txBox="1"/>
          <p:nvPr/>
        </p:nvSpPr>
        <p:spPr bwMode="auto">
          <a:xfrm>
            <a:off x="1676743" y="2418204"/>
            <a:ext cx="1422400" cy="420370"/>
          </a:xfrm>
          <a:prstGeom prst="rect">
            <a:avLst/>
          </a:prstGeom>
          <a:noFill/>
        </p:spPr>
        <p:txBody>
          <a:bodyPr wrap="none">
            <a:spAutoFit/>
          </a:bodyPr>
          <a:lstStyle>
            <a:defPPr>
              <a:defRPr lang="zh-CN"/>
            </a:defPPr>
            <a:lvl1pPr algn="ctr" fontAlgn="auto">
              <a:spcBef>
                <a:spcPts val="0"/>
              </a:spcBef>
              <a:spcAft>
                <a:spcPts val="0"/>
              </a:spcAft>
              <a:defRPr sz="1600" spc="300">
                <a:solidFill>
                  <a:srgbClr val="EBAC07"/>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sz="2135" b="1" dirty="0">
                <a:solidFill>
                  <a:schemeClr val="accent1"/>
                </a:solidFill>
                <a:latin typeface="+mn-lt"/>
                <a:ea typeface="+mn-ea"/>
                <a:cs typeface="+mn-ea"/>
                <a:sym typeface="+mn-lt"/>
              </a:rPr>
              <a:t>登录</a:t>
            </a:r>
            <a:r>
              <a:rPr lang="zh-CN" altLang="en-US" sz="2135" b="1" dirty="0">
                <a:solidFill>
                  <a:schemeClr val="accent1"/>
                </a:solidFill>
                <a:latin typeface="+mn-lt"/>
                <a:ea typeface="+mn-ea"/>
                <a:cs typeface="+mn-ea"/>
                <a:sym typeface="+mn-lt"/>
              </a:rPr>
              <a:t>注册</a:t>
            </a:r>
            <a:endParaRPr lang="zh-CN" altLang="en-US" sz="2135" b="1" dirty="0">
              <a:solidFill>
                <a:schemeClr val="accent1"/>
              </a:solidFill>
              <a:latin typeface="+mn-lt"/>
              <a:ea typeface="+mn-ea"/>
              <a:cs typeface="+mn-ea"/>
              <a:sym typeface="+mn-lt"/>
            </a:endParaRPr>
          </a:p>
        </p:txBody>
      </p:sp>
      <p:sp>
        <p:nvSpPr>
          <p:cNvPr id="30" name="TextBox 915"/>
          <p:cNvSpPr txBox="1"/>
          <p:nvPr/>
        </p:nvSpPr>
        <p:spPr bwMode="auto">
          <a:xfrm>
            <a:off x="3715319" y="2410915"/>
            <a:ext cx="802640" cy="420370"/>
          </a:xfrm>
          <a:prstGeom prst="rect">
            <a:avLst/>
          </a:prstGeom>
          <a:noFill/>
        </p:spPr>
        <p:txBody>
          <a:bodyPr wrap="none">
            <a:spAutoFit/>
          </a:bodyPr>
          <a:lstStyle>
            <a:defPPr>
              <a:defRPr lang="zh-CN"/>
            </a:defPPr>
            <a:lvl1pPr algn="ctr" fontAlgn="auto">
              <a:spcBef>
                <a:spcPts val="0"/>
              </a:spcBef>
              <a:spcAft>
                <a:spcPts val="0"/>
              </a:spcAft>
              <a:defRPr sz="1600" spc="300">
                <a:solidFill>
                  <a:srgbClr val="EBAC07"/>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sz="2135" b="1" dirty="0">
                <a:solidFill>
                  <a:schemeClr val="accent2"/>
                </a:solidFill>
                <a:latin typeface="+mn-lt"/>
                <a:ea typeface="+mn-ea"/>
                <a:cs typeface="+mn-ea"/>
                <a:sym typeface="+mn-lt"/>
              </a:rPr>
              <a:t>我的</a:t>
            </a:r>
            <a:endParaRPr lang="zh-CN" altLang="en-US" sz="2135" b="1" dirty="0">
              <a:solidFill>
                <a:schemeClr val="accent2"/>
              </a:solidFill>
              <a:latin typeface="+mn-lt"/>
              <a:ea typeface="+mn-ea"/>
              <a:cs typeface="+mn-ea"/>
              <a:sym typeface="+mn-lt"/>
            </a:endParaRPr>
          </a:p>
        </p:txBody>
      </p:sp>
      <p:sp>
        <p:nvSpPr>
          <p:cNvPr id="31" name="TextBox 916"/>
          <p:cNvSpPr txBox="1"/>
          <p:nvPr/>
        </p:nvSpPr>
        <p:spPr bwMode="auto">
          <a:xfrm>
            <a:off x="5260196" y="4026532"/>
            <a:ext cx="1422400" cy="420370"/>
          </a:xfrm>
          <a:prstGeom prst="rect">
            <a:avLst/>
          </a:prstGeom>
          <a:noFill/>
        </p:spPr>
        <p:txBody>
          <a:bodyPr wrap="none">
            <a:spAutoFit/>
          </a:bodyPr>
          <a:lstStyle>
            <a:defPPr>
              <a:defRPr lang="zh-CN"/>
            </a:defPPr>
            <a:lvl1pPr algn="ctr" fontAlgn="auto">
              <a:spcBef>
                <a:spcPts val="0"/>
              </a:spcBef>
              <a:spcAft>
                <a:spcPts val="0"/>
              </a:spcAft>
              <a:defRPr sz="1600" spc="300">
                <a:solidFill>
                  <a:srgbClr val="8BC925"/>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sz="2135" b="1" dirty="0">
                <a:solidFill>
                  <a:schemeClr val="accent3"/>
                </a:solidFill>
                <a:latin typeface="+mn-lt"/>
                <a:ea typeface="+mn-ea"/>
                <a:cs typeface="+mn-ea"/>
                <a:sym typeface="+mn-lt"/>
              </a:rPr>
              <a:t>房源管理</a:t>
            </a:r>
            <a:endParaRPr lang="zh-CN" altLang="en-US" sz="2135" b="1" dirty="0">
              <a:solidFill>
                <a:schemeClr val="accent3"/>
              </a:solidFill>
              <a:latin typeface="+mn-lt"/>
              <a:ea typeface="+mn-ea"/>
              <a:cs typeface="+mn-ea"/>
              <a:sym typeface="+mn-lt"/>
            </a:endParaRPr>
          </a:p>
        </p:txBody>
      </p:sp>
      <p:sp>
        <p:nvSpPr>
          <p:cNvPr id="32" name="TextBox 917"/>
          <p:cNvSpPr txBox="1"/>
          <p:nvPr/>
        </p:nvSpPr>
        <p:spPr bwMode="auto">
          <a:xfrm>
            <a:off x="9393327" y="4026532"/>
            <a:ext cx="1422400" cy="420370"/>
          </a:xfrm>
          <a:prstGeom prst="rect">
            <a:avLst/>
          </a:prstGeom>
          <a:noFill/>
        </p:spPr>
        <p:txBody>
          <a:bodyPr wrap="none">
            <a:spAutoFit/>
          </a:bodyPr>
          <a:lstStyle>
            <a:defPPr>
              <a:defRPr lang="zh-CN"/>
            </a:defPPr>
            <a:lvl1pPr algn="ctr" fontAlgn="auto">
              <a:spcBef>
                <a:spcPts val="0"/>
              </a:spcBef>
              <a:spcAft>
                <a:spcPts val="0"/>
              </a:spcAft>
              <a:defRPr sz="1600" spc="300">
                <a:solidFill>
                  <a:srgbClr val="3D9077"/>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sz="2135" b="1" dirty="0">
                <a:solidFill>
                  <a:schemeClr val="accent5"/>
                </a:solidFill>
                <a:latin typeface="+mn-lt"/>
                <a:ea typeface="+mn-ea"/>
                <a:cs typeface="+mn-ea"/>
                <a:sym typeface="+mn-lt"/>
              </a:rPr>
              <a:t>公寓</a:t>
            </a:r>
            <a:r>
              <a:rPr lang="zh-CN" altLang="en-US" sz="2135" b="1" dirty="0">
                <a:solidFill>
                  <a:schemeClr val="accent5"/>
                </a:solidFill>
                <a:latin typeface="+mn-lt"/>
                <a:ea typeface="+mn-ea"/>
                <a:cs typeface="+mn-ea"/>
                <a:sym typeface="+mn-lt"/>
              </a:rPr>
              <a:t>管理</a:t>
            </a:r>
            <a:endParaRPr lang="zh-CN" altLang="en-US" sz="2135" b="1" dirty="0">
              <a:solidFill>
                <a:schemeClr val="accent5"/>
              </a:solidFill>
              <a:latin typeface="+mn-lt"/>
              <a:ea typeface="+mn-ea"/>
              <a:cs typeface="+mn-ea"/>
              <a:sym typeface="+mn-lt"/>
            </a:endParaRPr>
          </a:p>
        </p:txBody>
      </p:sp>
      <p:sp>
        <p:nvSpPr>
          <p:cNvPr id="33" name="TextBox 918"/>
          <p:cNvSpPr txBox="1"/>
          <p:nvPr/>
        </p:nvSpPr>
        <p:spPr bwMode="auto">
          <a:xfrm>
            <a:off x="7355365" y="4026532"/>
            <a:ext cx="1422400" cy="420370"/>
          </a:xfrm>
          <a:prstGeom prst="rect">
            <a:avLst/>
          </a:prstGeom>
          <a:noFill/>
        </p:spPr>
        <p:txBody>
          <a:bodyPr wrap="none">
            <a:spAutoFit/>
          </a:bodyPr>
          <a:lstStyle>
            <a:defPPr>
              <a:defRPr lang="zh-CN"/>
            </a:defPPr>
            <a:lvl1pPr algn="ctr" fontAlgn="auto">
              <a:spcBef>
                <a:spcPts val="0"/>
              </a:spcBef>
              <a:spcAft>
                <a:spcPts val="0"/>
              </a:spcAft>
              <a:defRPr sz="1600" spc="300">
                <a:solidFill>
                  <a:srgbClr val="284848"/>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sz="2135" b="1" dirty="0">
                <a:solidFill>
                  <a:schemeClr val="accent4"/>
                </a:solidFill>
                <a:latin typeface="+mn-lt"/>
                <a:ea typeface="+mn-ea"/>
                <a:cs typeface="+mn-ea"/>
                <a:sym typeface="+mn-lt"/>
              </a:rPr>
              <a:t>租户</a:t>
            </a:r>
            <a:r>
              <a:rPr lang="zh-CN" altLang="en-US" sz="2135" b="1" dirty="0">
                <a:solidFill>
                  <a:schemeClr val="accent4"/>
                </a:solidFill>
                <a:latin typeface="+mn-lt"/>
                <a:ea typeface="+mn-ea"/>
                <a:cs typeface="+mn-ea"/>
                <a:sym typeface="+mn-lt"/>
              </a:rPr>
              <a:t>管理</a:t>
            </a:r>
            <a:endParaRPr lang="zh-CN" altLang="en-US" sz="2135" b="1" dirty="0">
              <a:solidFill>
                <a:schemeClr val="accent4"/>
              </a:solidFill>
              <a:latin typeface="+mn-lt"/>
              <a:ea typeface="+mn-ea"/>
              <a:cs typeface="+mn-ea"/>
              <a:sym typeface="+mn-lt"/>
            </a:endParaRPr>
          </a:p>
        </p:txBody>
      </p:sp>
      <p:sp>
        <p:nvSpPr>
          <p:cNvPr id="34" name="矩形 1"/>
          <p:cNvSpPr>
            <a:spLocks noChangeArrowheads="1"/>
          </p:cNvSpPr>
          <p:nvPr/>
        </p:nvSpPr>
        <p:spPr bwMode="auto">
          <a:xfrm>
            <a:off x="1197119" y="5185212"/>
            <a:ext cx="1000711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600" dirty="0">
                <a:solidFill>
                  <a:schemeClr val="tx1">
                    <a:lumMod val="65000"/>
                    <a:lumOff val="35000"/>
                  </a:schemeClr>
                </a:solidFill>
                <a:cs typeface="+mn-ea"/>
                <a:sym typeface="+mn-lt"/>
              </a:rPr>
              <a:t>本项目由个人资料模块、公寓合同管理模块、房源管理模块、租户管理模块、登录模块五大模块组成。</a:t>
            </a:r>
            <a:endParaRPr lang="zh-CN" altLang="en-US" sz="1600" dirty="0">
              <a:solidFill>
                <a:schemeClr val="tx1">
                  <a:lumMod val="65000"/>
                  <a:lumOff val="35000"/>
                </a:schemeClr>
              </a:solidFill>
              <a:cs typeface="+mn-ea"/>
              <a:sym typeface="+mn-lt"/>
            </a:endParaRPr>
          </a:p>
        </p:txBody>
      </p:sp>
      <p:sp>
        <p:nvSpPr>
          <p:cNvPr id="35" name="矩形 1"/>
          <p:cNvSpPr>
            <a:spLocks noChangeArrowheads="1"/>
          </p:cNvSpPr>
          <p:nvPr/>
        </p:nvSpPr>
        <p:spPr bwMode="auto">
          <a:xfrm>
            <a:off x="3377678" y="2957890"/>
            <a:ext cx="1690437" cy="414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400" dirty="0">
                <a:solidFill>
                  <a:schemeClr val="bg1"/>
                </a:solidFill>
                <a:cs typeface="+mn-ea"/>
                <a:sym typeface="+mn-lt"/>
              </a:rPr>
              <a:t>个人信息</a:t>
            </a:r>
            <a:r>
              <a:rPr lang="zh-CN" altLang="en-US" sz="1400" dirty="0">
                <a:solidFill>
                  <a:schemeClr val="bg1"/>
                </a:solidFill>
                <a:cs typeface="+mn-ea"/>
                <a:sym typeface="+mn-lt"/>
              </a:rPr>
              <a:t>查看</a:t>
            </a:r>
            <a:endParaRPr lang="zh-CN" altLang="en-US" sz="1400" dirty="0">
              <a:solidFill>
                <a:schemeClr val="bg1"/>
              </a:solidFill>
              <a:cs typeface="+mn-ea"/>
              <a:sym typeface="+mn-lt"/>
            </a:endParaRPr>
          </a:p>
        </p:txBody>
      </p:sp>
      <p:sp>
        <p:nvSpPr>
          <p:cNvPr id="36" name="矩形 1"/>
          <p:cNvSpPr>
            <a:spLocks noChangeArrowheads="1"/>
          </p:cNvSpPr>
          <p:nvPr/>
        </p:nvSpPr>
        <p:spPr bwMode="auto">
          <a:xfrm>
            <a:off x="5122266" y="3154430"/>
            <a:ext cx="1690437" cy="737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400" dirty="0">
                <a:solidFill>
                  <a:schemeClr val="bg1"/>
                </a:solidFill>
                <a:cs typeface="+mn-ea"/>
                <a:sym typeface="+mn-lt"/>
              </a:rPr>
              <a:t>房源新增、修改、删除、查询、</a:t>
            </a:r>
            <a:r>
              <a:rPr lang="zh-CN" altLang="en-US" sz="1400" dirty="0">
                <a:solidFill>
                  <a:schemeClr val="bg1"/>
                </a:solidFill>
                <a:cs typeface="+mn-ea"/>
                <a:sym typeface="+mn-lt"/>
              </a:rPr>
              <a:t>出租</a:t>
            </a:r>
            <a:endParaRPr lang="zh-CN" altLang="en-US" sz="1400" dirty="0">
              <a:solidFill>
                <a:schemeClr val="bg1"/>
              </a:solidFill>
              <a:cs typeface="+mn-ea"/>
              <a:sym typeface="+mn-lt"/>
            </a:endParaRPr>
          </a:p>
        </p:txBody>
      </p:sp>
      <p:sp>
        <p:nvSpPr>
          <p:cNvPr id="37" name="矩形 1"/>
          <p:cNvSpPr>
            <a:spLocks noChangeArrowheads="1"/>
          </p:cNvSpPr>
          <p:nvPr/>
        </p:nvSpPr>
        <p:spPr bwMode="auto">
          <a:xfrm>
            <a:off x="7520517" y="3154952"/>
            <a:ext cx="1690437" cy="414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400" dirty="0">
                <a:solidFill>
                  <a:schemeClr val="bg1"/>
                </a:solidFill>
                <a:cs typeface="+mn-ea"/>
                <a:sym typeface="+mn-lt"/>
              </a:rPr>
              <a:t>租户查看、</a:t>
            </a:r>
            <a:r>
              <a:rPr lang="zh-CN" altLang="en-US" sz="1400" dirty="0">
                <a:solidFill>
                  <a:schemeClr val="bg1"/>
                </a:solidFill>
                <a:cs typeface="+mn-ea"/>
                <a:sym typeface="+mn-lt"/>
              </a:rPr>
              <a:t>删除</a:t>
            </a:r>
            <a:endParaRPr lang="zh-CN" altLang="en-US" sz="1400" dirty="0">
              <a:solidFill>
                <a:schemeClr val="bg1"/>
              </a:solidFill>
              <a:cs typeface="+mn-ea"/>
              <a:sym typeface="+mn-lt"/>
            </a:endParaRPr>
          </a:p>
        </p:txBody>
      </p:sp>
      <p:sp>
        <p:nvSpPr>
          <p:cNvPr id="38" name="矩形 1"/>
          <p:cNvSpPr>
            <a:spLocks noChangeArrowheads="1"/>
          </p:cNvSpPr>
          <p:nvPr/>
        </p:nvSpPr>
        <p:spPr bwMode="auto">
          <a:xfrm>
            <a:off x="9388797" y="3083832"/>
            <a:ext cx="1690437" cy="737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400" dirty="0">
                <a:solidFill>
                  <a:schemeClr val="bg1"/>
                </a:solidFill>
                <a:cs typeface="+mn-ea"/>
                <a:sym typeface="+mn-lt"/>
              </a:rPr>
              <a:t>合同管理、水电费</a:t>
            </a:r>
            <a:r>
              <a:rPr lang="zh-CN" altLang="en-US" sz="1400" dirty="0">
                <a:solidFill>
                  <a:schemeClr val="bg1"/>
                </a:solidFill>
                <a:cs typeface="+mn-ea"/>
                <a:sym typeface="+mn-lt"/>
              </a:rPr>
              <a:t>新增</a:t>
            </a:r>
            <a:endParaRPr lang="zh-CN" altLang="en-US" sz="1400" dirty="0">
              <a:solidFill>
                <a:schemeClr val="bg1"/>
              </a:solidFill>
              <a:cs typeface="+mn-ea"/>
              <a:sym typeface="+mn-lt"/>
            </a:endParaRPr>
          </a:p>
        </p:txBody>
      </p:sp>
      <p:grpSp>
        <p:nvGrpSpPr>
          <p:cNvPr id="39" name="组合 38"/>
          <p:cNvGrpSpPr/>
          <p:nvPr/>
        </p:nvGrpSpPr>
        <p:grpSpPr>
          <a:xfrm>
            <a:off x="123825" y="110358"/>
            <a:ext cx="593817" cy="593817"/>
            <a:chOff x="1131485" y="2234042"/>
            <a:chExt cx="1607262" cy="1607262"/>
          </a:xfrm>
        </p:grpSpPr>
        <p:sp>
          <p:nvSpPr>
            <p:cNvPr id="40" name="椭圆 39"/>
            <p:cNvSpPr/>
            <p:nvPr/>
          </p:nvSpPr>
          <p:spPr>
            <a:xfrm>
              <a:off x="1131485" y="2234042"/>
              <a:ext cx="1607262" cy="1607262"/>
            </a:xfrm>
            <a:prstGeom prst="ellipse">
              <a:avLst/>
            </a:prstGeom>
            <a:solidFill>
              <a:schemeClr val="accent6"/>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1" name="椭圆 40"/>
            <p:cNvSpPr/>
            <p:nvPr/>
          </p:nvSpPr>
          <p:spPr>
            <a:xfrm>
              <a:off x="1241020" y="2343577"/>
              <a:ext cx="1388192" cy="138819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2" name="KSO_Shape"/>
            <p:cNvSpPr/>
            <p:nvPr/>
          </p:nvSpPr>
          <p:spPr bwMode="auto">
            <a:xfrm>
              <a:off x="1480150" y="2597150"/>
              <a:ext cx="909932" cy="881046"/>
            </a:xfrm>
            <a:custGeom>
              <a:avLst/>
              <a:gdLst>
                <a:gd name="T0" fmla="*/ 1660229 w 8965002"/>
                <a:gd name="T1" fmla="*/ 723707 h 8673857"/>
                <a:gd name="T2" fmla="*/ 1707743 w 8965002"/>
                <a:gd name="T3" fmla="*/ 723707 h 8673857"/>
                <a:gd name="T4" fmla="*/ 1786179 w 8965002"/>
                <a:gd name="T5" fmla="*/ 872262 h 8673857"/>
                <a:gd name="T6" fmla="*/ 1398524 w 8965002"/>
                <a:gd name="T7" fmla="*/ 1455923 h 8673857"/>
                <a:gd name="T8" fmla="*/ 1307266 w 8965002"/>
                <a:gd name="T9" fmla="*/ 1501168 h 8673857"/>
                <a:gd name="T10" fmla="*/ 1079500 w 8965002"/>
                <a:gd name="T11" fmla="*/ 1501168 h 8673857"/>
                <a:gd name="T12" fmla="*/ 1079500 w 8965002"/>
                <a:gd name="T13" fmla="*/ 1685165 h 8673857"/>
                <a:gd name="T14" fmla="*/ 1049332 w 8965002"/>
                <a:gd name="T15" fmla="*/ 1734934 h 8673857"/>
                <a:gd name="T16" fmla="*/ 1021427 w 8965002"/>
                <a:gd name="T17" fmla="*/ 1741721 h 8673857"/>
                <a:gd name="T18" fmla="*/ 985980 w 8965002"/>
                <a:gd name="T19" fmla="*/ 1731164 h 8673857"/>
                <a:gd name="T20" fmla="*/ 808744 w 8965002"/>
                <a:gd name="T21" fmla="*/ 1611265 h 8673857"/>
                <a:gd name="T22" fmla="*/ 635280 w 8965002"/>
                <a:gd name="T23" fmla="*/ 1731164 h 8673857"/>
                <a:gd name="T24" fmla="*/ 571927 w 8965002"/>
                <a:gd name="T25" fmla="*/ 1734934 h 8673857"/>
                <a:gd name="T26" fmla="*/ 539497 w 8965002"/>
                <a:gd name="T27" fmla="*/ 1685165 h 8673857"/>
                <a:gd name="T28" fmla="*/ 539497 w 8965002"/>
                <a:gd name="T29" fmla="*/ 1225173 h 8673857"/>
                <a:gd name="T30" fmla="*/ 636788 w 8965002"/>
                <a:gd name="T31" fmla="*/ 1030619 h 8673857"/>
                <a:gd name="T32" fmla="*/ 667710 w 8965002"/>
                <a:gd name="T33" fmla="*/ 1022324 h 8673857"/>
                <a:gd name="T34" fmla="*/ 1142852 w 8965002"/>
                <a:gd name="T35" fmla="*/ 1022324 h 8673857"/>
                <a:gd name="T36" fmla="*/ 1077992 w 8965002"/>
                <a:gd name="T37" fmla="*/ 1261369 h 8673857"/>
                <a:gd name="T38" fmla="*/ 1250702 w 8965002"/>
                <a:gd name="T39" fmla="*/ 1261369 h 8673857"/>
                <a:gd name="T40" fmla="*/ 1660229 w 8965002"/>
                <a:gd name="T41" fmla="*/ 723707 h 8673857"/>
                <a:gd name="T42" fmla="*/ 1227016 w 8965002"/>
                <a:gd name="T43" fmla="*/ 26 h 8673857"/>
                <a:gd name="T44" fmla="*/ 1646524 w 8965002"/>
                <a:gd name="T45" fmla="*/ 27634 h 8673857"/>
                <a:gd name="T46" fmla="*/ 1722691 w 8965002"/>
                <a:gd name="T47" fmla="*/ 177681 h 8673857"/>
                <a:gd name="T48" fmla="*/ 1246833 w 8965002"/>
                <a:gd name="T49" fmla="*/ 798230 h 8673857"/>
                <a:gd name="T50" fmla="*/ 1160861 w 8965002"/>
                <a:gd name="T51" fmla="*/ 838946 h 8673857"/>
                <a:gd name="T52" fmla="*/ 443680 w 8965002"/>
                <a:gd name="T53" fmla="*/ 838946 h 8673857"/>
                <a:gd name="T54" fmla="*/ 231014 w 8965002"/>
                <a:gd name="T55" fmla="*/ 1099833 h 8673857"/>
                <a:gd name="T56" fmla="*/ 361479 w 8965002"/>
                <a:gd name="T57" fmla="*/ 1249880 h 8673857"/>
                <a:gd name="T58" fmla="*/ 418794 w 8965002"/>
                <a:gd name="T59" fmla="*/ 1261190 h 8673857"/>
                <a:gd name="T60" fmla="*/ 418794 w 8965002"/>
                <a:gd name="T61" fmla="*/ 1500965 h 8673857"/>
                <a:gd name="T62" fmla="*/ 10807 w 8965002"/>
                <a:gd name="T63" fmla="*/ 1148843 h 8673857"/>
                <a:gd name="T64" fmla="*/ 13069 w 8965002"/>
                <a:gd name="T65" fmla="*/ 949785 h 8673857"/>
                <a:gd name="T66" fmla="*/ 545488 w 8965002"/>
                <a:gd name="T67" fmla="*/ 134703 h 8673857"/>
                <a:gd name="T68" fmla="*/ 706119 w 8965002"/>
                <a:gd name="T69" fmla="*/ 45730 h 8673857"/>
                <a:gd name="T70" fmla="*/ 1227016 w 8965002"/>
                <a:gd name="T71" fmla="*/ 26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chemeClr val="accent6"/>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solidFill>
                  <a:schemeClr val="bg1"/>
                </a:solidFill>
              </a:endParaRPr>
            </a:p>
          </p:txBody>
        </p:sp>
      </p:grpSp>
    </p:spTree>
  </p:cSld>
  <p:clrMapOvr>
    <a:masterClrMapping/>
  </p:clrMapOvr>
</p:sld>
</file>

<file path=ppt/tags/tag1.xml><?xml version="1.0" encoding="utf-8"?>
<p:tagLst xmlns:p="http://schemas.openxmlformats.org/presentationml/2006/main">
  <p:tag name="KSO_WM_UNIT_PLACING_PICTURE_USER_VIEWPORT" val="{&quot;height&quot;:9945,&quot;width&quot;:11705}"/>
</p:tagLst>
</file>

<file path=ppt/theme/theme1.xml><?xml version="1.0" encoding="utf-8"?>
<a:theme xmlns:a="http://schemas.openxmlformats.org/drawingml/2006/main" name="Office 主题​​">
  <a:themeElements>
    <a:clrScheme name="灰度">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2787</Words>
  <Application>WPS 演示</Application>
  <PresentationFormat>自定义</PresentationFormat>
  <Paragraphs>257</Paragraphs>
  <Slides>28</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28</vt:i4>
      </vt:variant>
    </vt:vector>
  </HeadingPairs>
  <TitlesOfParts>
    <vt:vector size="39" baseType="lpstr">
      <vt:lpstr>Arial</vt:lpstr>
      <vt:lpstr>宋体</vt:lpstr>
      <vt:lpstr>Wingdings</vt:lpstr>
      <vt:lpstr>Calibri</vt:lpstr>
      <vt:lpstr>微软雅黑</vt:lpstr>
      <vt:lpstr>Source Sans Pro Light</vt:lpstr>
      <vt:lpstr>Yu Gothic UI Semilight</vt:lpstr>
      <vt:lpstr>Arial Unicode MS</vt:lpstr>
      <vt:lpstr>等线</vt:lpstr>
      <vt:lpstr>方正中等线简体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creator>PPTS</dc:creator>
  <cp:keywords>PPTS</cp:keywords>
  <dc:description>PPTS</dc:description>
  <dc:subject>PPTS</dc:subject>
  <cp:category>PPTS</cp:category>
  <cp:lastModifiedBy>　</cp:lastModifiedBy>
  <cp:revision>23</cp:revision>
  <dcterms:created xsi:type="dcterms:W3CDTF">2016-04-12T15:13:00Z</dcterms:created>
  <dcterms:modified xsi:type="dcterms:W3CDTF">2021-05-17T18:17:35Z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2052-11.1.0.10495</vt:lpwstr>
  </property>
  <property fmtid="{D5CDD505-2E9C-101B-9397-08002B2CF9AE}" pid="3" name="KSORubyTemplateID">
    <vt:lpwstr>8</vt:lpwstr>
  </property>
  <property fmtid="{D5CDD505-2E9C-101B-9397-08002B2CF9AE}" pid="4" name="ICV">
    <vt:lpwstr>134F172FB877480DB56FF3EA9A00EDE6</vt:lpwstr>
  </property>
</Properties>
</file>