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0E86-6358-42C0-B261-C550F45D938E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D8AA-92D1-415C-BC02-15F449AE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DD8AA-92D1-415C-BC02-15F449AED8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2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BDAE1-08FE-4773-9850-09E9D50D57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7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8B07-F9D4-4780-AEF5-A871C6889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CFA6-9238-44A0-8D72-0CECC8FF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4574-68B0-41DF-A5B3-087EFF12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5DEF-01A3-4D5D-835E-0B20D7C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A75D-8F23-4042-83B2-8F36C0FE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C3DF-AA7F-4792-810E-232E8917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AC2CF-EEB8-4A3A-8918-C5890D2B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2C0C-7F87-44E0-99BB-837FDC91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6E95-02D0-4FAF-875C-EBCF1806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1AB6-AD57-4FC7-BF60-3B125F01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5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3616E-F16D-41BF-96B2-123059DAD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4AE28-74B7-421A-994A-3DA4CE9BD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03A0-0188-4870-9719-72C0C073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67D1-40C7-40F5-86B6-B052C29B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6E30-E379-4894-92E1-62DB508C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2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06F-8F63-4082-A898-3362AEF7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0BD2-578A-43BC-8689-B633D749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F239-422D-49F5-A324-72808CA8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1BF8-1844-4106-9DD3-2A285F6A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8AE2-2668-4046-84DD-923FA3DC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2A52-DB41-483B-B8B3-247A422A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B581-66DA-4BED-8E7A-52804753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1929-9AF8-45E1-9064-5434EA6A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29D2-E270-4510-ADC8-CCC8678D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021D-EB12-460C-8318-4137055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0B97-59C4-4C89-9CF0-28EE3798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3A4-0944-43BD-9FD9-ECEAAC2F9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4398-3555-4C4F-A84B-267728F6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2FB0-C550-4DD5-9FDC-64B85844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B780-7F56-4602-AD1D-0D7120E9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5D0A7-C819-45C6-92B4-A9AD2FC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08F0-383A-45D8-81F4-1CBC4817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C5B2-D398-4B88-919F-A72097A2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556A-E034-4FBC-9387-A9FCBC1E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CE483-3B23-476D-AE15-906C14D45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E1011-6844-4585-8988-F9FA22A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41677-A0F2-41DB-8DDF-C74E847D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87929-1066-49DD-8989-0247A731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3C43-B48A-41C5-9E18-EB91D20E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393-FB08-4B37-BD52-83F4DBC8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596C1-0C2E-49EC-8918-BEBDDF2E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5EC8-6313-4BDD-BE9C-4A63E56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D450-3E3B-4B51-8D8C-984333A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4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3E15F-C2CB-43FE-8748-92D71D8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51C8-F00C-41FD-8CFE-4AE56EE5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5BB-2F14-4CCE-977B-57153C0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475-5273-458F-B747-8FE2DAC7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024B-FBDB-46DB-90EF-C046ECF0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C7480-9681-4423-9188-8381233B7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19F4-6DCA-49BB-BB97-4BC54A09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227E-AA67-40D9-83F0-CA28ED58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2EBA3-4DAF-4E20-A2A3-1994BB2E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83FE-787E-41E7-9B86-B071976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2E591-04C6-40FA-9C4D-E9EAE7F29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1808B-7882-4640-BCA4-A423B18C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8EC1-3B95-49EA-9372-7C40ADE6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97608-D6B3-4EA4-8FC3-76A3FAE8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720B-E1F9-4AB3-B315-533E72A9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59C27-4A97-4A16-9049-8C039242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78F0-B1D8-4DBD-AFD8-8D892A9E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70A9-7551-4680-AB8B-165EBADD7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2789-48DF-4B27-ADF2-CCD476E4D8BC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05AE-5B73-42D1-82CF-B89F933D3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B5D1-11AE-4683-B01C-BC171C32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C202-706A-4C58-9C34-0BCAE2835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op0W4QDOUI&amp;t=755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1CD0-663E-4FE7-BEC7-DA80B6C95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Maze Generator&amp; Solver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901F4-3BF4-49AC-8391-8AF41EC6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671"/>
            <a:ext cx="9144000" cy="1655762"/>
          </a:xfrm>
        </p:spPr>
        <p:txBody>
          <a:bodyPr/>
          <a:lstStyle/>
          <a:p>
            <a:r>
              <a:rPr lang="en-US" altLang="zh-CN" dirty="0"/>
              <a:t>By: Wenhao Li</a:t>
            </a:r>
          </a:p>
          <a:p>
            <a:r>
              <a:rPr lang="en-US" altLang="zh-CN" dirty="0"/>
              <a:t>Contact: wl85v@mail.Missouri.edu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29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DAA5-2F2E-448A-BD33-9C38EA49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maze?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5D2A1-9333-40D6-AE48-B230EABFA120}"/>
              </a:ext>
            </a:extLst>
          </p:cNvPr>
          <p:cNvSpPr/>
          <p:nvPr/>
        </p:nvSpPr>
        <p:spPr>
          <a:xfrm>
            <a:off x="3577701" y="2104008"/>
            <a:ext cx="3915052" cy="39150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074B95-EFC6-473C-8A59-6347CA157363}"/>
              </a:ext>
            </a:extLst>
          </p:cNvPr>
          <p:cNvCxnSpPr>
            <a:stCxn id="4" idx="1"/>
          </p:cNvCxnSpPr>
          <p:nvPr/>
        </p:nvCxnSpPr>
        <p:spPr>
          <a:xfrm flipV="1">
            <a:off x="3577701" y="4048217"/>
            <a:ext cx="2618913" cy="13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672A0-3E4B-4DEF-87EF-553BF34F2A86}"/>
              </a:ext>
            </a:extLst>
          </p:cNvPr>
          <p:cNvCxnSpPr>
            <a:cxnSpLocks/>
          </p:cNvCxnSpPr>
          <p:nvPr/>
        </p:nvCxnSpPr>
        <p:spPr>
          <a:xfrm flipV="1">
            <a:off x="6674527" y="4034901"/>
            <a:ext cx="818226" cy="13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Down 8">
            <a:extLst>
              <a:ext uri="{FF2B5EF4-FFF2-40B4-BE49-F238E27FC236}">
                <a16:creationId xmlns:a16="http://schemas.microsoft.com/office/drawing/2014/main" id="{4EAB497A-0394-406C-8797-68193BC3D932}"/>
              </a:ext>
            </a:extLst>
          </p:cNvPr>
          <p:cNvSpPr/>
          <p:nvPr/>
        </p:nvSpPr>
        <p:spPr>
          <a:xfrm>
            <a:off x="3657600" y="1455938"/>
            <a:ext cx="328474" cy="6347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875CEAA-CBEE-4809-A6FE-87329E666D35}"/>
              </a:ext>
            </a:extLst>
          </p:cNvPr>
          <p:cNvSpPr/>
          <p:nvPr/>
        </p:nvSpPr>
        <p:spPr>
          <a:xfrm rot="10800000">
            <a:off x="7164279" y="6052352"/>
            <a:ext cx="328474" cy="6347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FC805-8775-4F38-8EC2-2D03D2B15C21}"/>
              </a:ext>
            </a:extLst>
          </p:cNvPr>
          <p:cNvSpPr/>
          <p:nvPr/>
        </p:nvSpPr>
        <p:spPr>
          <a:xfrm>
            <a:off x="6898019" y="6081151"/>
            <a:ext cx="2662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36AE3-1377-4D41-A132-3E691E252AFA}"/>
              </a:ext>
            </a:extLst>
          </p:cNvPr>
          <p:cNvSpPr/>
          <p:nvPr/>
        </p:nvSpPr>
        <p:spPr>
          <a:xfrm>
            <a:off x="3180188" y="1311649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586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F55D-1788-43AE-87B1-3C30BBAB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generate? (</a:t>
            </a:r>
            <a:r>
              <a:rPr lang="en-US" altLang="zh-CN"/>
              <a:t>Divide conquer)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D5307-DEEB-4772-932C-33F6546FD022}"/>
              </a:ext>
            </a:extLst>
          </p:cNvPr>
          <p:cNvSpPr/>
          <p:nvPr/>
        </p:nvSpPr>
        <p:spPr>
          <a:xfrm>
            <a:off x="3577701" y="2104008"/>
            <a:ext cx="3915052" cy="39150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9B8BC-9C3D-4842-B594-194EFB6315F4}"/>
              </a:ext>
            </a:extLst>
          </p:cNvPr>
          <p:cNvCxnSpPr>
            <a:stCxn id="4" idx="1"/>
          </p:cNvCxnSpPr>
          <p:nvPr/>
        </p:nvCxnSpPr>
        <p:spPr>
          <a:xfrm flipV="1">
            <a:off x="3577701" y="4048217"/>
            <a:ext cx="2618913" cy="133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869A80-2C8D-47A4-A79A-44BBAD892ADD}"/>
              </a:ext>
            </a:extLst>
          </p:cNvPr>
          <p:cNvCxnSpPr>
            <a:cxnSpLocks/>
          </p:cNvCxnSpPr>
          <p:nvPr/>
        </p:nvCxnSpPr>
        <p:spPr>
          <a:xfrm flipV="1">
            <a:off x="6674527" y="4034901"/>
            <a:ext cx="818226" cy="133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0AD7E6A9-270C-4BDD-A1E9-125DDE264E10}"/>
              </a:ext>
            </a:extLst>
          </p:cNvPr>
          <p:cNvSpPr/>
          <p:nvPr/>
        </p:nvSpPr>
        <p:spPr>
          <a:xfrm>
            <a:off x="3657600" y="1455938"/>
            <a:ext cx="328474" cy="6347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84E8587-2246-4E8E-9216-115E6CCA22B0}"/>
              </a:ext>
            </a:extLst>
          </p:cNvPr>
          <p:cNvSpPr/>
          <p:nvPr/>
        </p:nvSpPr>
        <p:spPr>
          <a:xfrm rot="10800000">
            <a:off x="7164279" y="6052352"/>
            <a:ext cx="328474" cy="6347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1D3A10-5011-43E2-9B2D-1A8404376A95}"/>
              </a:ext>
            </a:extLst>
          </p:cNvPr>
          <p:cNvCxnSpPr>
            <a:cxnSpLocks/>
          </p:cNvCxnSpPr>
          <p:nvPr/>
        </p:nvCxnSpPr>
        <p:spPr>
          <a:xfrm>
            <a:off x="4234649" y="2090691"/>
            <a:ext cx="0" cy="1478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A1AD2-9013-4AA5-AA9C-E0009A871CD6}"/>
              </a:ext>
            </a:extLst>
          </p:cNvPr>
          <p:cNvCxnSpPr>
            <a:cxnSpLocks/>
          </p:cNvCxnSpPr>
          <p:nvPr/>
        </p:nvCxnSpPr>
        <p:spPr>
          <a:xfrm>
            <a:off x="3542189" y="3181504"/>
            <a:ext cx="3728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05049-C565-44FB-B7E4-EAB21B94E854}"/>
              </a:ext>
            </a:extLst>
          </p:cNvPr>
          <p:cNvCxnSpPr/>
          <p:nvPr/>
        </p:nvCxnSpPr>
        <p:spPr>
          <a:xfrm flipV="1">
            <a:off x="5805996" y="2654423"/>
            <a:ext cx="0" cy="13804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5989A7-AC9F-409C-8DD5-4BB9F4D5AECA}"/>
              </a:ext>
            </a:extLst>
          </p:cNvPr>
          <p:cNvCxnSpPr>
            <a:cxnSpLocks/>
          </p:cNvCxnSpPr>
          <p:nvPr/>
        </p:nvCxnSpPr>
        <p:spPr>
          <a:xfrm flipV="1">
            <a:off x="6445188" y="2104009"/>
            <a:ext cx="0" cy="19442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8F40F2-DBCC-4473-92A9-914BD3840E3D}"/>
              </a:ext>
            </a:extLst>
          </p:cNvPr>
          <p:cNvSpPr/>
          <p:nvPr/>
        </p:nvSpPr>
        <p:spPr>
          <a:xfrm>
            <a:off x="5214909" y="4094826"/>
            <a:ext cx="26506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OH no!</a:t>
            </a:r>
          </a:p>
        </p:txBody>
      </p:sp>
    </p:spTree>
    <p:extLst>
      <p:ext uri="{BB962C8B-B14F-4D97-AF65-F5344CB8AC3E}">
        <p14:creationId xmlns:p14="http://schemas.microsoft.com/office/powerpoint/2010/main" val="3614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2CD0-C5A6-4A42-A21E-52BC0E1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solve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5080-FB76-4324-9A6D-BD65532B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Breadth First Search</a:t>
            </a:r>
          </a:p>
          <a:p>
            <a:r>
              <a:rPr lang="en-US" altLang="zh-CN" dirty="0"/>
              <a:t>Depth first search</a:t>
            </a:r>
          </a:p>
          <a:p>
            <a:r>
              <a:rPr lang="en-US" altLang="zh-CN" dirty="0"/>
              <a:t>Uniform cost search</a:t>
            </a:r>
          </a:p>
          <a:p>
            <a:r>
              <a:rPr lang="en-US" altLang="zh-CN" dirty="0"/>
              <a:t>A*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41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8878-1A5A-427A-AC2A-7533EDA1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8E51EE-C4CE-422A-837A-4AD953B9C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072" y="1767483"/>
            <a:ext cx="4257143" cy="42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C7584-A6C7-4AD4-A201-14F2BE75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19" y="1690688"/>
            <a:ext cx="4738396" cy="470864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9A6CDF-D37B-4408-B287-4D7AA6791294}"/>
              </a:ext>
            </a:extLst>
          </p:cNvPr>
          <p:cNvSpPr/>
          <p:nvPr/>
        </p:nvSpPr>
        <p:spPr>
          <a:xfrm>
            <a:off x="5038531" y="3877007"/>
            <a:ext cx="1352938" cy="48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69848-49E2-4F9D-9074-467B0E54B675}"/>
              </a:ext>
            </a:extLst>
          </p:cNvPr>
          <p:cNvSpPr txBox="1"/>
          <p:nvPr/>
        </p:nvSpPr>
        <p:spPr>
          <a:xfrm>
            <a:off x="221941" y="6399329"/>
            <a:ext cx="941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Credit: (computerphile) </a:t>
            </a:r>
            <a:r>
              <a:rPr lang="en-US" altLang="zh-CN" dirty="0">
                <a:hlinkClick r:id="rId5"/>
              </a:rPr>
              <a:t>https://www.youtube.com/watch?v=rop0W4QDOUI&amp;t=755s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5CDF-FC58-40D2-9426-4A18F8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1026" name="Picture 2" descr="Image result for c++ logo">
            <a:extLst>
              <a:ext uri="{FF2B5EF4-FFF2-40B4-BE49-F238E27FC236}">
                <a16:creationId xmlns:a16="http://schemas.microsoft.com/office/drawing/2014/main" id="{7F1549F3-68F2-4FA6-AD96-92B68F49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0503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5B1EE9-7C8A-4E8B-8AAE-7543CEB40CB9}"/>
              </a:ext>
            </a:extLst>
          </p:cNvPr>
          <p:cNvSpPr/>
          <p:nvPr/>
        </p:nvSpPr>
        <p:spPr>
          <a:xfrm>
            <a:off x="1448717" y="5167312"/>
            <a:ext cx="1829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*(C++17)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91B99-E145-458F-B0A5-CDCA86D9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02" y="1981378"/>
            <a:ext cx="3895238" cy="28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E1EF20-D140-47E2-B3A7-9C535EA151C6}"/>
              </a:ext>
            </a:extLst>
          </p:cNvPr>
          <p:cNvSpPr/>
          <p:nvPr/>
        </p:nvSpPr>
        <p:spPr>
          <a:xfrm>
            <a:off x="8491677" y="5167312"/>
            <a:ext cx="837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7034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9A3-BC8A-446D-AA69-C9584740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311" y="3037304"/>
            <a:ext cx="1679366" cy="1325563"/>
          </a:xfrm>
        </p:spPr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7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25D-7953-4A8E-83D5-B8244B9D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1C44-492D-488B-81AD-7EB3502D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performance (solving mazes 10x~100x faster than Dr. Mike’s code using A*, depending on the “quality” of the maze)</a:t>
            </a:r>
          </a:p>
          <a:p>
            <a:r>
              <a:rPr lang="en-US" altLang="zh-CN" dirty="0"/>
              <a:t>Cross platform (thanks to QT)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55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0145F-AC6E-4FD5-A27D-B1D6D5F2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536" y="1028180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is 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Image result for github">
            <a:extLst>
              <a:ext uri="{FF2B5EF4-FFF2-40B4-BE49-F238E27FC236}">
                <a16:creationId xmlns:a16="http://schemas.microsoft.com/office/drawing/2014/main" id="{0069EEF6-2EEE-44BC-B14F-9932677C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4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121</Words>
  <Application>Microsoft Office PowerPoint</Application>
  <PresentationFormat>Widescreen</PresentationFormat>
  <Paragraphs>26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Theme</vt:lpstr>
      <vt:lpstr>Maze Generator&amp; Solver</vt:lpstr>
      <vt:lpstr>What is a maze?</vt:lpstr>
      <vt:lpstr>How to generate? (Divide conquer)</vt:lpstr>
      <vt:lpstr>How to solve</vt:lpstr>
      <vt:lpstr>Optimization</vt:lpstr>
      <vt:lpstr>Implementation</vt:lpstr>
      <vt:lpstr>Demo</vt:lpstr>
      <vt:lpstr>Achievements</vt:lpstr>
      <vt:lpstr>Code is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Generator&amp; Solver</dc:title>
  <dc:creator>Li, Wenhao (MU-Student)</dc:creator>
  <cp:lastModifiedBy>Li, Wenhao (MU-Student)</cp:lastModifiedBy>
  <cp:revision>7</cp:revision>
  <dcterms:created xsi:type="dcterms:W3CDTF">2019-12-03T12:32:22Z</dcterms:created>
  <dcterms:modified xsi:type="dcterms:W3CDTF">2019-12-04T23:37:35Z</dcterms:modified>
</cp:coreProperties>
</file>