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59" r:id="rId7"/>
    <p:sldId id="258" r:id="rId8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719"/>
  </p:normalViewPr>
  <p:slideViewPr>
    <p:cSldViewPr snapToGrid="0">
      <p:cViewPr>
        <p:scale>
          <a:sx n="92" d="100"/>
          <a:sy n="92" d="100"/>
        </p:scale>
        <p:origin x="1936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C65C-CE75-349C-D2F4-DEB727F2D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024E3-AA60-9F80-FD36-F6D89758F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542B9-83E4-A8D6-AF30-AAB5B9E1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B888-6276-A34F-952F-75358E80FA1F}" type="datetimeFigureOut">
              <a:rPr lang="en-KR" smtClean="0"/>
              <a:t>2022/12/23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14CD8-C71F-F643-1E8A-0266D108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8ABD-7FD1-8204-86C6-C3AFD253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C0AD-C620-BA4C-948E-81866CFAE61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8752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7BAD8-BFA0-6143-5D6A-9F59A910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77673-804D-7C3D-38F9-5F5FCD43E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91987-57D0-CCB3-2C5C-D8D4C3DC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B888-6276-A34F-952F-75358E80FA1F}" type="datetimeFigureOut">
              <a:rPr lang="en-KR" smtClean="0"/>
              <a:t>2022/12/23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67959-E3AC-5C9D-0FF7-B42320E9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35FD0-0F14-14BC-3D96-0873A4A1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C0AD-C620-BA4C-948E-81866CFAE61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9305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A44C0-AB4A-7835-63FD-2DC63DB63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EB43E-76E9-536C-5996-B4659A87F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CD3E8-F13F-6FBC-5C2B-156103DD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B888-6276-A34F-952F-75358E80FA1F}" type="datetimeFigureOut">
              <a:rPr lang="en-KR" smtClean="0"/>
              <a:t>2022/12/23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0B863-2A32-040E-1072-3093D393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AF21-333E-F437-909B-DECF5093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C0AD-C620-BA4C-948E-81866CFAE61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5279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0909-DC52-55E5-C2FD-0615F32C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17951-312A-2BED-F250-D5110086E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EDADA-DB74-1E9F-16C3-E90F40BE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B888-6276-A34F-952F-75358E80FA1F}" type="datetimeFigureOut">
              <a:rPr lang="en-KR" smtClean="0"/>
              <a:t>2022/12/23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27EF9-A8BD-5DCD-A44C-10A9EEFB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2FFCC-16A8-E45F-46B7-9AAA3298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C0AD-C620-BA4C-948E-81866CFAE61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661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BF15-4CB3-4C98-1921-16531FA98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854A0-2CD1-73AB-EAE8-9E2614798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BDDC1-75CC-C798-7221-FE1E3412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B888-6276-A34F-952F-75358E80FA1F}" type="datetimeFigureOut">
              <a:rPr lang="en-KR" smtClean="0"/>
              <a:t>2022/12/23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467D1-3D35-8966-3256-130DB431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575-FEE5-8084-E866-838E4F53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C0AD-C620-BA4C-948E-81866CFAE61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8108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4B83-E92C-869E-08B5-331AAB75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ACD42-F401-1E79-E5CA-C042D7155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203A6-54DD-A2D8-73E3-4C3DDA448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7AC1-0418-DDA7-85AB-75BD7DFC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B888-6276-A34F-952F-75358E80FA1F}" type="datetimeFigureOut">
              <a:rPr lang="en-KR" smtClean="0"/>
              <a:t>2022/12/23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9EA35-8C81-B89E-A274-A46E0A1D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5580A-9817-A3B6-A283-9B60E668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C0AD-C620-BA4C-948E-81866CFAE61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5740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9C66-CF6F-4DD4-D6DE-6E6BD925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9EC13-DE76-6CC3-12D2-06B27478A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E180F-7817-3D8A-9A2E-7E4C15C2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53614-5E0E-742D-E719-781AFA6F1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15BB8-CA54-8698-18C5-8BAFD2554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887A0-95D1-658B-760F-E704DE46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B888-6276-A34F-952F-75358E80FA1F}" type="datetimeFigureOut">
              <a:rPr lang="en-KR" smtClean="0"/>
              <a:t>2022/12/23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5AA98-DC3A-0FE9-B4CB-293643E6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E3EA6-DF19-9D3F-CA3F-4A7EA21F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C0AD-C620-BA4C-948E-81866CFAE61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9725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818D-7FAC-1F39-7697-A85BBD494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46D86-E912-F35E-2A68-B64C5927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B888-6276-A34F-952F-75358E80FA1F}" type="datetimeFigureOut">
              <a:rPr lang="en-KR" smtClean="0"/>
              <a:t>2022/12/23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E90AC-9C1A-0870-E026-409ED9A1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F9EEC-649C-36B5-7BB0-3C8983DB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C0AD-C620-BA4C-948E-81866CFAE61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4301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A221E-9ABD-6DF5-EBFA-3834AD66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B888-6276-A34F-952F-75358E80FA1F}" type="datetimeFigureOut">
              <a:rPr lang="en-KR" smtClean="0"/>
              <a:t>2022/12/23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D26436-9E4E-CC9E-7BB9-F6A7561B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EBD80-2221-4E1B-101B-B34F72ED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C0AD-C620-BA4C-948E-81866CFAE61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3613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962C-1EC1-6B9C-5821-25C0F903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B8D0-43E6-E25A-2695-B43654131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ACCE1-10C8-5EA3-813F-0CE5321FE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519EE-33D1-2DE3-0059-09AF925F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B888-6276-A34F-952F-75358E80FA1F}" type="datetimeFigureOut">
              <a:rPr lang="en-KR" smtClean="0"/>
              <a:t>2022/12/23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2BDCC-717F-AC59-371D-20DBA181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AB372-3085-ADC6-B76B-213CFB98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C0AD-C620-BA4C-948E-81866CFAE61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4852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B6BF-2D48-7EFA-6079-148DC0FD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0C7DB-EF9C-B40E-F92C-66F069F9A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251C2-EE79-3A04-4606-083EB0D8A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ABBAE-E939-427F-4606-B9E36C144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B888-6276-A34F-952F-75358E80FA1F}" type="datetimeFigureOut">
              <a:rPr lang="en-KR" smtClean="0"/>
              <a:t>2022/12/23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721C3-01FB-7CB6-45F2-C565EFEE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1B9A5-97C7-829B-7D6A-DB072F76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C0AD-C620-BA4C-948E-81866CFAE61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0314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6EB68-B430-9BB3-7E1B-216C7744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0DD4B-CC15-3160-CB42-5DE9E356A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53EBF-3EED-719A-2A26-FA9ADD83E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CB888-6276-A34F-952F-75358E80FA1F}" type="datetimeFigureOut">
              <a:rPr lang="en-KR" smtClean="0"/>
              <a:t>2022/12/23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6322C-43FE-869B-1C82-EA379DEEC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288BC-B93E-AE2E-C3E7-E8FB7CC45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1C0AD-C620-BA4C-948E-81866CFAE61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679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6E45A6-E508-DF24-40F1-DA6D426CA0AF}"/>
              </a:ext>
            </a:extLst>
          </p:cNvPr>
          <p:cNvSpPr/>
          <p:nvPr/>
        </p:nvSpPr>
        <p:spPr>
          <a:xfrm>
            <a:off x="517236" y="3586481"/>
            <a:ext cx="11157528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DAEDF2-8C51-5E86-CCE5-716684EFCA81}"/>
              </a:ext>
            </a:extLst>
          </p:cNvPr>
          <p:cNvSpPr txBox="1"/>
          <p:nvPr/>
        </p:nvSpPr>
        <p:spPr>
          <a:xfrm>
            <a:off x="517236" y="3632200"/>
            <a:ext cx="13612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500" b="1" dirty="0">
                <a:solidFill>
                  <a:schemeClr val="accent2"/>
                </a:solidFill>
                <a:latin typeface="+mj-lt"/>
              </a:rPr>
              <a:t>Local</a:t>
            </a:r>
            <a:r>
              <a:rPr lang="en-US" altLang="ko-KR" sz="2500" b="1" dirty="0">
                <a:solidFill>
                  <a:schemeClr val="accent2"/>
                </a:solidFill>
                <a:latin typeface="+mj-lt"/>
              </a:rPr>
              <a:t>(git)</a:t>
            </a:r>
            <a:endParaRPr lang="en-KR" sz="25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5F549B-4921-CB4C-5773-8D5136381526}"/>
              </a:ext>
            </a:extLst>
          </p:cNvPr>
          <p:cNvSpPr/>
          <p:nvPr/>
        </p:nvSpPr>
        <p:spPr>
          <a:xfrm>
            <a:off x="517236" y="238299"/>
            <a:ext cx="11157528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727EB-2F67-3544-D9E7-AEC4B46E57FB}"/>
              </a:ext>
            </a:extLst>
          </p:cNvPr>
          <p:cNvSpPr txBox="1"/>
          <p:nvPr/>
        </p:nvSpPr>
        <p:spPr>
          <a:xfrm>
            <a:off x="517236" y="284018"/>
            <a:ext cx="1061509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KR" sz="2500" b="1" dirty="0">
                <a:solidFill>
                  <a:schemeClr val="accent2"/>
                </a:solidFill>
                <a:latin typeface="+mj-lt"/>
              </a:rPr>
              <a:t>Github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C3EB845-CA3A-2DC5-31EE-BD0EE1D3E3E3}"/>
              </a:ext>
            </a:extLst>
          </p:cNvPr>
          <p:cNvSpPr/>
          <p:nvPr/>
        </p:nvSpPr>
        <p:spPr>
          <a:xfrm>
            <a:off x="563734" y="4310743"/>
            <a:ext cx="2030021" cy="1926771"/>
          </a:xfrm>
          <a:prstGeom prst="roundRect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6552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6E45A6-E508-DF24-40F1-DA6D426CA0AF}"/>
              </a:ext>
            </a:extLst>
          </p:cNvPr>
          <p:cNvSpPr/>
          <p:nvPr/>
        </p:nvSpPr>
        <p:spPr>
          <a:xfrm>
            <a:off x="517236" y="636452"/>
            <a:ext cx="11157528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DAEDF2-8C51-5E86-CCE5-716684EFCA81}"/>
              </a:ext>
            </a:extLst>
          </p:cNvPr>
          <p:cNvSpPr txBox="1"/>
          <p:nvPr/>
        </p:nvSpPr>
        <p:spPr>
          <a:xfrm>
            <a:off x="517236" y="682171"/>
            <a:ext cx="8403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500" b="1" dirty="0">
                <a:solidFill>
                  <a:schemeClr val="accent2"/>
                </a:solidFill>
                <a:latin typeface="+mj-lt"/>
              </a:rPr>
              <a:t>Local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C3EB845-CA3A-2DC5-31EE-BD0EE1D3E3E3}"/>
              </a:ext>
            </a:extLst>
          </p:cNvPr>
          <p:cNvSpPr/>
          <p:nvPr/>
        </p:nvSpPr>
        <p:spPr>
          <a:xfrm>
            <a:off x="1097134" y="2253344"/>
            <a:ext cx="2440615" cy="2316482"/>
          </a:xfrm>
          <a:prstGeom prst="roundRect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69E70C3-5678-F3ED-DC55-598160525346}"/>
              </a:ext>
            </a:extLst>
          </p:cNvPr>
          <p:cNvSpPr/>
          <p:nvPr/>
        </p:nvSpPr>
        <p:spPr>
          <a:xfrm>
            <a:off x="4640326" y="2253344"/>
            <a:ext cx="2440615" cy="2316482"/>
          </a:xfrm>
          <a:prstGeom prst="roundRect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482A89D-F914-0E41-580C-1F2174C22FDA}"/>
              </a:ext>
            </a:extLst>
          </p:cNvPr>
          <p:cNvSpPr/>
          <p:nvPr/>
        </p:nvSpPr>
        <p:spPr>
          <a:xfrm>
            <a:off x="8172524" y="2253344"/>
            <a:ext cx="2440615" cy="2316482"/>
          </a:xfrm>
          <a:prstGeom prst="roundRect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F02E2C-91F3-3482-8A54-042FF8CDF09A}"/>
              </a:ext>
            </a:extLst>
          </p:cNvPr>
          <p:cNvCxnSpPr>
            <a:stCxn id="14" idx="3"/>
            <a:endCxn id="2" idx="1"/>
          </p:cNvCxnSpPr>
          <p:nvPr/>
        </p:nvCxnSpPr>
        <p:spPr>
          <a:xfrm>
            <a:off x="3537749" y="3411585"/>
            <a:ext cx="1102577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704F78-7276-9267-F56F-56F3AF7DF074}"/>
              </a:ext>
            </a:extLst>
          </p:cNvPr>
          <p:cNvCxnSpPr/>
          <p:nvPr/>
        </p:nvCxnSpPr>
        <p:spPr>
          <a:xfrm>
            <a:off x="7080941" y="3429000"/>
            <a:ext cx="1102577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8782588-3560-B472-07E5-8066B0BB9287}"/>
              </a:ext>
            </a:extLst>
          </p:cNvPr>
          <p:cNvSpPr txBox="1"/>
          <p:nvPr/>
        </p:nvSpPr>
        <p:spPr>
          <a:xfrm>
            <a:off x="3683204" y="304225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git add</a:t>
            </a:r>
            <a:endParaRPr lang="en-KR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ADAF55-BC97-AAB4-8C52-21653BE1568B}"/>
              </a:ext>
            </a:extLst>
          </p:cNvPr>
          <p:cNvSpPr txBox="1"/>
          <p:nvPr/>
        </p:nvSpPr>
        <p:spPr>
          <a:xfrm>
            <a:off x="7056033" y="3042253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git commit</a:t>
            </a:r>
            <a:endParaRPr lang="en-KR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65211A-D7A1-A40E-22DB-92EB1CA900DB}"/>
              </a:ext>
            </a:extLst>
          </p:cNvPr>
          <p:cNvSpPr txBox="1"/>
          <p:nvPr/>
        </p:nvSpPr>
        <p:spPr>
          <a:xfrm>
            <a:off x="4760890" y="2356453"/>
            <a:ext cx="13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Staging area</a:t>
            </a:r>
            <a:endParaRPr lang="en-KR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207384-1E0C-898F-0ADC-1AD1101EEFE1}"/>
              </a:ext>
            </a:extLst>
          </p:cNvPr>
          <p:cNvSpPr txBox="1"/>
          <p:nvPr/>
        </p:nvSpPr>
        <p:spPr>
          <a:xfrm>
            <a:off x="8320518" y="2360809"/>
            <a:ext cx="196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  <a:latin typeface="+mj-lt"/>
              </a:rPr>
              <a:t>저장소</a:t>
            </a:r>
            <a:r>
              <a:rPr lang="en-US" altLang="ko-KR" b="1" dirty="0">
                <a:solidFill>
                  <a:schemeClr val="accent2"/>
                </a:solidFill>
                <a:latin typeface="+mj-lt"/>
              </a:rPr>
              <a:t>(repository)</a:t>
            </a:r>
            <a:endParaRPr lang="en-KR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F80C35-9719-466C-B5CA-57F5F2213E92}"/>
              </a:ext>
            </a:extLst>
          </p:cNvPr>
          <p:cNvSpPr txBox="1"/>
          <p:nvPr/>
        </p:nvSpPr>
        <p:spPr>
          <a:xfrm>
            <a:off x="1246756" y="23564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accent2"/>
                </a:solidFill>
                <a:latin typeface="+mj-lt"/>
              </a:rPr>
              <a:t>작업폴더</a:t>
            </a:r>
            <a:endParaRPr lang="en-KR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D49DD4-9A6E-6B20-F530-7E0E73AF3777}"/>
              </a:ext>
            </a:extLst>
          </p:cNvPr>
          <p:cNvSpPr txBox="1"/>
          <p:nvPr/>
        </p:nvSpPr>
        <p:spPr>
          <a:xfrm>
            <a:off x="1626488" y="2819630"/>
            <a:ext cx="1456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4500" b="1" dirty="0">
                <a:solidFill>
                  <a:schemeClr val="accent2"/>
                </a:solidFill>
                <a:latin typeface="+mj-lt"/>
              </a:rPr>
              <a:t>📄 📄</a:t>
            </a:r>
          </a:p>
          <a:p>
            <a:r>
              <a:rPr lang="en-KR" sz="4500" b="1" dirty="0">
                <a:solidFill>
                  <a:schemeClr val="accent2"/>
                </a:solidFill>
                <a:latin typeface="+mj-lt"/>
              </a:rPr>
              <a:t>📄 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FAE545-3D03-B77E-8299-EFA8D435E660}"/>
              </a:ext>
            </a:extLst>
          </p:cNvPr>
          <p:cNvSpPr txBox="1"/>
          <p:nvPr/>
        </p:nvSpPr>
        <p:spPr>
          <a:xfrm>
            <a:off x="5493258" y="3165879"/>
            <a:ext cx="7347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4500" b="1" dirty="0">
                <a:solidFill>
                  <a:schemeClr val="accent2"/>
                </a:solidFill>
                <a:latin typeface="+mj-lt"/>
              </a:rPr>
              <a:t>📄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6998D2-5237-D818-14BF-FD880F8958BA}"/>
              </a:ext>
            </a:extLst>
          </p:cNvPr>
          <p:cNvSpPr txBox="1"/>
          <p:nvPr/>
        </p:nvSpPr>
        <p:spPr>
          <a:xfrm>
            <a:off x="9030953" y="3165879"/>
            <a:ext cx="7347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4500" b="1" dirty="0">
                <a:solidFill>
                  <a:schemeClr val="accent2"/>
                </a:solidFill>
                <a:latin typeface="+mj-lt"/>
              </a:rPr>
              <a:t>📄 </a:t>
            </a:r>
          </a:p>
        </p:txBody>
      </p:sp>
    </p:spTree>
    <p:extLst>
      <p:ext uri="{BB962C8B-B14F-4D97-AF65-F5344CB8AC3E}">
        <p14:creationId xmlns:p14="http://schemas.microsoft.com/office/powerpoint/2010/main" val="365089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C3EB845-CA3A-2DC5-31EE-BD0EE1D3E3E3}"/>
              </a:ext>
            </a:extLst>
          </p:cNvPr>
          <p:cNvSpPr/>
          <p:nvPr/>
        </p:nvSpPr>
        <p:spPr>
          <a:xfrm>
            <a:off x="1438880" y="212107"/>
            <a:ext cx="1790245" cy="2043609"/>
          </a:xfrm>
          <a:prstGeom prst="roundRect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69E70C3-5678-F3ED-DC55-598160525346}"/>
              </a:ext>
            </a:extLst>
          </p:cNvPr>
          <p:cNvSpPr/>
          <p:nvPr/>
        </p:nvSpPr>
        <p:spPr>
          <a:xfrm>
            <a:off x="4982072" y="212107"/>
            <a:ext cx="1790245" cy="2043609"/>
          </a:xfrm>
          <a:prstGeom prst="roundRect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482A89D-F914-0E41-580C-1F2174C22FDA}"/>
              </a:ext>
            </a:extLst>
          </p:cNvPr>
          <p:cNvSpPr/>
          <p:nvPr/>
        </p:nvSpPr>
        <p:spPr>
          <a:xfrm>
            <a:off x="8514270" y="212107"/>
            <a:ext cx="1790245" cy="2043609"/>
          </a:xfrm>
          <a:prstGeom prst="roundRect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F02E2C-91F3-3482-8A54-042FF8CDF09A}"/>
              </a:ext>
            </a:extLst>
          </p:cNvPr>
          <p:cNvCxnSpPr>
            <a:cxnSpLocks/>
            <a:stCxn id="14" idx="3"/>
            <a:endCxn id="2" idx="1"/>
          </p:cNvCxnSpPr>
          <p:nvPr/>
        </p:nvCxnSpPr>
        <p:spPr>
          <a:xfrm>
            <a:off x="3229125" y="1233912"/>
            <a:ext cx="1752947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704F78-7276-9267-F56F-56F3AF7DF074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6772317" y="1233912"/>
            <a:ext cx="1741953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D49DD4-9A6E-6B20-F530-7E0E73AF3777}"/>
              </a:ext>
            </a:extLst>
          </p:cNvPr>
          <p:cNvSpPr txBox="1"/>
          <p:nvPr/>
        </p:nvSpPr>
        <p:spPr>
          <a:xfrm>
            <a:off x="1624388" y="565956"/>
            <a:ext cx="1456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4500" b="1" dirty="0">
                <a:solidFill>
                  <a:schemeClr val="accent2"/>
                </a:solidFill>
                <a:latin typeface="+mj-lt"/>
              </a:rPr>
              <a:t>📄 📄</a:t>
            </a:r>
          </a:p>
          <a:p>
            <a:r>
              <a:rPr lang="en-KR" sz="4500" b="1" dirty="0">
                <a:solidFill>
                  <a:schemeClr val="accent2"/>
                </a:solidFill>
                <a:latin typeface="+mj-lt"/>
              </a:rPr>
              <a:t>📄 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968C9-F4CE-C4D9-EF66-1D36A89B4480}"/>
              </a:ext>
            </a:extLst>
          </p:cNvPr>
          <p:cNvSpPr txBox="1"/>
          <p:nvPr/>
        </p:nvSpPr>
        <p:spPr>
          <a:xfrm>
            <a:off x="1802767" y="2311458"/>
            <a:ext cx="106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commit 1</a:t>
            </a:r>
            <a:endParaRPr lang="en-KR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08215-26B0-14EE-A8B0-A3F0C053CDBF}"/>
              </a:ext>
            </a:extLst>
          </p:cNvPr>
          <p:cNvSpPr txBox="1"/>
          <p:nvPr/>
        </p:nvSpPr>
        <p:spPr>
          <a:xfrm>
            <a:off x="5345959" y="2326776"/>
            <a:ext cx="106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commit 2</a:t>
            </a:r>
            <a:endParaRPr lang="en-KR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6D7F3-710B-454E-BC90-AE5F5AD1FA80}"/>
              </a:ext>
            </a:extLst>
          </p:cNvPr>
          <p:cNvSpPr txBox="1"/>
          <p:nvPr/>
        </p:nvSpPr>
        <p:spPr>
          <a:xfrm>
            <a:off x="8889151" y="2326776"/>
            <a:ext cx="106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commit 3</a:t>
            </a:r>
            <a:endParaRPr lang="en-KR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C7258B-3FAD-C1F7-F23A-B851727D0B91}"/>
              </a:ext>
            </a:extLst>
          </p:cNvPr>
          <p:cNvSpPr txBox="1"/>
          <p:nvPr/>
        </p:nvSpPr>
        <p:spPr>
          <a:xfrm>
            <a:off x="8681128" y="568004"/>
            <a:ext cx="1456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4500" b="1" dirty="0">
                <a:solidFill>
                  <a:schemeClr val="accent2"/>
                </a:solidFill>
                <a:latin typeface="+mj-lt"/>
              </a:rPr>
              <a:t>📝 📄</a:t>
            </a:r>
          </a:p>
          <a:p>
            <a:r>
              <a:rPr lang="en-KR" sz="4500" b="1" dirty="0">
                <a:solidFill>
                  <a:schemeClr val="accent2"/>
                </a:solidFill>
                <a:latin typeface="+mj-lt"/>
              </a:rPr>
              <a:t>📝 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6CAF85-CFEE-6C96-0E89-4E3F43CE4495}"/>
              </a:ext>
            </a:extLst>
          </p:cNvPr>
          <p:cNvSpPr txBox="1"/>
          <p:nvPr/>
        </p:nvSpPr>
        <p:spPr>
          <a:xfrm>
            <a:off x="5148930" y="565956"/>
            <a:ext cx="1456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4500" b="1" dirty="0">
                <a:solidFill>
                  <a:schemeClr val="accent2"/>
                </a:solidFill>
                <a:latin typeface="+mj-lt"/>
              </a:rPr>
              <a:t>📝 📄</a:t>
            </a:r>
          </a:p>
          <a:p>
            <a:r>
              <a:rPr lang="en-KR" sz="4500" b="1" dirty="0">
                <a:solidFill>
                  <a:schemeClr val="accent2"/>
                </a:solidFill>
                <a:latin typeface="+mj-lt"/>
              </a:rPr>
              <a:t>📄 📄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5D2F9E-7474-97B8-6B94-1B6E9C08189A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865237" y="4877934"/>
            <a:ext cx="895123" cy="304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41A0C0-A050-AD85-6DE8-38D6B0F11886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5498487" y="4870275"/>
            <a:ext cx="84300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AC7F4DD-5F05-DA97-B1BA-2069923B82A4}"/>
              </a:ext>
            </a:extLst>
          </p:cNvPr>
          <p:cNvGrpSpPr/>
          <p:nvPr/>
        </p:nvGrpSpPr>
        <p:grpSpPr>
          <a:xfrm>
            <a:off x="1074992" y="3856129"/>
            <a:ext cx="1790245" cy="2468683"/>
            <a:chOff x="543757" y="3805995"/>
            <a:chExt cx="1790245" cy="2468683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CB18ACC2-7046-4942-8F3F-323866A4D78F}"/>
                </a:ext>
              </a:extLst>
            </p:cNvPr>
            <p:cNvSpPr/>
            <p:nvPr/>
          </p:nvSpPr>
          <p:spPr>
            <a:xfrm>
              <a:off x="543757" y="3805995"/>
              <a:ext cx="1790245" cy="2043609"/>
            </a:xfrm>
            <a:prstGeom prst="roundRect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F33CF1F-F9D9-7E2A-E9A4-BD77D214FE2D}"/>
                </a:ext>
              </a:extLst>
            </p:cNvPr>
            <p:cNvSpPr txBox="1"/>
            <p:nvPr/>
          </p:nvSpPr>
          <p:spPr>
            <a:xfrm>
              <a:off x="729265" y="4159844"/>
              <a:ext cx="145652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4500" b="1" dirty="0">
                  <a:solidFill>
                    <a:schemeClr val="accent2"/>
                  </a:solidFill>
                  <a:latin typeface="+mj-lt"/>
                </a:rPr>
                <a:t>📄 📄</a:t>
              </a:r>
            </a:p>
            <a:p>
              <a:r>
                <a:rPr lang="en-KR" sz="4500" b="1" dirty="0">
                  <a:solidFill>
                    <a:schemeClr val="accent2"/>
                  </a:solidFill>
                  <a:latin typeface="+mj-lt"/>
                </a:rPr>
                <a:t>📄 📄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140D623-372F-2F0A-F82D-94C2212F1F8F}"/>
                </a:ext>
              </a:extLst>
            </p:cNvPr>
            <p:cNvSpPr txBox="1"/>
            <p:nvPr/>
          </p:nvSpPr>
          <p:spPr>
            <a:xfrm>
              <a:off x="907644" y="5905346"/>
              <a:ext cx="106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+mj-lt"/>
                </a:rPr>
                <a:t>commit 1</a:t>
              </a:r>
              <a:endParaRPr lang="en-KR" b="1" dirty="0">
                <a:solidFill>
                  <a:schemeClr val="accent2"/>
                </a:solidFill>
                <a:latin typeface="+mj-lt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55995AF-13A1-9C29-163D-D4931BB8D19A}"/>
              </a:ext>
            </a:extLst>
          </p:cNvPr>
          <p:cNvGrpSpPr/>
          <p:nvPr/>
        </p:nvGrpSpPr>
        <p:grpSpPr>
          <a:xfrm>
            <a:off x="6341492" y="3848470"/>
            <a:ext cx="1790245" cy="2484001"/>
            <a:chOff x="7619147" y="3805995"/>
            <a:chExt cx="1790245" cy="2484001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F0DC99F-0737-7504-B60E-A420470CA963}"/>
                </a:ext>
              </a:extLst>
            </p:cNvPr>
            <p:cNvSpPr/>
            <p:nvPr/>
          </p:nvSpPr>
          <p:spPr>
            <a:xfrm>
              <a:off x="7619147" y="3805995"/>
              <a:ext cx="1790245" cy="2043609"/>
            </a:xfrm>
            <a:prstGeom prst="roundRect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3A0A87E-7590-D8B2-3C0A-C2F91060D496}"/>
                </a:ext>
              </a:extLst>
            </p:cNvPr>
            <p:cNvSpPr txBox="1"/>
            <p:nvPr/>
          </p:nvSpPr>
          <p:spPr>
            <a:xfrm>
              <a:off x="7994028" y="5920664"/>
              <a:ext cx="106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+mj-lt"/>
                </a:rPr>
                <a:t>commit 3</a:t>
              </a:r>
              <a:endParaRPr lang="en-KR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4AD885-FE04-EBD3-ABC0-929B5FA10E38}"/>
                </a:ext>
              </a:extLst>
            </p:cNvPr>
            <p:cNvSpPr txBox="1"/>
            <p:nvPr/>
          </p:nvSpPr>
          <p:spPr>
            <a:xfrm>
              <a:off x="7786005" y="4161892"/>
              <a:ext cx="145652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4500" b="1" dirty="0">
                  <a:solidFill>
                    <a:schemeClr val="accent2"/>
                  </a:solidFill>
                  <a:latin typeface="+mj-lt"/>
                </a:rPr>
                <a:t>📝 📄</a:t>
              </a:r>
            </a:p>
            <a:p>
              <a:r>
                <a:rPr lang="en-KR" sz="4500" b="1" dirty="0">
                  <a:solidFill>
                    <a:schemeClr val="accent2"/>
                  </a:solidFill>
                  <a:latin typeface="+mj-lt"/>
                </a:rPr>
                <a:t>📝 📝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3543A57-E722-3232-38AF-42C00A3EF582}"/>
              </a:ext>
            </a:extLst>
          </p:cNvPr>
          <p:cNvGrpSpPr/>
          <p:nvPr/>
        </p:nvGrpSpPr>
        <p:grpSpPr>
          <a:xfrm>
            <a:off x="3708242" y="3848470"/>
            <a:ext cx="1790245" cy="2484001"/>
            <a:chOff x="3229125" y="3799913"/>
            <a:chExt cx="1790245" cy="2484001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C5C9E7E-F519-A8C7-F90B-CBC8BD2AC1E3}"/>
                </a:ext>
              </a:extLst>
            </p:cNvPr>
            <p:cNvSpPr/>
            <p:nvPr/>
          </p:nvSpPr>
          <p:spPr>
            <a:xfrm>
              <a:off x="3229125" y="3799913"/>
              <a:ext cx="1790245" cy="2043609"/>
            </a:xfrm>
            <a:prstGeom prst="roundRect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8F5CD1A-48B8-B7AD-44D0-50EE4095F4FF}"/>
                </a:ext>
              </a:extLst>
            </p:cNvPr>
            <p:cNvSpPr txBox="1"/>
            <p:nvPr/>
          </p:nvSpPr>
          <p:spPr>
            <a:xfrm>
              <a:off x="3593012" y="5914582"/>
              <a:ext cx="106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+mj-lt"/>
                </a:rPr>
                <a:t>commit 2</a:t>
              </a:r>
              <a:endParaRPr lang="en-KR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075F1BA-EA6A-17DC-854C-FAF40AE8567B}"/>
                </a:ext>
              </a:extLst>
            </p:cNvPr>
            <p:cNvSpPr txBox="1"/>
            <p:nvPr/>
          </p:nvSpPr>
          <p:spPr>
            <a:xfrm>
              <a:off x="3395983" y="4153762"/>
              <a:ext cx="145652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4500" b="1" dirty="0">
                  <a:solidFill>
                    <a:schemeClr val="accent2"/>
                  </a:solidFill>
                  <a:latin typeface="+mj-lt"/>
                </a:rPr>
                <a:t>📝 📄</a:t>
              </a:r>
            </a:p>
            <a:p>
              <a:r>
                <a:rPr lang="en-KR" sz="4500" b="1" dirty="0">
                  <a:solidFill>
                    <a:schemeClr val="accent2"/>
                  </a:solidFill>
                  <a:latin typeface="+mj-lt"/>
                </a:rPr>
                <a:t>📄 📄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D2AF2A-9662-51CE-254F-FFC2EAAA77AE}"/>
              </a:ext>
            </a:extLst>
          </p:cNvPr>
          <p:cNvCxnSpPr>
            <a:cxnSpLocks/>
            <a:stCxn id="45" idx="3"/>
            <a:endCxn id="54" idx="1"/>
          </p:cNvCxnSpPr>
          <p:nvPr/>
        </p:nvCxnSpPr>
        <p:spPr>
          <a:xfrm>
            <a:off x="8131737" y="4870275"/>
            <a:ext cx="84300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3FFC119-A4C3-7ACC-86AC-F69B6A196725}"/>
              </a:ext>
            </a:extLst>
          </p:cNvPr>
          <p:cNvGrpSpPr/>
          <p:nvPr/>
        </p:nvGrpSpPr>
        <p:grpSpPr>
          <a:xfrm>
            <a:off x="8974743" y="3848470"/>
            <a:ext cx="1790245" cy="2484001"/>
            <a:chOff x="9933010" y="2379936"/>
            <a:chExt cx="1790245" cy="2484001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1DEE32F4-930B-9626-BAB8-497D804F4E18}"/>
                </a:ext>
              </a:extLst>
            </p:cNvPr>
            <p:cNvSpPr/>
            <p:nvPr/>
          </p:nvSpPr>
          <p:spPr>
            <a:xfrm>
              <a:off x="9933010" y="2379936"/>
              <a:ext cx="1790245" cy="2043609"/>
            </a:xfrm>
            <a:prstGeom prst="roundRect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DC0DDD3-3269-2CC4-AD5E-253396891DED}"/>
                </a:ext>
              </a:extLst>
            </p:cNvPr>
            <p:cNvSpPr txBox="1"/>
            <p:nvPr/>
          </p:nvSpPr>
          <p:spPr>
            <a:xfrm>
              <a:off x="10307891" y="4494605"/>
              <a:ext cx="106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+mj-lt"/>
                </a:rPr>
                <a:t>commit 4</a:t>
              </a:r>
              <a:endParaRPr lang="en-KR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1FBC016-8E37-85F6-9B86-20E91F1C3887}"/>
                </a:ext>
              </a:extLst>
            </p:cNvPr>
            <p:cNvSpPr txBox="1"/>
            <p:nvPr/>
          </p:nvSpPr>
          <p:spPr>
            <a:xfrm>
              <a:off x="10099868" y="2735833"/>
              <a:ext cx="145652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4500" b="1" dirty="0">
                  <a:solidFill>
                    <a:schemeClr val="accent2"/>
                  </a:solidFill>
                  <a:latin typeface="+mj-lt"/>
                </a:rPr>
                <a:t>📄 📄</a:t>
              </a:r>
            </a:p>
            <a:p>
              <a:r>
                <a:rPr lang="en-KR" sz="4500" b="1" dirty="0">
                  <a:solidFill>
                    <a:schemeClr val="accent2"/>
                  </a:solidFill>
                  <a:latin typeface="+mj-lt"/>
                </a:rPr>
                <a:t>📝 📝</a:t>
              </a: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30DBB2CF-4DAD-0D87-155B-95D8323E14BF}"/>
              </a:ext>
            </a:extLst>
          </p:cNvPr>
          <p:cNvSpPr/>
          <p:nvPr/>
        </p:nvSpPr>
        <p:spPr>
          <a:xfrm>
            <a:off x="517236" y="3091712"/>
            <a:ext cx="11157528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8B59FDF-8F36-8D8E-E419-25E26ACBB8A5}"/>
              </a:ext>
            </a:extLst>
          </p:cNvPr>
          <p:cNvCxnSpPr>
            <a:cxnSpLocks/>
          </p:cNvCxnSpPr>
          <p:nvPr/>
        </p:nvCxnSpPr>
        <p:spPr>
          <a:xfrm>
            <a:off x="5874638" y="2832333"/>
            <a:ext cx="0" cy="869404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6F109BF-C3C0-9F95-3B61-2231582483A0}"/>
              </a:ext>
            </a:extLst>
          </p:cNvPr>
          <p:cNvSpPr txBox="1"/>
          <p:nvPr/>
        </p:nvSpPr>
        <p:spPr>
          <a:xfrm>
            <a:off x="4405760" y="2853185"/>
            <a:ext cx="28960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500" b="1" dirty="0">
                <a:solidFill>
                  <a:schemeClr val="accent2"/>
                </a:solidFill>
                <a:latin typeface="+mj-lt"/>
              </a:rPr>
              <a:t>git revert “commit 2”</a:t>
            </a:r>
          </a:p>
        </p:txBody>
      </p:sp>
    </p:spTree>
    <p:extLst>
      <p:ext uri="{BB962C8B-B14F-4D97-AF65-F5344CB8AC3E}">
        <p14:creationId xmlns:p14="http://schemas.microsoft.com/office/powerpoint/2010/main" val="99664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6E45A6-E508-DF24-40F1-DA6D426CA0AF}"/>
              </a:ext>
            </a:extLst>
          </p:cNvPr>
          <p:cNvSpPr/>
          <p:nvPr/>
        </p:nvSpPr>
        <p:spPr>
          <a:xfrm>
            <a:off x="517236" y="636452"/>
            <a:ext cx="11157528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DAEDF2-8C51-5E86-CCE5-716684EFCA81}"/>
              </a:ext>
            </a:extLst>
          </p:cNvPr>
          <p:cNvSpPr txBox="1"/>
          <p:nvPr/>
        </p:nvSpPr>
        <p:spPr>
          <a:xfrm>
            <a:off x="517236" y="682171"/>
            <a:ext cx="8403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500" b="1" dirty="0">
                <a:solidFill>
                  <a:schemeClr val="accent2"/>
                </a:solidFill>
                <a:latin typeface="+mj-lt"/>
              </a:rPr>
              <a:t>Local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6F4D27-8DA0-FEDF-334C-B229CF22DC85}"/>
              </a:ext>
            </a:extLst>
          </p:cNvPr>
          <p:cNvGrpSpPr/>
          <p:nvPr/>
        </p:nvGrpSpPr>
        <p:grpSpPr>
          <a:xfrm>
            <a:off x="1073441" y="1204944"/>
            <a:ext cx="2440615" cy="2316482"/>
            <a:chOff x="1195106" y="1992087"/>
            <a:chExt cx="2440615" cy="2316482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C3EB845-CA3A-2DC5-31EE-BD0EE1D3E3E3}"/>
                </a:ext>
              </a:extLst>
            </p:cNvPr>
            <p:cNvSpPr/>
            <p:nvPr/>
          </p:nvSpPr>
          <p:spPr>
            <a:xfrm>
              <a:off x="1195106" y="1992087"/>
              <a:ext cx="2440615" cy="2316482"/>
            </a:xfrm>
            <a:prstGeom prst="roundRect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F80C35-9719-466C-B5CA-57F5F2213E92}"/>
                </a:ext>
              </a:extLst>
            </p:cNvPr>
            <p:cNvSpPr txBox="1"/>
            <p:nvPr/>
          </p:nvSpPr>
          <p:spPr>
            <a:xfrm>
              <a:off x="1344728" y="2095196"/>
              <a:ext cx="1539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/>
                  </a:solidFill>
                  <a:latin typeface="+mj-lt"/>
                </a:rPr>
                <a:t>Master branch</a:t>
              </a:r>
              <a:endParaRPr lang="en-KR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D49DD4-9A6E-6B20-F530-7E0E73AF3777}"/>
                </a:ext>
              </a:extLst>
            </p:cNvPr>
            <p:cNvSpPr txBox="1"/>
            <p:nvPr/>
          </p:nvSpPr>
          <p:spPr>
            <a:xfrm>
              <a:off x="1724460" y="2558373"/>
              <a:ext cx="145652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4500" b="1" dirty="0">
                  <a:solidFill>
                    <a:schemeClr val="accent2"/>
                  </a:solidFill>
                  <a:latin typeface="+mj-lt"/>
                </a:rPr>
                <a:t>📄 📄</a:t>
              </a:r>
            </a:p>
            <a:p>
              <a:r>
                <a:rPr lang="en-KR" sz="4500" b="1" dirty="0">
                  <a:solidFill>
                    <a:schemeClr val="accent2"/>
                  </a:solidFill>
                  <a:latin typeface="+mj-lt"/>
                </a:rPr>
                <a:t>📄 📄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EF31FF1-20A0-3866-9440-6236232CAEE5}"/>
              </a:ext>
            </a:extLst>
          </p:cNvPr>
          <p:cNvGrpSpPr/>
          <p:nvPr/>
        </p:nvGrpSpPr>
        <p:grpSpPr>
          <a:xfrm>
            <a:off x="3666671" y="4308500"/>
            <a:ext cx="2440615" cy="2316482"/>
            <a:chOff x="1195106" y="1992087"/>
            <a:chExt cx="2440615" cy="2316482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96B0D76-5F7F-2FED-98F4-6E94DC5C032F}"/>
                </a:ext>
              </a:extLst>
            </p:cNvPr>
            <p:cNvSpPr/>
            <p:nvPr/>
          </p:nvSpPr>
          <p:spPr>
            <a:xfrm>
              <a:off x="1195106" y="1992087"/>
              <a:ext cx="2440615" cy="2316482"/>
            </a:xfrm>
            <a:prstGeom prst="roundRect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E2F2F6-3D4E-1170-0DF4-1F519149DC0B}"/>
                </a:ext>
              </a:extLst>
            </p:cNvPr>
            <p:cNvSpPr txBox="1"/>
            <p:nvPr/>
          </p:nvSpPr>
          <p:spPr>
            <a:xfrm>
              <a:off x="1344728" y="2095196"/>
              <a:ext cx="1635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solidFill>
                    <a:schemeClr val="accent2"/>
                  </a:solidFill>
                  <a:latin typeface="+mj-lt"/>
                </a:rPr>
                <a:t>새로운브랜치</a:t>
              </a:r>
              <a:endParaRPr lang="en-KR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072CEB-FDD0-5C17-9D0B-4668F69962AB}"/>
                </a:ext>
              </a:extLst>
            </p:cNvPr>
            <p:cNvSpPr txBox="1"/>
            <p:nvPr/>
          </p:nvSpPr>
          <p:spPr>
            <a:xfrm>
              <a:off x="1724460" y="2558373"/>
              <a:ext cx="145652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4500" b="1" dirty="0">
                  <a:solidFill>
                    <a:schemeClr val="accent2"/>
                  </a:solidFill>
                  <a:latin typeface="+mj-lt"/>
                </a:rPr>
                <a:t>📄 📄</a:t>
              </a:r>
            </a:p>
            <a:p>
              <a:r>
                <a:rPr lang="en-KR" sz="4500" b="1" dirty="0">
                  <a:solidFill>
                    <a:schemeClr val="accent2"/>
                  </a:solidFill>
                  <a:latin typeface="+mj-lt"/>
                </a:rPr>
                <a:t>📄 📄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E1530F-A976-C2DD-3FD9-C7E3C719724A}"/>
              </a:ext>
            </a:extLst>
          </p:cNvPr>
          <p:cNvCxnSpPr>
            <a:cxnSpLocks/>
          </p:cNvCxnSpPr>
          <p:nvPr/>
        </p:nvCxnSpPr>
        <p:spPr>
          <a:xfrm>
            <a:off x="3372649" y="3423711"/>
            <a:ext cx="443644" cy="98789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F7CDCA-06A2-C1ED-A904-770D566353BC}"/>
              </a:ext>
            </a:extLst>
          </p:cNvPr>
          <p:cNvGrpSpPr/>
          <p:nvPr/>
        </p:nvGrpSpPr>
        <p:grpSpPr>
          <a:xfrm>
            <a:off x="7365983" y="4308500"/>
            <a:ext cx="2440615" cy="2316482"/>
            <a:chOff x="1195106" y="1992087"/>
            <a:chExt cx="2440615" cy="2316482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14AD3FD-5605-3877-9322-F4F657A299E0}"/>
                </a:ext>
              </a:extLst>
            </p:cNvPr>
            <p:cNvSpPr/>
            <p:nvPr/>
          </p:nvSpPr>
          <p:spPr>
            <a:xfrm>
              <a:off x="1195106" y="1992087"/>
              <a:ext cx="2440615" cy="2316482"/>
            </a:xfrm>
            <a:prstGeom prst="roundRect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1815D-178C-045B-F431-2646651E0F4C}"/>
                </a:ext>
              </a:extLst>
            </p:cNvPr>
            <p:cNvSpPr txBox="1"/>
            <p:nvPr/>
          </p:nvSpPr>
          <p:spPr>
            <a:xfrm>
              <a:off x="1344728" y="2095196"/>
              <a:ext cx="1635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solidFill>
                    <a:schemeClr val="accent2"/>
                  </a:solidFill>
                  <a:latin typeface="+mj-lt"/>
                </a:rPr>
                <a:t>새로운브랜치</a:t>
              </a:r>
              <a:endParaRPr lang="en-KR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9852A9B-C629-EB99-090B-BCEB08FF6DBD}"/>
                </a:ext>
              </a:extLst>
            </p:cNvPr>
            <p:cNvSpPr txBox="1"/>
            <p:nvPr/>
          </p:nvSpPr>
          <p:spPr>
            <a:xfrm>
              <a:off x="1724460" y="2558373"/>
              <a:ext cx="145652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4500" b="1" dirty="0">
                  <a:solidFill>
                    <a:schemeClr val="accent2"/>
                  </a:solidFill>
                  <a:latin typeface="+mj-lt"/>
                </a:rPr>
                <a:t>📄 📄</a:t>
              </a:r>
            </a:p>
            <a:p>
              <a:r>
                <a:rPr lang="en-KR" sz="4500" b="1" dirty="0">
                  <a:solidFill>
                    <a:schemeClr val="accent2"/>
                  </a:solidFill>
                  <a:latin typeface="+mj-lt"/>
                </a:rPr>
                <a:t>📝 📝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5D4F7B-9F4C-152B-EFE8-6D2360B5031D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>
            <a:off x="6107286" y="5466741"/>
            <a:ext cx="1258697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A4377CE-078D-67F5-30D6-05FB167A41C5}"/>
              </a:ext>
            </a:extLst>
          </p:cNvPr>
          <p:cNvSpPr txBox="1"/>
          <p:nvPr/>
        </p:nvSpPr>
        <p:spPr>
          <a:xfrm>
            <a:off x="6146088" y="4820410"/>
            <a:ext cx="118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git add,</a:t>
            </a:r>
          </a:p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git commit</a:t>
            </a:r>
            <a:endParaRPr lang="en-KR" b="1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D75E76-65BB-F214-D0D1-F0FA0C9329FF}"/>
              </a:ext>
            </a:extLst>
          </p:cNvPr>
          <p:cNvCxnSpPr>
            <a:cxnSpLocks/>
            <a:stCxn id="14" idx="3"/>
            <a:endCxn id="38" idx="1"/>
          </p:cNvCxnSpPr>
          <p:nvPr/>
        </p:nvCxnSpPr>
        <p:spPr>
          <a:xfrm flipV="1">
            <a:off x="3514056" y="2362601"/>
            <a:ext cx="3851927" cy="58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745DF58-A852-6FF1-76FA-455E70930969}"/>
              </a:ext>
            </a:extLst>
          </p:cNvPr>
          <p:cNvGrpSpPr/>
          <p:nvPr/>
        </p:nvGrpSpPr>
        <p:grpSpPr>
          <a:xfrm>
            <a:off x="7365983" y="1204360"/>
            <a:ext cx="2440615" cy="2316482"/>
            <a:chOff x="1195106" y="1992087"/>
            <a:chExt cx="2440615" cy="23164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A83C742-0868-01C8-8982-64DAD5EF45C8}"/>
                </a:ext>
              </a:extLst>
            </p:cNvPr>
            <p:cNvSpPr/>
            <p:nvPr/>
          </p:nvSpPr>
          <p:spPr>
            <a:xfrm>
              <a:off x="1195106" y="1992087"/>
              <a:ext cx="2440615" cy="2316482"/>
            </a:xfrm>
            <a:prstGeom prst="roundRect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63B4E59-809D-E99E-70C0-68ACC6FEC6B6}"/>
                </a:ext>
              </a:extLst>
            </p:cNvPr>
            <p:cNvSpPr txBox="1"/>
            <p:nvPr/>
          </p:nvSpPr>
          <p:spPr>
            <a:xfrm>
              <a:off x="1344728" y="2095196"/>
              <a:ext cx="1635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/>
                  </a:solidFill>
                  <a:latin typeface="+mj-lt"/>
                </a:rPr>
                <a:t>Master branch</a:t>
              </a:r>
              <a:endParaRPr lang="en-KR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1225F3D-3019-D9ED-903B-7B63DEB8593B}"/>
                </a:ext>
              </a:extLst>
            </p:cNvPr>
            <p:cNvSpPr txBox="1"/>
            <p:nvPr/>
          </p:nvSpPr>
          <p:spPr>
            <a:xfrm>
              <a:off x="1724460" y="2558373"/>
              <a:ext cx="145652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4500" b="1" dirty="0">
                  <a:solidFill>
                    <a:schemeClr val="accent2"/>
                  </a:solidFill>
                  <a:latin typeface="+mj-lt"/>
                </a:rPr>
                <a:t>📄 📄</a:t>
              </a:r>
            </a:p>
            <a:p>
              <a:r>
                <a:rPr lang="en-KR" sz="4500" b="1" dirty="0">
                  <a:solidFill>
                    <a:schemeClr val="accent2"/>
                  </a:solidFill>
                  <a:latin typeface="+mj-lt"/>
                </a:rPr>
                <a:t>📝 📝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50C225-23B6-24F2-553A-A164A6DCE8A7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flipV="1">
            <a:off x="8586291" y="3520842"/>
            <a:ext cx="0" cy="78765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6B18075-63D0-2D21-DB37-9EE0ACDD82E6}"/>
              </a:ext>
            </a:extLst>
          </p:cNvPr>
          <p:cNvSpPr txBox="1"/>
          <p:nvPr/>
        </p:nvSpPr>
        <p:spPr>
          <a:xfrm>
            <a:off x="8586290" y="3706119"/>
            <a:ext cx="106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git merge</a:t>
            </a:r>
          </a:p>
        </p:txBody>
      </p:sp>
    </p:spTree>
    <p:extLst>
      <p:ext uri="{BB962C8B-B14F-4D97-AF65-F5344CB8AC3E}">
        <p14:creationId xmlns:p14="http://schemas.microsoft.com/office/powerpoint/2010/main" val="50209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6E45A6-E508-DF24-40F1-DA6D426CA0AF}"/>
              </a:ext>
            </a:extLst>
          </p:cNvPr>
          <p:cNvSpPr/>
          <p:nvPr/>
        </p:nvSpPr>
        <p:spPr>
          <a:xfrm>
            <a:off x="517236" y="636452"/>
            <a:ext cx="11157528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DAEDF2-8C51-5E86-CCE5-716684EFCA81}"/>
              </a:ext>
            </a:extLst>
          </p:cNvPr>
          <p:cNvSpPr txBox="1"/>
          <p:nvPr/>
        </p:nvSpPr>
        <p:spPr>
          <a:xfrm>
            <a:off x="517236" y="682171"/>
            <a:ext cx="8403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500" b="1" dirty="0">
                <a:solidFill>
                  <a:schemeClr val="accent2"/>
                </a:solidFill>
                <a:latin typeface="+mj-lt"/>
              </a:rPr>
              <a:t>Local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6F4D27-8DA0-FEDF-334C-B229CF22DC85}"/>
              </a:ext>
            </a:extLst>
          </p:cNvPr>
          <p:cNvGrpSpPr/>
          <p:nvPr/>
        </p:nvGrpSpPr>
        <p:grpSpPr>
          <a:xfrm>
            <a:off x="920826" y="1427948"/>
            <a:ext cx="2440615" cy="2316482"/>
            <a:chOff x="1195106" y="1992087"/>
            <a:chExt cx="2440615" cy="2316482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C3EB845-CA3A-2DC5-31EE-BD0EE1D3E3E3}"/>
                </a:ext>
              </a:extLst>
            </p:cNvPr>
            <p:cNvSpPr/>
            <p:nvPr/>
          </p:nvSpPr>
          <p:spPr>
            <a:xfrm>
              <a:off x="1195106" y="1992087"/>
              <a:ext cx="2440615" cy="2316482"/>
            </a:xfrm>
            <a:prstGeom prst="roundRect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F80C35-9719-466C-B5CA-57F5F2213E92}"/>
                </a:ext>
              </a:extLst>
            </p:cNvPr>
            <p:cNvSpPr txBox="1"/>
            <p:nvPr/>
          </p:nvSpPr>
          <p:spPr>
            <a:xfrm>
              <a:off x="1344728" y="2095196"/>
              <a:ext cx="1539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/>
                  </a:solidFill>
                  <a:latin typeface="+mj-lt"/>
                </a:rPr>
                <a:t>Master branch</a:t>
              </a:r>
              <a:endParaRPr lang="en-KR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D49DD4-9A6E-6B20-F530-7E0E73AF3777}"/>
                </a:ext>
              </a:extLst>
            </p:cNvPr>
            <p:cNvSpPr txBox="1"/>
            <p:nvPr/>
          </p:nvSpPr>
          <p:spPr>
            <a:xfrm>
              <a:off x="1724460" y="2558373"/>
              <a:ext cx="145652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4500" b="1" dirty="0">
                  <a:solidFill>
                    <a:schemeClr val="accent2"/>
                  </a:solidFill>
                  <a:latin typeface="+mj-lt"/>
                </a:rPr>
                <a:t>📄 📄</a:t>
              </a:r>
            </a:p>
            <a:p>
              <a:r>
                <a:rPr lang="en-KR" sz="4500" b="1" dirty="0">
                  <a:solidFill>
                    <a:schemeClr val="accent2"/>
                  </a:solidFill>
                  <a:latin typeface="+mj-lt"/>
                </a:rPr>
                <a:t>📄 📄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EF31FF1-20A0-3866-9440-6236232CAEE5}"/>
              </a:ext>
            </a:extLst>
          </p:cNvPr>
          <p:cNvGrpSpPr/>
          <p:nvPr/>
        </p:nvGrpSpPr>
        <p:grpSpPr>
          <a:xfrm>
            <a:off x="3514056" y="4026989"/>
            <a:ext cx="2440615" cy="2316482"/>
            <a:chOff x="1195106" y="1992087"/>
            <a:chExt cx="2440615" cy="2316482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96B0D76-5F7F-2FED-98F4-6E94DC5C032F}"/>
                </a:ext>
              </a:extLst>
            </p:cNvPr>
            <p:cNvSpPr/>
            <p:nvPr/>
          </p:nvSpPr>
          <p:spPr>
            <a:xfrm>
              <a:off x="1195106" y="1992087"/>
              <a:ext cx="2440615" cy="2316482"/>
            </a:xfrm>
            <a:prstGeom prst="roundRect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E2F2F6-3D4E-1170-0DF4-1F519149DC0B}"/>
                </a:ext>
              </a:extLst>
            </p:cNvPr>
            <p:cNvSpPr txBox="1"/>
            <p:nvPr/>
          </p:nvSpPr>
          <p:spPr>
            <a:xfrm>
              <a:off x="1344728" y="2095196"/>
              <a:ext cx="1635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solidFill>
                    <a:schemeClr val="accent2"/>
                  </a:solidFill>
                  <a:latin typeface="+mj-lt"/>
                </a:rPr>
                <a:t>새로운브랜치</a:t>
              </a:r>
              <a:endParaRPr lang="en-KR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072CEB-FDD0-5C17-9D0B-4668F69962AB}"/>
                </a:ext>
              </a:extLst>
            </p:cNvPr>
            <p:cNvSpPr txBox="1"/>
            <p:nvPr/>
          </p:nvSpPr>
          <p:spPr>
            <a:xfrm>
              <a:off x="1724460" y="2558373"/>
              <a:ext cx="145652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4500" b="1" dirty="0">
                  <a:solidFill>
                    <a:schemeClr val="accent2"/>
                  </a:solidFill>
                  <a:latin typeface="+mj-lt"/>
                </a:rPr>
                <a:t>📄 📄</a:t>
              </a:r>
            </a:p>
            <a:p>
              <a:r>
                <a:rPr lang="en-KR" sz="4500" b="1" dirty="0">
                  <a:solidFill>
                    <a:schemeClr val="accent2"/>
                  </a:solidFill>
                  <a:latin typeface="+mj-lt"/>
                </a:rPr>
                <a:t>📄 📄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E1530F-A976-C2DD-3FD9-C7E3C719724A}"/>
              </a:ext>
            </a:extLst>
          </p:cNvPr>
          <p:cNvCxnSpPr>
            <a:cxnSpLocks/>
          </p:cNvCxnSpPr>
          <p:nvPr/>
        </p:nvCxnSpPr>
        <p:spPr>
          <a:xfrm>
            <a:off x="3220034" y="3646715"/>
            <a:ext cx="413657" cy="46181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11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6E45A6-E508-DF24-40F1-DA6D426CA0AF}"/>
              </a:ext>
            </a:extLst>
          </p:cNvPr>
          <p:cNvSpPr/>
          <p:nvPr/>
        </p:nvSpPr>
        <p:spPr>
          <a:xfrm>
            <a:off x="517236" y="636452"/>
            <a:ext cx="11157528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DAEDF2-8C51-5E86-CCE5-716684EFCA81}"/>
              </a:ext>
            </a:extLst>
          </p:cNvPr>
          <p:cNvSpPr txBox="1"/>
          <p:nvPr/>
        </p:nvSpPr>
        <p:spPr>
          <a:xfrm>
            <a:off x="517236" y="682171"/>
            <a:ext cx="8403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500" b="1" dirty="0">
                <a:solidFill>
                  <a:schemeClr val="accent2"/>
                </a:solidFill>
                <a:latin typeface="+mj-lt"/>
              </a:rPr>
              <a:t>Local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6F4D27-8DA0-FEDF-334C-B229CF22DC85}"/>
              </a:ext>
            </a:extLst>
          </p:cNvPr>
          <p:cNvGrpSpPr/>
          <p:nvPr/>
        </p:nvGrpSpPr>
        <p:grpSpPr>
          <a:xfrm>
            <a:off x="3947055" y="1460605"/>
            <a:ext cx="2440615" cy="2316482"/>
            <a:chOff x="1195106" y="1992087"/>
            <a:chExt cx="2440615" cy="2316482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C3EB845-CA3A-2DC5-31EE-BD0EE1D3E3E3}"/>
                </a:ext>
              </a:extLst>
            </p:cNvPr>
            <p:cNvSpPr/>
            <p:nvPr/>
          </p:nvSpPr>
          <p:spPr>
            <a:xfrm>
              <a:off x="1195106" y="1992087"/>
              <a:ext cx="2440615" cy="2316482"/>
            </a:xfrm>
            <a:prstGeom prst="roundRect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F80C35-9719-466C-B5CA-57F5F2213E92}"/>
                </a:ext>
              </a:extLst>
            </p:cNvPr>
            <p:cNvSpPr txBox="1"/>
            <p:nvPr/>
          </p:nvSpPr>
          <p:spPr>
            <a:xfrm>
              <a:off x="1344728" y="2095196"/>
              <a:ext cx="1539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/>
                  </a:solidFill>
                  <a:latin typeface="+mj-lt"/>
                </a:rPr>
                <a:t>Master branch</a:t>
              </a:r>
              <a:endParaRPr lang="en-KR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D49DD4-9A6E-6B20-F530-7E0E73AF3777}"/>
                </a:ext>
              </a:extLst>
            </p:cNvPr>
            <p:cNvSpPr txBox="1"/>
            <p:nvPr/>
          </p:nvSpPr>
          <p:spPr>
            <a:xfrm>
              <a:off x="1724460" y="2558373"/>
              <a:ext cx="145652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4500" b="1" dirty="0">
                  <a:solidFill>
                    <a:schemeClr val="accent2"/>
                  </a:solidFill>
                  <a:latin typeface="+mj-lt"/>
                </a:rPr>
                <a:t>📄 📄</a:t>
              </a:r>
            </a:p>
            <a:p>
              <a:r>
                <a:rPr lang="en-KR" sz="4500" b="1" dirty="0">
                  <a:solidFill>
                    <a:schemeClr val="accent2"/>
                  </a:solidFill>
                  <a:latin typeface="+mj-lt"/>
                </a:rPr>
                <a:t>📄 📄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EF31FF1-20A0-3866-9440-6236232CAEE5}"/>
              </a:ext>
            </a:extLst>
          </p:cNvPr>
          <p:cNvGrpSpPr/>
          <p:nvPr/>
        </p:nvGrpSpPr>
        <p:grpSpPr>
          <a:xfrm>
            <a:off x="6540285" y="4059646"/>
            <a:ext cx="2440615" cy="2316482"/>
            <a:chOff x="1195106" y="1992087"/>
            <a:chExt cx="2440615" cy="2316482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96B0D76-5F7F-2FED-98F4-6E94DC5C032F}"/>
                </a:ext>
              </a:extLst>
            </p:cNvPr>
            <p:cNvSpPr/>
            <p:nvPr/>
          </p:nvSpPr>
          <p:spPr>
            <a:xfrm>
              <a:off x="1195106" y="1992087"/>
              <a:ext cx="2440615" cy="2316482"/>
            </a:xfrm>
            <a:prstGeom prst="roundRect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E2F2F6-3D4E-1170-0DF4-1F519149DC0B}"/>
                </a:ext>
              </a:extLst>
            </p:cNvPr>
            <p:cNvSpPr txBox="1"/>
            <p:nvPr/>
          </p:nvSpPr>
          <p:spPr>
            <a:xfrm>
              <a:off x="1344728" y="2095196"/>
              <a:ext cx="1635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solidFill>
                    <a:schemeClr val="accent2"/>
                  </a:solidFill>
                  <a:latin typeface="+mj-lt"/>
                </a:rPr>
                <a:t>새로운브랜치</a:t>
              </a:r>
              <a:endParaRPr lang="en-KR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072CEB-FDD0-5C17-9D0B-4668F69962AB}"/>
                </a:ext>
              </a:extLst>
            </p:cNvPr>
            <p:cNvSpPr txBox="1"/>
            <p:nvPr/>
          </p:nvSpPr>
          <p:spPr>
            <a:xfrm>
              <a:off x="1724460" y="2558373"/>
              <a:ext cx="145652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4500" b="1" dirty="0">
                  <a:solidFill>
                    <a:schemeClr val="accent2"/>
                  </a:solidFill>
                  <a:latin typeface="+mj-lt"/>
                </a:rPr>
                <a:t>📄 📄</a:t>
              </a:r>
            </a:p>
            <a:p>
              <a:r>
                <a:rPr lang="en-KR" sz="4500" b="1" dirty="0">
                  <a:solidFill>
                    <a:schemeClr val="accent2"/>
                  </a:solidFill>
                  <a:latin typeface="+mj-lt"/>
                </a:rPr>
                <a:t>📄 📄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E1530F-A976-C2DD-3FD9-C7E3C719724A}"/>
              </a:ext>
            </a:extLst>
          </p:cNvPr>
          <p:cNvCxnSpPr>
            <a:cxnSpLocks/>
          </p:cNvCxnSpPr>
          <p:nvPr/>
        </p:nvCxnSpPr>
        <p:spPr>
          <a:xfrm>
            <a:off x="6246263" y="3679372"/>
            <a:ext cx="413657" cy="46181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F275105-F0C3-46C6-7E1D-CE39006544DE}"/>
              </a:ext>
            </a:extLst>
          </p:cNvPr>
          <p:cNvSpPr txBox="1"/>
          <p:nvPr/>
        </p:nvSpPr>
        <p:spPr>
          <a:xfrm>
            <a:off x="2077560" y="2391612"/>
            <a:ext cx="16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  <a:latin typeface="+mj-lt"/>
              </a:rPr>
              <a:t>기존 작업 위치</a:t>
            </a:r>
            <a:endParaRPr lang="en-KR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ABC96E-F59A-BD7E-8292-CECD830BB695}"/>
              </a:ext>
            </a:extLst>
          </p:cNvPr>
          <p:cNvSpPr txBox="1"/>
          <p:nvPr/>
        </p:nvSpPr>
        <p:spPr>
          <a:xfrm>
            <a:off x="4570523" y="5033221"/>
            <a:ext cx="196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  <a:latin typeface="+mj-lt"/>
              </a:rPr>
              <a:t>이동된 작업 위치</a:t>
            </a:r>
            <a:endParaRPr lang="en-KR" b="1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613A5B1-46D5-44F7-2AA7-D4BAF387F99F}"/>
              </a:ext>
            </a:extLst>
          </p:cNvPr>
          <p:cNvCxnSpPr>
            <a:cxnSpLocks/>
          </p:cNvCxnSpPr>
          <p:nvPr/>
        </p:nvCxnSpPr>
        <p:spPr>
          <a:xfrm>
            <a:off x="2886940" y="2760944"/>
            <a:ext cx="1963481" cy="219205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8B960FC-4A3E-EBE5-C2C6-511DC6543A65}"/>
              </a:ext>
            </a:extLst>
          </p:cNvPr>
          <p:cNvSpPr txBox="1"/>
          <p:nvPr/>
        </p:nvSpPr>
        <p:spPr>
          <a:xfrm>
            <a:off x="1357594" y="3912391"/>
            <a:ext cx="273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git switch “</a:t>
            </a:r>
            <a:r>
              <a:rPr lang="ko-KR" altLang="en-US" b="1" dirty="0" err="1">
                <a:solidFill>
                  <a:schemeClr val="accent2"/>
                </a:solidFill>
                <a:latin typeface="+mj-lt"/>
              </a:rPr>
              <a:t>새로운브랜치</a:t>
            </a:r>
            <a:r>
              <a:rPr lang="en-US" altLang="ko-KR" b="1" dirty="0">
                <a:solidFill>
                  <a:schemeClr val="accent2"/>
                </a:solidFill>
                <a:latin typeface="+mj-lt"/>
              </a:rPr>
              <a:t>”</a:t>
            </a:r>
            <a:endParaRPr lang="en-KR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651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6E45A6-E508-DF24-40F1-DA6D426CA0AF}"/>
              </a:ext>
            </a:extLst>
          </p:cNvPr>
          <p:cNvSpPr/>
          <p:nvPr/>
        </p:nvSpPr>
        <p:spPr>
          <a:xfrm>
            <a:off x="517236" y="636452"/>
            <a:ext cx="11157528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DAEDF2-8C51-5E86-CCE5-716684EFCA81}"/>
              </a:ext>
            </a:extLst>
          </p:cNvPr>
          <p:cNvSpPr txBox="1"/>
          <p:nvPr/>
        </p:nvSpPr>
        <p:spPr>
          <a:xfrm>
            <a:off x="517236" y="682171"/>
            <a:ext cx="8403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500" b="1" dirty="0">
                <a:solidFill>
                  <a:schemeClr val="accent2"/>
                </a:solidFill>
                <a:latin typeface="+mj-lt"/>
              </a:rPr>
              <a:t>Local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969416-A45B-C448-66CC-B4249DBF1B79}"/>
              </a:ext>
            </a:extLst>
          </p:cNvPr>
          <p:cNvGrpSpPr/>
          <p:nvPr/>
        </p:nvGrpSpPr>
        <p:grpSpPr>
          <a:xfrm>
            <a:off x="3104096" y="2270759"/>
            <a:ext cx="5983807" cy="2316482"/>
            <a:chOff x="3067448" y="2270759"/>
            <a:chExt cx="5983807" cy="2316482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C3EB845-CA3A-2DC5-31EE-BD0EE1D3E3E3}"/>
                </a:ext>
              </a:extLst>
            </p:cNvPr>
            <p:cNvSpPr/>
            <p:nvPr/>
          </p:nvSpPr>
          <p:spPr>
            <a:xfrm>
              <a:off x="3067448" y="2270759"/>
              <a:ext cx="2440615" cy="2316482"/>
            </a:xfrm>
            <a:prstGeom prst="roundRect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169E70C3-5678-F3ED-DC55-598160525346}"/>
                </a:ext>
              </a:extLst>
            </p:cNvPr>
            <p:cNvSpPr/>
            <p:nvPr/>
          </p:nvSpPr>
          <p:spPr>
            <a:xfrm>
              <a:off x="6610640" y="2270759"/>
              <a:ext cx="2440615" cy="2316482"/>
            </a:xfrm>
            <a:prstGeom prst="roundRect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9F02E2C-91F3-3482-8A54-042FF8CDF09A}"/>
                </a:ext>
              </a:extLst>
            </p:cNvPr>
            <p:cNvCxnSpPr>
              <a:stCxn id="14" idx="3"/>
              <a:endCxn id="2" idx="1"/>
            </p:cNvCxnSpPr>
            <p:nvPr/>
          </p:nvCxnSpPr>
          <p:spPr>
            <a:xfrm>
              <a:off x="5508063" y="3429000"/>
              <a:ext cx="1102577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782588-3560-B472-07E5-8066B0BB9287}"/>
                </a:ext>
              </a:extLst>
            </p:cNvPr>
            <p:cNvSpPr txBox="1"/>
            <p:nvPr/>
          </p:nvSpPr>
          <p:spPr>
            <a:xfrm>
              <a:off x="5653518" y="3059668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+mj-lt"/>
                </a:rPr>
                <a:t>git add</a:t>
              </a:r>
              <a:endParaRPr lang="en-KR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65211A-D7A1-A40E-22DB-92EB1CA900DB}"/>
                </a:ext>
              </a:extLst>
            </p:cNvPr>
            <p:cNvSpPr txBox="1"/>
            <p:nvPr/>
          </p:nvSpPr>
          <p:spPr>
            <a:xfrm>
              <a:off x="6731204" y="2373868"/>
              <a:ext cx="1320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+mj-lt"/>
                </a:rPr>
                <a:t>Staging area</a:t>
              </a:r>
              <a:endParaRPr lang="en-KR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F80C35-9719-466C-B5CA-57F5F2213E92}"/>
                </a:ext>
              </a:extLst>
            </p:cNvPr>
            <p:cNvSpPr txBox="1"/>
            <p:nvPr/>
          </p:nvSpPr>
          <p:spPr>
            <a:xfrm>
              <a:off x="3217070" y="237386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>
                  <a:solidFill>
                    <a:schemeClr val="accent2"/>
                  </a:solidFill>
                  <a:latin typeface="+mj-lt"/>
                </a:rPr>
                <a:t>작업폴더</a:t>
              </a:r>
              <a:endParaRPr lang="en-KR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D49DD4-9A6E-6B20-F530-7E0E73AF3777}"/>
                </a:ext>
              </a:extLst>
            </p:cNvPr>
            <p:cNvSpPr txBox="1"/>
            <p:nvPr/>
          </p:nvSpPr>
          <p:spPr>
            <a:xfrm>
              <a:off x="3596802" y="2837045"/>
              <a:ext cx="145652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4500" b="1" dirty="0">
                  <a:solidFill>
                    <a:schemeClr val="accent2"/>
                  </a:solidFill>
                  <a:latin typeface="+mj-lt"/>
                </a:rPr>
                <a:t>📄 📄</a:t>
              </a:r>
            </a:p>
            <a:p>
              <a:r>
                <a:rPr lang="en-KR" sz="4500" b="1" dirty="0">
                  <a:solidFill>
                    <a:schemeClr val="accent2"/>
                  </a:solidFill>
                  <a:latin typeface="+mj-lt"/>
                </a:rPr>
                <a:t>📄 📄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FAE545-3D03-B77E-8299-EFA8D435E660}"/>
                </a:ext>
              </a:extLst>
            </p:cNvPr>
            <p:cNvSpPr txBox="1"/>
            <p:nvPr/>
          </p:nvSpPr>
          <p:spPr>
            <a:xfrm>
              <a:off x="7463572" y="3183294"/>
              <a:ext cx="73475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4500" b="1" dirty="0">
                  <a:solidFill>
                    <a:schemeClr val="accent2"/>
                  </a:solidFill>
                  <a:latin typeface="+mj-lt"/>
                </a:rPr>
                <a:t>📄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88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5593</TotalTime>
  <Words>147</Words>
  <Application>Microsoft Macintosh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최정환</dc:creator>
  <cp:lastModifiedBy>최정환</cp:lastModifiedBy>
  <cp:revision>2</cp:revision>
  <dcterms:created xsi:type="dcterms:W3CDTF">2022-12-23T06:24:22Z</dcterms:created>
  <dcterms:modified xsi:type="dcterms:W3CDTF">2022-12-27T03:38:22Z</dcterms:modified>
</cp:coreProperties>
</file>