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MotionScrap: Video Concatenation with VideoTransfer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Android Video Processing Pipeline</a:t>
            </a:r>
          </a:p>
          <a:p>
            <a:r>
              <a:t>Replacing VideoMerger with VideoTransfer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  <a:p>
            <a:r>
              <a:t>Contact: [Your Name] – Android Media Pipeline Dev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MotionScrap Processing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2286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600">
                <a:solidFill>
                  <a:srgbClr val="FFFFFF"/>
                </a:solidFill>
              </a:defRPr>
            </a:pPr>
            <a:r>
              <a:t>Input Motion Photos</a:t>
            </a:r>
          </a:p>
        </p:txBody>
      </p:sp>
      <p:cxnSp>
        <p:nvCxnSpPr>
          <p:cNvPr id="5" name="Connector 4"/>
          <p:cNvCxnSpPr/>
          <p:nvPr/>
        </p:nvCxnSpPr>
        <p:spPr>
          <a:xfrm>
            <a:off x="2743200" y="18288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200400" y="1371600"/>
            <a:ext cx="2286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600">
                <a:solidFill>
                  <a:srgbClr val="FFFFFF"/>
                </a:solidFill>
              </a:defRPr>
            </a:pPr>
            <a:r>
              <a:t>Parse Video Info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5486400" y="18288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43600" y="1371600"/>
            <a:ext cx="2286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600">
                <a:solidFill>
                  <a:srgbClr val="FFFFFF"/>
                </a:solidFill>
              </a:defRPr>
            </a:pPr>
            <a:r>
              <a:t>Prepare Tasks</a:t>
            </a:r>
          </a:p>
          <a:p>
            <a:r>
              <a:t>- Transcode or Transfer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8229600" y="18288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686800" y="1371600"/>
            <a:ext cx="2286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600">
                <a:solidFill>
                  <a:srgbClr val="FFFFFF"/>
                </a:solidFill>
              </a:defRPr>
            </a:pPr>
            <a:r>
              <a:t>Execute Tasks</a:t>
            </a:r>
          </a:p>
          <a:p>
            <a:r>
              <a:t>(Parallel)</a:t>
            </a:r>
          </a:p>
        </p:txBody>
      </p:sp>
      <p:cxnSp>
        <p:nvCxnSpPr>
          <p:cNvPr id="11" name="Connector 10"/>
          <p:cNvCxnSpPr/>
          <p:nvPr/>
        </p:nvCxnSpPr>
        <p:spPr>
          <a:xfrm>
            <a:off x="10972800" y="18288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1430000" y="1371600"/>
            <a:ext cx="2286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600">
                <a:solidFill>
                  <a:srgbClr val="FFFFFF"/>
                </a:solidFill>
              </a:defRPr>
            </a:pPr>
            <a:r>
              <a:t>Merge / Transfer</a:t>
            </a:r>
          </a:p>
          <a:p>
            <a:r>
              <a:t>(Output MP4)</a:t>
            </a:r>
          </a:p>
        </p:txBody>
      </p:sp>
      <p:cxnSp>
        <p:nvCxnSpPr>
          <p:cNvPr id="13" name="Connector 12"/>
          <p:cNvCxnSpPr/>
          <p:nvPr/>
        </p:nvCxnSpPr>
        <p:spPr>
          <a:xfrm>
            <a:off x="13716000" y="18288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4173200" y="1371600"/>
            <a:ext cx="2286000" cy="914400"/>
          </a:xfrm>
          <a:prstGeom prst="rect">
            <a:avLst/>
          </a:prstGeom>
          <a:solidFill>
            <a:srgbClr val="4F81B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600">
                <a:solidFill>
                  <a:srgbClr val="FFFFFF"/>
                </a:solidFill>
              </a:defRPr>
            </a:pPr>
            <a:r>
              <a:t>Final Export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27432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/>
            </a:pPr>
            <a:r>
              <a:t>1. Input Motion Photos: Nhận danh sách file Motion Photo (MPFile).</a:t>
            </a:r>
          </a:p>
          <a:p>
            <a:pPr>
              <a:defRPr sz="1400"/>
            </a:pPr>
            <a:r>
              <a:t>2. Parse Video Info: Đọc metadata, codec format, rotation... từ video.</a:t>
            </a:r>
          </a:p>
          <a:p>
            <a:pPr>
              <a:defRPr sz="1400"/>
            </a:pPr>
            <a:r>
              <a:t>3. Prepare Tasks: Quyết định file nào cần Transcode, file nào chỉ Transfer.</a:t>
            </a:r>
          </a:p>
          <a:p>
            <a:pPr>
              <a:defRPr sz="1400"/>
            </a:pPr>
            <a:r>
              <a:t>4. Execute Tasks (Parallel): Thực thi Transcoder và Transfer song song.</a:t>
            </a:r>
          </a:p>
          <a:p>
            <a:pPr>
              <a:defRPr sz="1400"/>
            </a:pPr>
            <a:r>
              <a:t>5. Merge / Transfer: Kết hợp các track video/audio bằng VideoTransfer.</a:t>
            </a:r>
          </a:p>
          <a:p>
            <a:pPr>
              <a:defRPr sz="1400"/>
            </a:pPr>
            <a:r>
              <a:t>6. Final Export: Xuất file MP4 cuối cùng với metadata đầy đủ.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Need to merge multiple video clips into a single file</a:t>
            </a:r>
          </a:p>
          <a:p>
            <a:r>
              <a:t>- Previously: VideoMerger + MediaMuxer → complex</a:t>
            </a:r>
          </a:p>
          <a:p>
            <a:r>
              <a:t>- New Requirement: Use VideoTransfer directly for simplification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Inputs (MPFile list)</a:t>
            </a:r>
          </a:p>
          <a:p>
            <a:r>
              <a:t>↓</a:t>
            </a:r>
          </a:p>
          <a:p>
            <a:r>
              <a:t>Transcoding (normalize formats, durations)</a:t>
            </a:r>
          </a:p>
          <a:p>
            <a:r>
              <a:t>↓</a:t>
            </a:r>
          </a:p>
          <a:p>
            <a:r>
              <a:t>Transfer (VideoTransfer.writeTrack)</a:t>
            </a:r>
          </a:p>
          <a:p>
            <a:r>
              <a:t>↓</a:t>
            </a:r>
          </a:p>
          <a:p>
            <a:r>
              <a:t>Output (Single merged video file)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Transcoding Task: normalize codec, resolution, bitrate</a:t>
            </a:r>
          </a:p>
          <a:p>
            <a:r>
              <a:t>2. VideoTransferringTask: package transcoded data for transfer</a:t>
            </a:r>
          </a:p>
          <a:p>
            <a:r>
              <a:t>3. VideoTransfer: write audio/video tracks, handle orientation, timestamps, metadata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MotionScrap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Receive input videos (MPFile)</a:t>
            </a:r>
          </a:p>
          <a:p>
            <a:r>
              <a:t>2. Compute distinct durations</a:t>
            </a:r>
          </a:p>
          <a:p>
            <a:r>
              <a:t>3. Prepare queues: transcodingTasks, mergeTasks</a:t>
            </a:r>
          </a:p>
          <a:p>
            <a:r>
              <a:t>4. Run 2 threads:</a:t>
            </a:r>
          </a:p>
          <a:p>
            <a:r>
              <a:t>   - Thread 1: Transcoding → enqueue mergeTasks</a:t>
            </a:r>
          </a:p>
          <a:p>
            <a:r>
              <a:t>   - Thread 2: Transfer → VideoTransfer.writeTrack</a:t>
            </a:r>
          </a:p>
          <a:p>
            <a:r>
              <a:t>5. Finalize and close VideoTransfer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MotionScrap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Main orchestrator</a:t>
            </a:r>
          </a:p>
          <a:p>
            <a:r>
              <a:t>- Creates VideoTransfer via Builder</a:t>
            </a:r>
          </a:p>
          <a:p>
            <a:r>
              <a:t>- Manages 2-thread pool</a:t>
            </a:r>
          </a:p>
          <a:p>
            <a:r>
              <a:t>- Tracks progress via ProgressEvent</a:t>
            </a:r>
          </a:p>
          <a:p/>
          <a:p>
            <a:r>
              <a:t>Example:</a:t>
            </a:r>
          </a:p>
          <a:p>
            <a:r>
              <a:t>_videoTransfer = VideoTransfer.Builder()</a:t>
            </a:r>
          </a:p>
          <a:p>
            <a:r>
              <a:t>   .setOutputFile(UniFile(output))</a:t>
            </a:r>
          </a:p>
          <a:p>
            <a:r>
              <a:t>   .setOrientationHint(...)</a:t>
            </a:r>
          </a:p>
          <a:p>
            <a:r>
              <a:t>   .setCaptureTimeUs(System.currentTimeMillis() * 1000)</a:t>
            </a:r>
          </a:p>
          <a:p>
            <a:r>
              <a:t>   .build()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Comparison: Old vs 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VideoMerger (Old) vs VideoTransfer (New)</a:t>
            </a:r>
          </a:p>
          <a:p/>
          <a:p>
            <a:r>
              <a:t>- Track mgmt: manual vs automatic</a:t>
            </a:r>
          </a:p>
          <a:p>
            <a:r>
              <a:t>- Timestamps: add manually vs builder API</a:t>
            </a:r>
          </a:p>
          <a:p>
            <a:r>
              <a:t>- Orientation: external set vs built-in</a:t>
            </a:r>
          </a:p>
          <a:p>
            <a:r>
              <a:t>- Simplicity: complex vs concise</a:t>
            </a:r>
          </a:p>
          <a:p>
            <a:r>
              <a:t>- Maintainability: harder vs easier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Reduced code, no VideoMerger</a:t>
            </a:r>
          </a:p>
          <a:p>
            <a:r>
              <a:t>✔ Cleaner metadata handling</a:t>
            </a:r>
          </a:p>
          <a:p>
            <a:r>
              <a:t>✔ Fewer timestamp bugs</a:t>
            </a:r>
          </a:p>
          <a:p>
            <a:r>
              <a:t>✔ Easy to scale to multiple inputs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Parallel transcoding for performance</a:t>
            </a:r>
          </a:p>
          <a:p>
            <a:r>
              <a:t>- Add pre-merge filters</a:t>
            </a:r>
          </a:p>
          <a:p>
            <a:r>
              <a:t>- Support background execution (WorkManager)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