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MotionScrap: Video Concatenation with VideoTransfer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Android Video Processing Pipeline</a:t>
            </a:r>
          </a:p>
          <a:p>
            <a:r>
              <a:t>Replacing VideoMerger with VideoTransfer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Contact: [Your Name] – Android Media Pipeline Dev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MotionScrap Processing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Input Motion Photos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27432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04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Parse Video Info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54864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Prepare Tasks</a:t>
            </a:r>
          </a:p>
          <a:p>
            <a:r>
              <a:t>- Transcode or Transfer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82296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6868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Execute Tasks</a:t>
            </a:r>
          </a:p>
          <a:p>
            <a:r>
              <a:t>(Parallel)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109728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300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Merge / Transfer</a:t>
            </a:r>
          </a:p>
          <a:p>
            <a:r>
              <a:t>(Output MP4)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137160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1732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Final Export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Need to merge multiple video clips into a single file</a:t>
            </a:r>
          </a:p>
          <a:p>
            <a:r>
              <a:t>- Previously: VideoMerger + MediaMuxer → complex</a:t>
            </a:r>
          </a:p>
          <a:p>
            <a:r>
              <a:t>- New Requirement: Use VideoTransfer directly for simplification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 (MPFile list)</a:t>
            </a:r>
          </a:p>
          <a:p>
            <a:r>
              <a:t>↓</a:t>
            </a:r>
          </a:p>
          <a:p>
            <a:r>
              <a:t>Transcoding (normalize formats, durations)</a:t>
            </a:r>
          </a:p>
          <a:p>
            <a:r>
              <a:t>↓</a:t>
            </a:r>
          </a:p>
          <a:p>
            <a:r>
              <a:t>Transfer (VideoTransfer.writeTrack)</a:t>
            </a:r>
          </a:p>
          <a:p>
            <a:r>
              <a:t>↓</a:t>
            </a:r>
          </a:p>
          <a:p>
            <a:r>
              <a:t>Output (Single merged video file)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Transcoding Task: normalize codec, resolution, bitrate</a:t>
            </a:r>
          </a:p>
          <a:p>
            <a:r>
              <a:t>2. VideoTransferringTask: package transcoded data for transfer</a:t>
            </a:r>
          </a:p>
          <a:p>
            <a:r>
              <a:t>3. VideoTransfer: write audio/video tracks, handle orientation, timestamps, metadata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MotionScrap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Receive input videos (MPFile)</a:t>
            </a:r>
          </a:p>
          <a:p>
            <a:r>
              <a:t>2. Compute distinct durations</a:t>
            </a:r>
          </a:p>
          <a:p>
            <a:r>
              <a:t>3. Prepare queues: transcodingTasks, mergeTasks</a:t>
            </a:r>
          </a:p>
          <a:p>
            <a:r>
              <a:t>4. Run 2 threads:</a:t>
            </a:r>
          </a:p>
          <a:p>
            <a:r>
              <a:t>   - Thread 1: Transcoding → enqueue mergeTasks</a:t>
            </a:r>
          </a:p>
          <a:p>
            <a:r>
              <a:t>   - Thread 2: Transfer → VideoTransfer.writeTrack</a:t>
            </a:r>
          </a:p>
          <a:p>
            <a:r>
              <a:t>5. Finalize and close VideoTransfer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MotionScrap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 orchestrator</a:t>
            </a:r>
          </a:p>
          <a:p>
            <a:r>
              <a:t>- Creates VideoTransfer via Builder</a:t>
            </a:r>
          </a:p>
          <a:p>
            <a:r>
              <a:t>- Manages 2-thread pool</a:t>
            </a:r>
          </a:p>
          <a:p>
            <a:r>
              <a:t>- Tracks progress via ProgressEvent</a:t>
            </a:r>
          </a:p>
          <a:p/>
          <a:p>
            <a:r>
              <a:t>Example:</a:t>
            </a:r>
          </a:p>
          <a:p>
            <a:r>
              <a:t>_videoTransfer = VideoTransfer.Builder()</a:t>
            </a:r>
          </a:p>
          <a:p>
            <a:r>
              <a:t>   .setOutputFile(UniFile(output))</a:t>
            </a:r>
          </a:p>
          <a:p>
            <a:r>
              <a:t>   .setOrientationHint(...)</a:t>
            </a:r>
          </a:p>
          <a:p>
            <a:r>
              <a:t>   .setCaptureTimeUs(System.currentTimeMillis() * 1000)</a:t>
            </a:r>
          </a:p>
          <a:p>
            <a:r>
              <a:t>   .build()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Old vs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VideoMerger (Old) vs VideoTransfer (New)</a:t>
            </a:r>
          </a:p>
          <a:p/>
          <a:p>
            <a:r>
              <a:t>- Track mgmt: manual vs automatic</a:t>
            </a:r>
          </a:p>
          <a:p>
            <a:r>
              <a:t>- Timestamps: add manually vs builder API</a:t>
            </a:r>
          </a:p>
          <a:p>
            <a:r>
              <a:t>- Orientation: external set vs built-in</a:t>
            </a:r>
          </a:p>
          <a:p>
            <a:r>
              <a:t>- Simplicity: complex vs concise</a:t>
            </a:r>
          </a:p>
          <a:p>
            <a:r>
              <a:t>- Maintainability: harder vs easier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Reduced code, no VideoMerger</a:t>
            </a:r>
          </a:p>
          <a:p>
            <a:r>
              <a:t>✔ Cleaner metadata handling</a:t>
            </a:r>
          </a:p>
          <a:p>
            <a:r>
              <a:t>✔ Fewer timestamp bugs</a:t>
            </a:r>
          </a:p>
          <a:p>
            <a:r>
              <a:t>✔ Easy to scale to multiple inputs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Parallel transcoding for performance</a:t>
            </a:r>
          </a:p>
          <a:p>
            <a:r>
              <a:t>- Add pre-merge filters</a:t>
            </a:r>
          </a:p>
          <a:p>
            <a:r>
              <a:t>- Support background execution (WorkManager)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