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1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5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8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7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7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80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59BD-D74B-4C70-994A-0A23947130B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0DF082-AE14-4139-9663-742AC05CB8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5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B5702-11F4-4921-AD60-3DE408635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891131"/>
            <a:ext cx="3245949" cy="186876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DỰ ĐOÁN GIÁ CHUNG C</a:t>
            </a:r>
            <a:r>
              <a: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TP.HỒ CHÍ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3F8A6-A765-4EB2-A006-25C9043EA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27" y="3637332"/>
            <a:ext cx="3136977" cy="16106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HOÀNG MINH CHIẾN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LỚP: 55KMT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TS.NGUYỄN VĂN HUY</a:t>
            </a:r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0D58CB5-1790-46AB-A3AD-B77CBC718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5" r="4627" b="-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A953BA-516A-4332-9A42-9114D167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809226"/>
            <a:ext cx="4078728" cy="1049235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III : XÂY DỰNG CHƯƠNG TRÌNH</a:t>
            </a:r>
            <a:br>
              <a:rPr lang="en-US" b="1" dirty="0"/>
            </a:b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C57BDF-2F2F-F9FF-C5D6-8B4057E2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23" y="2015732"/>
            <a:ext cx="3701581" cy="2430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EEEB2-C48F-46EC-BA1B-C6ADCDA2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4" r="18804" b="-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8753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B5AD7F-2742-4A9B-A4C9-6C3E7783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274716"/>
            <a:ext cx="4320987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 : TỔNG KẾT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154A-2A88-4A65-9685-B13B1386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015732"/>
            <a:ext cx="391130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Giá bán trung bình căn hộ chung cư tại các Quận, Huyện TP.HCM có sự chênh  lệch ra sao?">
            <a:extLst>
              <a:ext uri="{FF2B5EF4-FFF2-40B4-BE49-F238E27FC236}">
                <a16:creationId xmlns:a16="http://schemas.microsoft.com/office/drawing/2014/main" id="{72CEFD5E-F69D-4F2B-B2DD-B27A953F2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8" r="12937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4112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5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3" name="Straight Connector 513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A10C5-5DCF-42AE-9F46-F795813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>
                <a:latin typeface="Bahnschrift SemiCondensed" panose="020B0502040204020203" pitchFamily="34" charset="0"/>
                <a:cs typeface="Aharoni" panose="020B0604020202020204" pitchFamily="2" charset="-79"/>
              </a:rPr>
              <a:t>Thank You</a:t>
            </a:r>
          </a:p>
        </p:txBody>
      </p:sp>
      <p:pic>
        <p:nvPicPr>
          <p:cNvPr id="5122" name="Picture 2" descr="99+ Ảnh Động Cảm Ơn - Thank You Chân Thành Ý Nghĩa Nhất">
            <a:extLst>
              <a:ext uri="{FF2B5EF4-FFF2-40B4-BE49-F238E27FC236}">
                <a16:creationId xmlns:a16="http://schemas.microsoft.com/office/drawing/2014/main" id="{8F11925F-C009-4BAB-A818-F8F379C7A93D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869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9" name="Straight Connector 5138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41" name="Picture 5140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43" name="Straight Connector 5142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1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AB43-5134-48C0-95D4-972DBEEB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DỰ ĐOÁN GIÁ CHUNG 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TP.HỒ CHÍ MINH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61FA-CE3A-4288-8F2B-7FD433B2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: GIỚI THIỆU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: LÝ THUYẾT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III: XÂY DỰNG CHƯƠNG TRÌNH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KẾT LUẬN</a:t>
            </a:r>
          </a:p>
        </p:txBody>
      </p:sp>
    </p:spTree>
    <p:extLst>
      <p:ext uri="{BB962C8B-B14F-4D97-AF65-F5344CB8AC3E}">
        <p14:creationId xmlns:p14="http://schemas.microsoft.com/office/powerpoint/2010/main" val="412337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4E1AD6-FE4B-4552-B56F-E3F34C67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122" y="804520"/>
            <a:ext cx="3928615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C0A4-DE7B-4827-A656-6FB24EE0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122" y="1997755"/>
            <a:ext cx="4327072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TOP 16 chung cư giá rẻ TP.HCM (1 - 3 tỷ) đáng mua nhất 2020">
            <a:extLst>
              <a:ext uri="{FF2B5EF4-FFF2-40B4-BE49-F238E27FC236}">
                <a16:creationId xmlns:a16="http://schemas.microsoft.com/office/drawing/2014/main" id="{2F83A656-027C-4465-8F4F-00C4CC14A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r="22774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0CBE30-5C2A-4E61-AE6D-5CC7A31D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40" y="553818"/>
            <a:ext cx="4579079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II : LÝ THUYẾT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7E12-CF76-4839-9AE8-874DAA56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896" y="1946281"/>
            <a:ext cx="3842509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Octoparse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crawl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DFBDB-7C87-4C35-A895-F0798EFC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738936"/>
            <a:ext cx="4821551" cy="2620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141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18369A-0B9F-4D78-A51B-B7CBFDFA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32" y="887630"/>
            <a:ext cx="4103196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II : LÝ THUYẾT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1DEC-F3F2-4DD2-98D9-5EA5B08E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Octoparse8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Crawl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website: batdongsan.com.vn.</a:t>
            </a:r>
          </a:p>
          <a:p>
            <a:endParaRPr lang="en-US" dirty="0"/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9821A6FD-D82E-44B2-8723-53C92F81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133475"/>
            <a:ext cx="4821551" cy="38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309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37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77FEC2-8CD1-429F-B6F4-A6B8A0F4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11" y="894292"/>
            <a:ext cx="4029634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II : LÝ THUYẾT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AFB3-FAB5-4CDD-BDCB-267FD315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991" y="2015732"/>
            <a:ext cx="3863114" cy="34506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A9D10-96FD-4468-9037-FE3DBBCC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307645"/>
            <a:ext cx="4821551" cy="34835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C8A07C-935E-4099-BFE1-17E29893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46" y="880303"/>
            <a:ext cx="4030473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II : LÝ THUYẾT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1C96-9F4B-4977-9154-DA143302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181FA-8F1F-4B69-A9DC-70EEA481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79" y="976902"/>
            <a:ext cx="5134631" cy="41353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9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0FC757-0FB0-43DC-8A8C-A60D5517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78FCAE-E8BE-4215-8F37-55B5EE72F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69950-40E4-421A-9081-94451B8D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152" y="1645021"/>
            <a:ext cx="4001268" cy="79875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 :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02CD-6D69-446C-BEE9-DF42A889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152" y="3118113"/>
            <a:ext cx="3521499" cy="820858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AF1CF6-A2E3-40FC-975A-E8E573D2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7A2B9-67D8-42FB-A373-67076DE4D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1EDF98-4415-4462-AEA7-82AEA1205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44230B-ABEB-48BC-A302-410B6FBD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88BBAE4-1AA8-4249-AB11-FEFFDB51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28689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8A05D-26C3-495B-9165-BA0717C16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10" y="811444"/>
            <a:ext cx="5461779" cy="44664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48ABDD-EC14-4852-8085-531535B9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4E9326-7C69-4A33-9A45-62F659E4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1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501C8C-991E-49A7-84AB-ADEFE88F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72" y="947918"/>
            <a:ext cx="4740409" cy="1049235"/>
          </a:xfrm>
        </p:spPr>
        <p:txBody>
          <a:bodyPr>
            <a:normAutofit fontScale="90000"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III : XÂY DỰNG CHƯƠNG TRÌNH</a:t>
            </a:r>
            <a:br>
              <a:rPr lang="en-US" sz="2200" b="1" dirty="0"/>
            </a:br>
            <a:endParaRPr lang="en-US" sz="2200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4308-97CC-48B0-9B36-8B9FEFB6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13" y="1934851"/>
            <a:ext cx="3526523" cy="3450613"/>
          </a:xfrm>
        </p:spPr>
        <p:txBody>
          <a:bodyPr>
            <a:norm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Framework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88BBD6-F987-48B3-95DA-BC66D8BB1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7" r="1" b="1"/>
          <a:stretch/>
        </p:blipFill>
        <p:spPr>
          <a:xfrm>
            <a:off x="5778654" y="811444"/>
            <a:ext cx="5461780" cy="4466452"/>
          </a:xfrm>
          <a:prstGeom prst="rect">
            <a:avLst/>
          </a:prstGeom>
        </p:spPr>
      </p:pic>
      <p:pic>
        <p:nvPicPr>
          <p:cNvPr id="29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27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303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Bahnschrift SemiCondensed</vt:lpstr>
      <vt:lpstr>Gill Sans MT</vt:lpstr>
      <vt:lpstr>Times New Roman</vt:lpstr>
      <vt:lpstr>Gallery</vt:lpstr>
      <vt:lpstr>ĐỀ TÀI DỰ ĐOÁN GIÁ CHUNG CƯ TP.HỒ CHÍ MINH</vt:lpstr>
      <vt:lpstr>ĐỀ TÀI DỰ ĐOÁN GIÁ CHUNG CƯ TP.HỒ CHÍ MINH</vt:lpstr>
      <vt:lpstr>CHương I : Giới thiệu</vt:lpstr>
      <vt:lpstr>CHƯƠNG II : LÝ THUYẾT</vt:lpstr>
      <vt:lpstr>CHƯƠNG II : LÝ THUYẾT</vt:lpstr>
      <vt:lpstr>CHƯƠNG II : LÝ THUYẾT</vt:lpstr>
      <vt:lpstr>CHƯƠNG II : LÝ THUYẾT</vt:lpstr>
      <vt:lpstr>CHƯƠNG II : LÝ THUYẾT</vt:lpstr>
      <vt:lpstr>CHƯƠNG III : XÂY DỰNG CHƯƠNG TRÌNH </vt:lpstr>
      <vt:lpstr>CHƯƠNG III : XÂY DỰNG CHƯƠNG TRÌNH </vt:lpstr>
      <vt:lpstr>CHương IV : TỔNG KẾT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DỰ ĐOÁN GIÁ CHUNG CƯ TP.HỒ CHÍ MINH</dc:title>
  <dc:creator>Chien Hoang</dc:creator>
  <cp:lastModifiedBy>Chien Hoang</cp:lastModifiedBy>
  <cp:revision>2</cp:revision>
  <dcterms:created xsi:type="dcterms:W3CDTF">2023-05-31T01:37:18Z</dcterms:created>
  <dcterms:modified xsi:type="dcterms:W3CDTF">2023-05-31T01:43:11Z</dcterms:modified>
</cp:coreProperties>
</file>