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A30E59-A302-4F8B-9B93-91BB3B0E5496}">
          <p14:sldIdLst>
            <p14:sldId id="256"/>
            <p14:sldId id="260"/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55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739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2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8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72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9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2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53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542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6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050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256A-4634-4FDF-B60A-7795AFA104F1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62BE-15FD-4C5D-9573-4B1775970D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77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Cơ Chế </a:t>
            </a:r>
            <a:r>
              <a:rPr lang="vi-VN" sz="3600" b="1" smtClean="0">
                <a:latin typeface="Times New Roman" pitchFamily="18" charset="0"/>
                <a:cs typeface="Times New Roman" pitchFamily="18" charset="0"/>
              </a:rPr>
              <a:t>Associative </a:t>
            </a:r>
            <a:r>
              <a:rPr lang="vi-VN" sz="3600" b="1">
                <a:latin typeface="Times New Roman" pitchFamily="18" charset="0"/>
                <a:cs typeface="Times New Roman" pitchFamily="18" charset="0"/>
              </a:rPr>
              <a:t>Mapping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1556792"/>
            <a:ext cx="6400800" cy="1752600"/>
          </a:xfrm>
        </p:spPr>
        <p:txBody>
          <a:bodyPr>
            <a:normAutofit/>
          </a:bodyPr>
          <a:lstStyle/>
          <a:p>
            <a:r>
              <a:rPr lang="en-US" sz="9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 Thích</a:t>
            </a:r>
            <a:endParaRPr lang="vi-VN" sz="9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Ánh xạ liên kết toàn phần</a:t>
            </a:r>
            <a:br>
              <a:rPr lang="en-US" smtClean="0"/>
            </a:br>
            <a:r>
              <a:rPr lang="en-US" smtClean="0"/>
              <a:t>(FULL ASSOCIATIVE MAPPING)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/>
              <a:t>Mỗi Block có thể nạp vào bất kỳ Line nào của cache.</a:t>
            </a:r>
          </a:p>
          <a:p>
            <a:pPr marL="0" indent="0">
              <a:buNone/>
            </a:pPr>
            <a:r>
              <a:rPr lang="vi-VN"/>
              <a:t>• Địa chỉ của bộ nhớ chính bao gồm hai trường: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-</a:t>
            </a:r>
            <a:r>
              <a:rPr lang="vi-VN" smtClean="0"/>
              <a:t> Trường </a:t>
            </a:r>
            <a:r>
              <a:rPr lang="vi-VN"/>
              <a:t>Word giống như trường hợp ở trên (w </a:t>
            </a:r>
            <a:r>
              <a:rPr lang="vi-VN"/>
              <a:t>bit</a:t>
            </a:r>
            <a:r>
              <a:rPr lang="vi-VN" smtClean="0"/>
              <a:t>)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-</a:t>
            </a:r>
            <a:r>
              <a:rPr lang="vi-VN" smtClean="0"/>
              <a:t> </a:t>
            </a:r>
            <a:r>
              <a:rPr lang="vi-VN"/>
              <a:t>Trường Tag dùng để xác định Block của bộ nhớ chinh (T bit).</a:t>
            </a:r>
          </a:p>
          <a:p>
            <a:r>
              <a:rPr lang="vi-VN" smtClean="0"/>
              <a:t> </a:t>
            </a:r>
            <a:r>
              <a:rPr lang="vi-VN"/>
              <a:t>Tag xác định Block đang nằm ở Line đó</a:t>
            </a:r>
          </a:p>
          <a:p>
            <a:r>
              <a:rPr lang="vi-VN" smtClean="0"/>
              <a:t> </a:t>
            </a:r>
            <a:r>
              <a:rPr lang="vi-VN"/>
              <a:t>Do 1 block có thể được nạp vào bất cứ line nào nên để xác </a:t>
            </a:r>
            <a:r>
              <a:rPr lang="vi-VN"/>
              <a:t>định </a:t>
            </a:r>
            <a:r>
              <a:rPr lang="vi-VN" smtClean="0"/>
              <a:t>block</a:t>
            </a:r>
            <a:r>
              <a:rPr lang="en-US" smtClean="0"/>
              <a:t> </a:t>
            </a:r>
            <a:r>
              <a:rPr lang="vi-VN" smtClean="0"/>
              <a:t>đã </a:t>
            </a:r>
            <a:r>
              <a:rPr lang="vi-VN"/>
              <a:t>nằm trong line hay chưa thì phải duyệt tất cả các line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7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Ánh xạ liên kết toàn phần</a:t>
            </a:r>
            <a:br>
              <a:rPr lang="en-US" smtClean="0"/>
            </a:br>
            <a:r>
              <a:rPr lang="en-US" smtClean="0"/>
              <a:t>(FULL ASSOCIATIVE MAPPING)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smtClean="0"/>
              <a:t>•Vídụ</a:t>
            </a:r>
          </a:p>
          <a:p>
            <a:pPr marL="0" indent="0">
              <a:buNone/>
            </a:pPr>
            <a:r>
              <a:rPr lang="vi-VN" smtClean="0"/>
              <a:t> </a:t>
            </a:r>
            <a:r>
              <a:rPr lang="vi-VN"/>
              <a:t>Input: Kích thước bộ nhớ chính : 4GB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vi-VN" smtClean="0"/>
              <a:t>Kích </a:t>
            </a:r>
            <a:r>
              <a:rPr lang="vi-VN"/>
              <a:t>thước Cache : 1MB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vi-VN" smtClean="0"/>
              <a:t>Kích </a:t>
            </a:r>
            <a:r>
              <a:rPr lang="vi-VN"/>
              <a:t>thước Line = </a:t>
            </a:r>
            <a:r>
              <a:rPr lang="vi-VN"/>
              <a:t>32 </a:t>
            </a:r>
            <a:r>
              <a:rPr lang="vi-VN" smtClean="0"/>
              <a:t>byte</a:t>
            </a:r>
          </a:p>
          <a:p>
            <a:pPr marL="0" indent="0">
              <a:buNone/>
            </a:pPr>
            <a:r>
              <a:rPr lang="vi-VN" smtClean="0"/>
              <a:t> </a:t>
            </a:r>
            <a:r>
              <a:rPr lang="vi-VN"/>
              <a:t>Output: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vi-VN" smtClean="0"/>
              <a:t>Kích </a:t>
            </a:r>
            <a:r>
              <a:rPr lang="vi-VN"/>
              <a:t>thước bộ nhớ chính : 4GB = 232 byte =&gt; N = 32 bit</a:t>
            </a:r>
          </a:p>
          <a:p>
            <a:pPr marL="0" indent="0">
              <a:buNone/>
            </a:pPr>
            <a:r>
              <a:rPr lang="vi-VN" smtClean="0"/>
              <a:t> </a:t>
            </a:r>
            <a:r>
              <a:rPr lang="vi-VN"/>
              <a:t>Kích thước Line = 32 byte = 25byte =&gt; W = 5 bit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vi-VN" smtClean="0"/>
              <a:t>Số </a:t>
            </a:r>
            <a:r>
              <a:rPr lang="vi-VN"/>
              <a:t>bit của trường Tag: T = 32 - 5 = 27 bit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69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ÁNH XẠ LIÊN KẾT TẬP HỢP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Associative Mapping)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mtClean="0"/>
              <a:t> Các line trong Cache được chia ra thành tập(nhóm</a:t>
            </a:r>
            <a:r>
              <a:rPr lang="en-US" smtClean="0"/>
              <a:t>) </a:t>
            </a:r>
            <a:r>
              <a:rPr lang="vi-VN" smtClean="0"/>
              <a:t>line</a:t>
            </a:r>
          </a:p>
          <a:p>
            <a:r>
              <a:rPr lang="vi-VN" smtClean="0"/>
              <a:t> Mỗi block chỉ được ánh xạ vào bất kỳ line nào trong</a:t>
            </a:r>
            <a:r>
              <a:rPr lang="en-US" smtClean="0"/>
              <a:t> </a:t>
            </a:r>
            <a:r>
              <a:rPr lang="vi-VN" smtClean="0"/>
              <a:t>tập nào đó mà thôi. Ví dụ Block b chỉ có thể nập vào</a:t>
            </a:r>
            <a:r>
              <a:rPr lang="en-US" smtClean="0"/>
              <a:t> </a:t>
            </a:r>
            <a:r>
              <a:rPr lang="vi-VN" smtClean="0"/>
              <a:t>bất kỳ line nào trong nhóm các line thứ i. Ví dụ 2 lines</a:t>
            </a:r>
            <a:r>
              <a:rPr lang="en-US" smtClean="0"/>
              <a:t> </a:t>
            </a:r>
            <a:r>
              <a:rPr lang="vi-VN" smtClean="0"/>
              <a:t>một nhóm (two way associative mapping), Số Block</a:t>
            </a:r>
            <a:r>
              <a:rPr lang="en-US"/>
              <a:t> </a:t>
            </a:r>
            <a:r>
              <a:rPr lang="vi-VN" smtClean="0"/>
              <a:t>bộ nhớ chính là modulo 2</a:t>
            </a:r>
            <a:r>
              <a:rPr lang="en-US" smtClean="0"/>
              <a:t>^</a:t>
            </a:r>
            <a:r>
              <a:rPr lang="vi-VN" smtClean="0"/>
              <a:t>1</a:t>
            </a:r>
            <a:r>
              <a:rPr lang="vi-VN" smtClean="0"/>
              <a:t>3</a:t>
            </a:r>
            <a:r>
              <a:rPr lang="en-US" smtClean="0"/>
              <a:t>.</a:t>
            </a:r>
            <a:endParaRPr lang="vi-VN" smtClean="0"/>
          </a:p>
          <a:p>
            <a:r>
              <a:rPr lang="vi-VN" smtClean="0"/>
              <a:t>000000, 00A000, 00B000, 00C000 ... ánh xạ cùng</a:t>
            </a:r>
            <a:r>
              <a:rPr lang="en-US" smtClean="0"/>
              <a:t> </a:t>
            </a:r>
            <a:r>
              <a:rPr lang="vi-VN" smtClean="0"/>
              <a:t>nhóm.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/>
              <a:t>Ví dụ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 </a:t>
            </a:r>
            <a:r>
              <a:rPr lang="vi-VN"/>
              <a:t>Input: Kích thước bộ nhớ chính : 4GB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Kích </a:t>
            </a:r>
            <a:r>
              <a:rPr lang="vi-VN"/>
              <a:t>thước Cache : 32 Kb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Kích </a:t>
            </a:r>
            <a:r>
              <a:rPr lang="vi-VN"/>
              <a:t>thước Line = 64 byte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4 </a:t>
            </a:r>
            <a:r>
              <a:rPr lang="vi-VN"/>
              <a:t>Line/Set 4 -way associative mapping</a:t>
            </a:r>
          </a:p>
          <a:p>
            <a:pPr marL="0" indent="0">
              <a:buNone/>
            </a:pPr>
            <a:r>
              <a:rPr lang="vi-VN" smtClean="0"/>
              <a:t> </a:t>
            </a:r>
            <a:r>
              <a:rPr lang="en-US" smtClean="0"/>
              <a:t>-</a:t>
            </a:r>
            <a:r>
              <a:rPr lang="vi-VN" smtClean="0"/>
              <a:t>Output</a:t>
            </a:r>
            <a:r>
              <a:rPr lang="vi-VN"/>
              <a:t>:</a:t>
            </a:r>
          </a:p>
          <a:p>
            <a:pPr marL="0" indent="0">
              <a:buNone/>
            </a:pPr>
            <a:r>
              <a:rPr lang="vi-VN" smtClean="0"/>
              <a:t> </a:t>
            </a:r>
            <a:r>
              <a:rPr lang="en-US" smtClean="0"/>
              <a:t>-</a:t>
            </a:r>
            <a:r>
              <a:rPr lang="vi-VN" smtClean="0"/>
              <a:t>Kích </a:t>
            </a:r>
            <a:r>
              <a:rPr lang="vi-VN"/>
              <a:t>thước bộ nhớ chính : 4GB = 232 byte =&gt; N = log2(232) = 32 bits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Kích </a:t>
            </a:r>
            <a:r>
              <a:rPr lang="vi-VN"/>
              <a:t>thước Line = 64 byte = 26byte =&gt; W = 6 bits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Số </a:t>
            </a:r>
            <a:r>
              <a:rPr lang="vi-VN"/>
              <a:t>lượng lines: 32 Kb / 64 =512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Số </a:t>
            </a:r>
            <a:r>
              <a:rPr lang="vi-VN"/>
              <a:t>lượng các tập hợp: 512 / 4 = 128= 27=&gt; d=7 bits</a:t>
            </a:r>
          </a:p>
          <a:p>
            <a:pPr marL="0" indent="0">
              <a:buNone/>
            </a:pPr>
            <a:r>
              <a:rPr lang="en-US" smtClean="0"/>
              <a:t>-</a:t>
            </a:r>
            <a:r>
              <a:rPr lang="vi-VN" smtClean="0"/>
              <a:t>Số </a:t>
            </a:r>
            <a:r>
              <a:rPr lang="vi-VN"/>
              <a:t>bit của trường Tag: T = 32 – (6+7) = 19 bits</a:t>
            </a:r>
          </a:p>
          <a:p>
            <a:pPr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3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Cơ Chế Associative Mapping</vt:lpstr>
      <vt:lpstr>Ánh xạ liên kết toàn phần (FULL ASSOCIATIVE MAPPING)</vt:lpstr>
      <vt:lpstr>Ánh xạ liên kết toàn phần (FULL ASSOCIATIVE MAPPING)</vt:lpstr>
      <vt:lpstr>ÁNH XẠ LIÊN KẾT TẬP HỢP (Associative Mapping)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21AK22</dc:creator>
  <cp:lastModifiedBy>21AK22</cp:lastModifiedBy>
  <cp:revision>27</cp:revision>
  <dcterms:created xsi:type="dcterms:W3CDTF">2023-04-19T02:25:57Z</dcterms:created>
  <dcterms:modified xsi:type="dcterms:W3CDTF">2023-04-19T03:26:40Z</dcterms:modified>
</cp:coreProperties>
</file>