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5AA8-28D5-8BAB-AB19-2D8FC6A74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9F9C5-34BF-0B2A-DF54-0E5F02A05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2B02A-3AE1-79E1-7D20-75E3461A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AE9F-C84F-B115-B949-A2FF6D50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254DF-BA79-B3E4-87B9-8712B3F3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5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599E-4386-5D83-9259-EFBDD48F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ED94C-BFF8-9981-4CF6-5251FF364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F4964-3475-0DDC-3AE5-F02FA9E9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3FB8-FEAF-6E8A-F69D-86710DE3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71DBC-F23E-0AF4-EAC4-CB633732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6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E648E-5647-CF9A-687D-E3938805D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2D0DD-B8CA-2259-830C-561CB5EC1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14DEC-9D72-E8AE-522C-F310360B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459F3-FEFF-0DE8-FBCA-C4F5B0E5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DD96-FD08-C5F0-2471-FB79710D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71FE-1256-AC7A-E7CF-84FBB60D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F4A4-63D2-CCEB-A221-407444018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361F9-8480-4E24-8C9E-EFF5D427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E699-9669-042E-53AC-00870673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A8DBC-B9BC-8B4D-E7E5-87FFC593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4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24D6-BA42-E6C1-AC1C-0456760E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8921C-4D47-3FB9-C790-30BE92E95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258CD-6F7E-9D5A-F918-4D3540ED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D7DD-FF03-8886-F539-EC483480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2B4C-A44D-2CAC-A3D7-B8FA5FFF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9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33C4-6F5D-8047-4F2D-EDFA5176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8598-057E-3834-C33F-84C88943A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63217-C55A-E6F0-D544-A17961B71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33311-6A01-46D3-EC69-EB431917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D4CD7-D136-8481-6929-B4FB3D98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676AC-696D-2750-4D0A-9C2A2D76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7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FA9E-77DD-4E36-24E8-947AFD0D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815E6-E4E3-E35E-086A-14DDB986E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698A3-2185-E8A0-F55F-44A00AB92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B310F-9601-093C-D6B6-CF5F7AC27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49DC1-B1C2-C90B-28A8-EB946652E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356850-60E8-3D18-4F52-973FB0A2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259E4-B07B-7AE1-46CF-D44E8029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368D1-B411-BCC4-4B40-C670AD17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3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B2DA-C544-228C-3238-B30C1BFD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D7520-83F6-92DA-F92D-C44A8808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F990D-7D81-240D-CC91-9CC94B82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D04F9-AEFC-E225-21A1-21A116D2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4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26C5C-DB7A-CF68-E429-30C8FCED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BF3A7-E573-8E29-5E2F-4C26976F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1B43C-C631-CCF7-EFF0-5B2F6118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3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E267-10D3-F765-2F12-AEF16ACA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557D-84F9-9E7F-A0C6-32146F85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FDBEE-18CF-4ECF-AFFF-ACF60652E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57FE1-DFC7-AD0B-8CD7-89E68DC4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9D2EC-1B9A-A23C-4133-0C122EEF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1972A-0D98-867B-3C1A-9E0468C3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6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C5ED-0034-463F-5CB0-5A358F82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C699F-2801-1056-4688-564FED458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979D9-C1D0-110D-12DA-D49D83200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D4213-26CB-B90E-1ED5-908C592FF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529A1-EA88-3D54-0063-24EC6E87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19B03-83C9-9997-8215-9961423B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0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57332-1EC6-CEDC-A584-D950E926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B8EF3-3BEA-820E-B898-B108A8D4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63DF-1157-DC3E-630E-A35CCEAAC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61CD9-AECC-4FCA-BE26-0043C3621B0E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B58D-21D0-9CE6-CAAD-AA6DD6C6C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76668-D31A-2F00-B01F-6A3B4CFBA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E7776-AC87-4DFB-A2F4-83B243721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5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BF5D0-F5D6-09E8-8494-FB65D16B3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Z Decentralized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1D241-3351-0071-680D-4100441E4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l-GR" sz="1000" b="1" dirty="0">
                <a:solidFill>
                  <a:schemeClr val="tx2"/>
                </a:solidFill>
              </a:rPr>
              <a:t>Όραμα</a:t>
            </a:r>
            <a:r>
              <a:rPr lang="en-US" sz="1000" dirty="0">
                <a:solidFill>
                  <a:schemeClr val="tx2"/>
                </a:solidFill>
              </a:rPr>
              <a:t>:</a:t>
            </a:r>
            <a:br>
              <a:rPr lang="en-US" sz="1000" dirty="0">
                <a:solidFill>
                  <a:schemeClr val="tx2"/>
                </a:solidFill>
              </a:rPr>
            </a:br>
            <a:r>
              <a:rPr lang="el-GR" sz="1000" dirty="0">
                <a:solidFill>
                  <a:schemeClr val="tx2"/>
                </a:solidFill>
              </a:rPr>
              <a:t>Μια πλατφόρμα που επιτρέπει σε άτομα να καταθέτουν και να μεταφέρουν χρήματα άμεσα μεταξύ τους (</a:t>
            </a:r>
            <a:r>
              <a:rPr lang="el-GR" sz="1000" dirty="0" err="1">
                <a:solidFill>
                  <a:schemeClr val="tx2"/>
                </a:solidFill>
              </a:rPr>
              <a:t>peer-to-peer</a:t>
            </a:r>
            <a:r>
              <a:rPr lang="el-GR" sz="1000" dirty="0">
                <a:solidFill>
                  <a:schemeClr val="tx2"/>
                </a:solidFill>
              </a:rPr>
              <a:t>), παρακάμπτοντας κεντρικούς μεσάζοντες, εξασφαλίζοντας ταυτόχρονα ασφάλεια, διαφάνεια και ευχρηστία.</a:t>
            </a:r>
            <a:endParaRPr lang="en-US" sz="1000" dirty="0">
              <a:solidFill>
                <a:schemeClr val="tx2"/>
              </a:solidFill>
            </a:endParaRPr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C6590773-6DC8-2A8E-648F-CC5EBA082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55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D0D35-E846-630F-4636-765C493D0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F175-6034-87B9-A6DC-55E95C6B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Μελλοντικές Προσθήκες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6A6A-97DD-04F7-660A-376F0ECC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l-GR" b="1" dirty="0" err="1"/>
              <a:t>Encryption</a:t>
            </a:r>
            <a:r>
              <a:rPr lang="el-GR" dirty="0"/>
              <a:t>: Ενισχυμένη κρυπτογράφηση για την προστασία δεδομένων και συναλλαγών.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NFC</a:t>
            </a:r>
            <a:r>
              <a:rPr lang="el-GR" dirty="0"/>
              <a:t>: Υποστήριξη ανέπαφων συναλλαγών μέσω NFC αντί για QR </a:t>
            </a:r>
            <a:r>
              <a:rPr lang="el-GR" dirty="0" err="1"/>
              <a:t>codes</a:t>
            </a:r>
            <a:r>
              <a:rPr lang="el-G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Email Ειδοποιήσεις</a:t>
            </a:r>
            <a:r>
              <a:rPr lang="el-G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Ενημερώσεις για κάθε συναλλαγή ή αλλαγή στον λογαριασμό.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Προσαρμόσιμες επιλογές ειδοποιήσεων από τον χρήστη.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Όρια Συναλλαγών/Αγορών</a:t>
            </a:r>
            <a:r>
              <a:rPr lang="el-G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Δυνατότητα ορισμού ημερήσιων, εβδομαδιαίων ή μηνιαίων ορίων.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Ειδοποιήσεις για την προσέγγιση ή υπέρβαση των ορίων.</a:t>
            </a:r>
          </a:p>
        </p:txBody>
      </p:sp>
    </p:spTree>
    <p:extLst>
      <p:ext uri="{BB962C8B-B14F-4D97-AF65-F5344CB8AC3E}">
        <p14:creationId xmlns:p14="http://schemas.microsoft.com/office/powerpoint/2010/main" val="101701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E555D-9BCD-54DE-CC83-B7346BC61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B5ED-EA9F-D290-73A3-383475A0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Μελλοντικές Προσθήκες	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7F1BE0-B4D3-A490-EC65-B492E0FFDD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7798"/>
            <a:ext cx="789587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Υπ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οστήριξη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Πολυνομισμ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ατικών Λογαριασμών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l-G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Δι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αχείριση πολλών νομισμάτων στον ίδιο λογαριασμό.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Αυτόμ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ατη μετατροπή συναλλάγματος με χαμηλές προμήθειες.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Αν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αγνώριση Βιομετρικών Δεδομένων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Σύνδεση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και επιβεβα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ίωση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τα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υτότητ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ας με δακτυλικό αποτύπωμα ή αναγνώριση προσώπου.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Notifications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μέσω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Δυν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ατότητα ειδοποιήσεων σε πραγματικό χρόνο μέσω εφαρμογής.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Ρυθμίσεις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εξ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ατομίκευσης για είδη ειδοποιήσεων.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Υπ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οστήριξη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Πα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ροχή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γι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 διασύνδεση της πλατφόρμας με άλλες εφαρμογές ή υπηρεσίες.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Ιδ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ανικό για επιχειρήσεις και τρίτους παρόχους.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38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3C666-C65F-BAE4-E01D-E644F6696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DC00-ABD8-3F19-67DA-EE303CC4E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README Αρχείο</a:t>
            </a:r>
            <a:r>
              <a:rPr lang="el-GR" dirty="0"/>
              <a:t>: Περιλαμβάνει αναλυτικές οδηγίες για:</a:t>
            </a:r>
          </a:p>
          <a:p>
            <a:pPr lvl="1"/>
            <a:r>
              <a:rPr lang="el-GR" b="1" dirty="0"/>
              <a:t>Εγκατάσταση</a:t>
            </a:r>
            <a:r>
              <a:rPr lang="el-GR" dirty="0"/>
              <a:t>: Βήματα για να ρυθμίσετε το σύστημα.</a:t>
            </a:r>
          </a:p>
          <a:p>
            <a:pPr lvl="1"/>
            <a:r>
              <a:rPr lang="el-GR" b="1" dirty="0"/>
              <a:t>Εκτέλεση</a:t>
            </a:r>
            <a:r>
              <a:rPr lang="el-GR" dirty="0"/>
              <a:t>: Οδηγίες για το πώς να ξεκινήσετε και να τρέξετε την εφαρμογή.</a:t>
            </a:r>
          </a:p>
          <a:p>
            <a:pPr marL="0" indent="0">
              <a:buNone/>
            </a:pPr>
            <a:endParaRPr lang="el-GR" b="1" dirty="0"/>
          </a:p>
          <a:p>
            <a:pPr marL="0" indent="0">
              <a:buNone/>
            </a:pPr>
            <a:r>
              <a:rPr lang="el-GR" b="1" dirty="0"/>
              <a:t>Κατάλληλο για Προγραμματιστές και Χρήστες</a:t>
            </a:r>
            <a:r>
              <a:rPr lang="el-GR" dirty="0"/>
              <a:t> που ενδιαφέρονται να χρησιμοποιήσουν ή να επεκτείνουν τη λειτουργικότητα.</a:t>
            </a:r>
          </a:p>
        </p:txBody>
      </p:sp>
    </p:spTree>
    <p:extLst>
      <p:ext uri="{BB962C8B-B14F-4D97-AF65-F5344CB8AC3E}">
        <p14:creationId xmlns:p14="http://schemas.microsoft.com/office/powerpoint/2010/main" val="307263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D0F7-9E93-0D90-BFCE-8666E45B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</a:t>
            </a:r>
            <a:r>
              <a:rPr lang="el-GR" dirty="0"/>
              <a:t> </a:t>
            </a:r>
            <a:r>
              <a:rPr lang="el-GR" sz="3200" dirty="0"/>
              <a:t>(</a:t>
            </a:r>
            <a:r>
              <a:rPr lang="el-GR" sz="3200" dirty="0" err="1"/>
              <a:t>Hypertext</a:t>
            </a:r>
            <a:r>
              <a:rPr lang="el-GR" sz="3200" dirty="0"/>
              <a:t> </a:t>
            </a:r>
            <a:r>
              <a:rPr lang="el-GR" sz="3200" dirty="0" err="1"/>
              <a:t>Preprocessor</a:t>
            </a:r>
            <a:r>
              <a:rPr lang="el-GR" sz="3200" dirty="0"/>
              <a:t>) (</a:t>
            </a:r>
            <a:r>
              <a:rPr lang="en-US" sz="3200" dirty="0"/>
              <a:t>org. Personal Home Page)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D804F5-12FF-0DB8-C380-A3E09A50D9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Ιδανική για δυναμικές ιστοσελίδες και διαδικτυακές εφαρμογές.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Ανοιχτού κώδικα, ενσωματώνεται απευθείας σε HTML.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Διαχείριση φορμών, επεξεργασία δεδομένων, διασύνδεση με βάσεις (MySQL, PostgreSQL, SQLite).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Συμβατή με διακομιστές όπως Apache και Nginx.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Χρησιμοποιείται από πλατφόρμες όπως WordPress και Facebook. </a:t>
            </a:r>
          </a:p>
        </p:txBody>
      </p:sp>
    </p:spTree>
    <p:extLst>
      <p:ext uri="{BB962C8B-B14F-4D97-AF65-F5344CB8AC3E}">
        <p14:creationId xmlns:p14="http://schemas.microsoft.com/office/powerpoint/2010/main" val="85203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9B46-3EAA-E387-9D91-82436B54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Η Αρχιτεκτονική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D4E3-E4FC-35C9-95D9-9CD8639FF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dirty="0"/>
              <a:t>Χρήση </a:t>
            </a:r>
            <a:r>
              <a:rPr lang="en-US" dirty="0"/>
              <a:t>XAMPP stack (“cross-platform”- Apache – MySQL – PHP – Perl)</a:t>
            </a:r>
            <a:endParaRPr lang="el-GR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Server-side </a:t>
            </a:r>
            <a:r>
              <a:rPr lang="el-GR" dirty="0"/>
              <a:t>λογική: υλοποιημένη από το προαναφερθέν </a:t>
            </a:r>
            <a:r>
              <a:rPr lang="en-US" dirty="0"/>
              <a:t>stack (</a:t>
            </a:r>
            <a:r>
              <a:rPr lang="el-GR" dirty="0"/>
              <a:t>Τον διακομιστή τον υλοποιεί ο </a:t>
            </a:r>
            <a:r>
              <a:rPr lang="en-US" dirty="0"/>
              <a:t>Apache server </a:t>
            </a:r>
            <a:r>
              <a:rPr lang="el-GR" dirty="0"/>
              <a:t>και από την εγκατάσταση διατίθεται σύνδεση με την </a:t>
            </a:r>
            <a:r>
              <a:rPr lang="en-US" dirty="0"/>
              <a:t>MySQL (by default) </a:t>
            </a:r>
            <a:r>
              <a:rPr lang="el-GR" dirty="0"/>
              <a:t>και γίνεται χρήση της </a:t>
            </a:r>
            <a:r>
              <a:rPr lang="en-US" dirty="0"/>
              <a:t>MariaDB </a:t>
            </a:r>
            <a:r>
              <a:rPr lang="el-GR" dirty="0"/>
              <a:t>βάσης δεδομένων (</a:t>
            </a:r>
            <a:r>
              <a:rPr lang="en-US" dirty="0"/>
              <a:t>out of the box)</a:t>
            </a:r>
            <a:r>
              <a:rPr lang="el-GR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Client – side :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User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Admin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5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3F33-FDCE-B8D9-9B69-B3736510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0F87D-0717-17EF-A9B0-D7348D60D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Έχει τον απόλυτο έλεγχο, βλέπει τα πάντα (έχει ~777 δικαιώματα όπως θα λέγαμε σε ένα </a:t>
            </a:r>
            <a:r>
              <a:rPr lang="en-US" dirty="0"/>
              <a:t>UNIX like </a:t>
            </a:r>
            <a:r>
              <a:rPr lang="el-GR" dirty="0"/>
              <a:t>σύστημα)</a:t>
            </a:r>
          </a:p>
          <a:p>
            <a:endParaRPr lang="el-GR" dirty="0"/>
          </a:p>
          <a:p>
            <a:r>
              <a:rPr lang="el-GR" dirty="0"/>
              <a:t>Εφόσον ακολουθεί τις νομοθεσίες που προβλέπει η εκάστοτε κυβέρνηση, έχει τη δυνατότητα για «εξυπηρετήσεις», όπως η δημιουργία και διαγραφή καρτών, </a:t>
            </a:r>
            <a:r>
              <a:rPr lang="en-US" dirty="0"/>
              <a:t>account</a:t>
            </a:r>
            <a:r>
              <a:rPr lang="el-GR" dirty="0"/>
              <a:t>, αλλαγή στοιχείων κλπ. </a:t>
            </a:r>
          </a:p>
          <a:p>
            <a:endParaRPr lang="el-GR" dirty="0"/>
          </a:p>
          <a:p>
            <a:r>
              <a:rPr lang="el-GR" dirty="0"/>
              <a:t>Ένα παράδειγμα ενέργειας που ακόμα κι ο </a:t>
            </a:r>
            <a:r>
              <a:rPr lang="en-US" dirty="0"/>
              <a:t>admin </a:t>
            </a:r>
            <a:r>
              <a:rPr lang="el-GR" dirty="0"/>
              <a:t>δεν μπορεί να κάνει, είναι η διαγραφή ενός ή πολλών </a:t>
            </a:r>
            <a:r>
              <a:rPr lang="en-US" dirty="0"/>
              <a:t>transactions (</a:t>
            </a:r>
            <a:r>
              <a:rPr lang="el-GR" dirty="0"/>
              <a:t>ενώ μπορεί να τα δει όλα, όλων των χρηστών)</a:t>
            </a:r>
          </a:p>
        </p:txBody>
      </p:sp>
    </p:spTree>
    <p:extLst>
      <p:ext uri="{BB962C8B-B14F-4D97-AF65-F5344CB8AC3E}">
        <p14:creationId xmlns:p14="http://schemas.microsoft.com/office/powerpoint/2010/main" val="135448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75C5-1F29-21E8-27B4-718C91E7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(1/2) </a:t>
            </a:r>
            <a:r>
              <a:rPr lang="en-US" dirty="0"/>
              <a:t>Admin Webpage (GUI)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993C7B8-5D98-A1EF-D06F-F582CDD627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551837"/>
            <a:ext cx="1051560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Ανάγνωση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Προ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βολή όλων των εγγραφών για Χρήστες, Λογαριασμούς, Κάρτες, Συναλλαγές (Internal, External) και Audit Log.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Δυν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ατότητες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Κάθε σελίδα ανάγνωσης περιλαμβάνει ξεκάθαρες επιλογές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με απλή, διαφανή σχεδίαση.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Παρα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γωγική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Χρήση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Σχεδι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ασμός εστιασμένος στη διευκόλυνση, όπως φαίνεται στη ζωντανή παρουσίαση. </a:t>
            </a:r>
          </a:p>
        </p:txBody>
      </p:sp>
    </p:spTree>
    <p:extLst>
      <p:ext uri="{BB962C8B-B14F-4D97-AF65-F5344CB8AC3E}">
        <p14:creationId xmlns:p14="http://schemas.microsoft.com/office/powerpoint/2010/main" val="17282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87AA-DB54-D956-026C-D48BC2BE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(2/2) </a:t>
            </a:r>
            <a:r>
              <a:rPr lang="en-US" dirty="0"/>
              <a:t>Admin Webpage (GUI</a:t>
            </a:r>
            <a:r>
              <a:rPr lang="el-GR" dirty="0"/>
              <a:t>)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AC71D1-819D-4F98-EF40-7F2C535922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Στατιστικά και Charts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Εμφάνιση γραφημάτων και στατιστικών από τις εγγραφές των πινάκων.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Εποπτεία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Παροχή γενικής εικόνας για την εφαρμογή, διευκολύνοντας τον admin στη διαχείριση. </a:t>
            </a:r>
          </a:p>
        </p:txBody>
      </p:sp>
    </p:spTree>
    <p:extLst>
      <p:ext uri="{BB962C8B-B14F-4D97-AF65-F5344CB8AC3E}">
        <p14:creationId xmlns:p14="http://schemas.microsoft.com/office/powerpoint/2010/main" val="422909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1ED0-8AB6-B6D4-3690-463E07CF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Μελλοντικές Προσθήκες	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AD09F4-579F-ACE7-84F9-ED645765BF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3079"/>
            <a:ext cx="10180544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Εργ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αλεία Αναφοράς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Δημιουργί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 εξατομικευμένων αναφορών με φίλτρα ανά πίνακα, ημερομηνία ή χρήστη.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Εξ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αγωγή αναφορών σε μορφές CSV ή PDF.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Επ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εκτάσιμη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Δι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αχείριση Δικαιωμάτων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Ορισμός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ρόλων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και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δικ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αιωμάτων για υποδιαχειριστές.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Δι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αχείριση πρόσβασης σε συγκεκριμένες λειτουργίες ή δεδομένα.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Αυτόμ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ατες Ειδοποιήσεις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Συστήμ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ατα ειδοποιήσεων για ασυνήθιστες ενέργειες (π.χ.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μεγάλες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συν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αλλαγές, αποτυχημένες προσπάθειες σύνδεσης).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Σύγκριση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Στ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ατιστικών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Δυν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ατότητα παρακολούθησης τάσεων με συγκριτικά δεδομένα (π.χ. εβ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δομάδ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 με εβδομάδα, μήνα με μήνα).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Σύστημ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 Ελέγχου Συνεδριών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Προ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βολή ενεργών συνεδριών χρηστών με δυνατότητα αποσύνδεσης.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Δι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αχείριση Καμπανιών Email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Απ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οστολή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μα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ζικών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email ή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ειδο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ποιήσεων σε χρήστες απευθείας από το admin panel.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3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28949-F345-F6F2-4459-3AD77C7F8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57BA-FD91-5A5B-49AC-D28348B1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(1/2) </a:t>
            </a:r>
            <a:r>
              <a:rPr lang="en-US" dirty="0"/>
              <a:t>User Webpage (GUI)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08CEF-FED3-29FC-6213-5FC2CE3F9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l-GR" b="1" dirty="0"/>
              <a:t>Αρχική Σελίδα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Συνοπτική Παρουσίαση</a:t>
            </a:r>
            <a:r>
              <a:rPr lang="el-GR" dirty="0"/>
              <a:t>: Περιγραφή των βασικών λειτουργιών και χαρακτηριστικών της πλατφόρμας.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Κριτικές Πελατών</a:t>
            </a:r>
            <a:r>
              <a:rPr lang="el-GR" dirty="0"/>
              <a:t>: Σχόλια από σημαντικούς πελάτες για την εμπειρία τους.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Συχνές Ερωτήσεις</a:t>
            </a:r>
            <a:r>
              <a:rPr lang="el-GR" dirty="0"/>
              <a:t>: Ενότητα με απαντήσεις σε κοινές απορίες χρηστών.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Κουμπιά Εγγραφής και Εισόδου</a:t>
            </a:r>
            <a:r>
              <a:rPr lang="el-GR" dirty="0"/>
              <a:t>: Διαθέσιμα στο πάνω αριστερό μέρος της σελίδας.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Ανάκτηση Κωδικού</a:t>
            </a:r>
            <a:r>
              <a:rPr lang="el-GR" dirty="0"/>
              <a:t>: Ασφαλής διαδικασία με χρήση </a:t>
            </a:r>
            <a:r>
              <a:rPr lang="en-US" dirty="0"/>
              <a:t>‘</a:t>
            </a:r>
            <a:r>
              <a:rPr lang="el-GR" dirty="0" err="1"/>
              <a:t>token</a:t>
            </a:r>
            <a:r>
              <a:rPr lang="en-US" dirty="0"/>
              <a:t>’</a:t>
            </a:r>
            <a:r>
              <a:rPr lang="el-GR" dirty="0"/>
              <a:t> και συμπλήρωση φόρμας που αποστέλλεται μέσω </a:t>
            </a:r>
            <a:r>
              <a:rPr lang="en-US" dirty="0"/>
              <a:t>email.</a:t>
            </a: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69113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3FAB6-9FA1-622A-29C0-D24743A9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EFB3-F575-7AE6-22DF-E3DCC0CF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(</a:t>
            </a:r>
            <a:r>
              <a:rPr lang="en-US" dirty="0"/>
              <a:t>2</a:t>
            </a:r>
            <a:r>
              <a:rPr lang="el-GR" dirty="0"/>
              <a:t>/2) </a:t>
            </a:r>
            <a:r>
              <a:rPr lang="en-US" dirty="0"/>
              <a:t>User Webpage (GUI)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B4E9-49AC-22A3-57C3-278F28389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l-GR" b="1" dirty="0"/>
              <a:t>Κύρια Σελίδα Λογαριασμού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Ρυθμίσεις</a:t>
            </a:r>
            <a:r>
              <a:rPr lang="el-GR" dirty="0"/>
              <a:t>: Ο χρήστης μπορεί να τροποποιήσει μέρος προσωπικών στοιχείων.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Διαχείριση Λογαριασμών</a:t>
            </a:r>
            <a:r>
              <a:rPr lang="el-GR" dirty="0"/>
              <a:t>: Δημιουργία/Διαγραφή λογαριασμών.</a:t>
            </a:r>
          </a:p>
          <a:p>
            <a:r>
              <a:rPr lang="el-GR" b="1" dirty="0"/>
              <a:t>Διαχείριση Καρτών</a:t>
            </a:r>
            <a:r>
              <a:rPr lang="el-GR" dirty="0"/>
              <a:t>: Έκδοση/Διαγραφή καρτών ανέπαφων συναλλαγών (αποστολή/λήψη χρημάτων).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Καταθέσεις και Αναλήψεις</a:t>
            </a:r>
            <a:r>
              <a:rPr lang="el-GR" dirty="0"/>
              <a:t>: Από/προς εξωτερικές πηγές.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Μεταφορές Χρημάτων</a:t>
            </a:r>
            <a:r>
              <a:rPr lang="el-GR" dirty="0"/>
              <a:t>: </a:t>
            </a:r>
          </a:p>
          <a:p>
            <a:pPr lvl="1"/>
            <a:r>
              <a:rPr lang="el-GR" dirty="0"/>
              <a:t>Από/Σε λογαριασμό προσωπικό λογαριασμό. </a:t>
            </a:r>
          </a:p>
          <a:p>
            <a:pPr lvl="1"/>
            <a:r>
              <a:rPr lang="el-GR" dirty="0"/>
              <a:t>Προς άλλους χρήστες της πλατφόρμας με χρήση IBAN.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Ιστορικό Συναλλαγών</a:t>
            </a:r>
            <a:r>
              <a:rPr lang="el-GR" dirty="0"/>
              <a:t>: </a:t>
            </a:r>
          </a:p>
          <a:p>
            <a:pPr lvl="1"/>
            <a:r>
              <a:rPr lang="el-GR" dirty="0"/>
              <a:t>Καταθέσεις, αναλήψεις, αποστολές, αποκτήσεις.</a:t>
            </a:r>
          </a:p>
          <a:p>
            <a:pPr lvl="1"/>
            <a:r>
              <a:rPr lang="el-GR" dirty="0"/>
              <a:t>Στοιχεία για το ποσό, τον παραλήπτη, και περιγραφή συναλλαγής.</a:t>
            </a:r>
          </a:p>
        </p:txBody>
      </p:sp>
    </p:spTree>
    <p:extLst>
      <p:ext uri="{BB962C8B-B14F-4D97-AF65-F5344CB8AC3E}">
        <p14:creationId xmlns:p14="http://schemas.microsoft.com/office/powerpoint/2010/main" val="334647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833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 Theme</vt:lpstr>
      <vt:lpstr>Z Decentralized Finance</vt:lpstr>
      <vt:lpstr>PHP (Hypertext Preprocessor) (org. Personal Home Page)</vt:lpstr>
      <vt:lpstr>Η Αρχιτεκτονική </vt:lpstr>
      <vt:lpstr>Admin Webpage</vt:lpstr>
      <vt:lpstr>(1/2) Admin Webpage (GUI)</vt:lpstr>
      <vt:lpstr>(2/2) Admin Webpage (GUI)</vt:lpstr>
      <vt:lpstr>Μελλοντικές Προσθήκες </vt:lpstr>
      <vt:lpstr>(1/2) User Webpage (GUI)</vt:lpstr>
      <vt:lpstr>(2/2) User Webpage (GUI)</vt:lpstr>
      <vt:lpstr>Μελλοντικές Προσθήκες </vt:lpstr>
      <vt:lpstr>Μελλοντικές Προσθήκες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Nikos Zarifis</dc:creator>
  <cp:lastModifiedBy>Στέφανος Ζιάκας</cp:lastModifiedBy>
  <cp:revision>20</cp:revision>
  <dcterms:created xsi:type="dcterms:W3CDTF">2024-12-03T14:37:09Z</dcterms:created>
  <dcterms:modified xsi:type="dcterms:W3CDTF">2024-12-05T01:11:47Z</dcterms:modified>
</cp:coreProperties>
</file>