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BC5061-B650-4D78-A3A4-CA8277FF4994}" type="doc">
      <dgm:prSet loTypeId="urn:microsoft.com/office/officeart/2005/8/layout/cycle6" loCatId="cycle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B9A8E42-78DF-4CCC-AE29-5BAFB10C9726}">
      <dgm:prSet/>
      <dgm:spPr/>
      <dgm:t>
        <a:bodyPr/>
        <a:lstStyle/>
        <a:p>
          <a:r>
            <a:rPr lang="en-US" b="0" i="0" baseline="0"/>
            <a:t>Ιδανική για δυναμικές ιστοσελίδες και διαδικτυακές εφαρμογές.</a:t>
          </a:r>
          <a:endParaRPr lang="en-US"/>
        </a:p>
      </dgm:t>
    </dgm:pt>
    <dgm:pt modelId="{EBC7770B-44A1-4DDA-B66F-BCE82AE45577}" type="parTrans" cxnId="{40379B62-9FBF-4459-B579-97E3A8960D94}">
      <dgm:prSet/>
      <dgm:spPr/>
      <dgm:t>
        <a:bodyPr/>
        <a:lstStyle/>
        <a:p>
          <a:endParaRPr lang="en-US"/>
        </a:p>
      </dgm:t>
    </dgm:pt>
    <dgm:pt modelId="{E04F81B9-27DA-491C-8379-66C441FEC747}" type="sibTrans" cxnId="{40379B62-9FBF-4459-B579-97E3A8960D94}">
      <dgm:prSet/>
      <dgm:spPr/>
      <dgm:t>
        <a:bodyPr/>
        <a:lstStyle/>
        <a:p>
          <a:endParaRPr lang="en-US"/>
        </a:p>
      </dgm:t>
    </dgm:pt>
    <dgm:pt modelId="{D0EB63C6-F681-4D69-B3C4-CF8566862A91}">
      <dgm:prSet/>
      <dgm:spPr/>
      <dgm:t>
        <a:bodyPr/>
        <a:lstStyle/>
        <a:p>
          <a:r>
            <a:rPr lang="en-US" b="0" i="0" baseline="0"/>
            <a:t>Ανοιχτού κώδικα, ενσωματώνεται απευθείας σε HTML.</a:t>
          </a:r>
          <a:endParaRPr lang="en-US"/>
        </a:p>
      </dgm:t>
    </dgm:pt>
    <dgm:pt modelId="{18782024-E12E-4EC2-BB61-C7F3DA7C0327}" type="parTrans" cxnId="{92591FBA-63DA-4760-BFBC-3E69EAA92A9E}">
      <dgm:prSet/>
      <dgm:spPr/>
      <dgm:t>
        <a:bodyPr/>
        <a:lstStyle/>
        <a:p>
          <a:endParaRPr lang="en-US"/>
        </a:p>
      </dgm:t>
    </dgm:pt>
    <dgm:pt modelId="{1A426C97-0F3D-48CC-AC98-F94342582C5F}" type="sibTrans" cxnId="{92591FBA-63DA-4760-BFBC-3E69EAA92A9E}">
      <dgm:prSet/>
      <dgm:spPr/>
      <dgm:t>
        <a:bodyPr/>
        <a:lstStyle/>
        <a:p>
          <a:endParaRPr lang="en-US"/>
        </a:p>
      </dgm:t>
    </dgm:pt>
    <dgm:pt modelId="{10D40711-1151-4EC6-B05C-956C9DC538CB}">
      <dgm:prSet/>
      <dgm:spPr/>
      <dgm:t>
        <a:bodyPr/>
        <a:lstStyle/>
        <a:p>
          <a:r>
            <a:rPr lang="en-US" b="0" i="0" baseline="0"/>
            <a:t>Διαχείριση φορμών, επεξεργασία δεδομένων, διασύνδεση με βάσεις (MySQL, PostgreSQL, SQLite).</a:t>
          </a:r>
          <a:endParaRPr lang="en-US"/>
        </a:p>
      </dgm:t>
    </dgm:pt>
    <dgm:pt modelId="{873BA67A-C727-4B78-A62E-4B3693042AF3}" type="parTrans" cxnId="{B9F507EA-EC8A-4939-8EEB-A22A778675D7}">
      <dgm:prSet/>
      <dgm:spPr/>
      <dgm:t>
        <a:bodyPr/>
        <a:lstStyle/>
        <a:p>
          <a:endParaRPr lang="en-US"/>
        </a:p>
      </dgm:t>
    </dgm:pt>
    <dgm:pt modelId="{9D405175-FF0B-4532-B47D-4ACC896ADCDF}" type="sibTrans" cxnId="{B9F507EA-EC8A-4939-8EEB-A22A778675D7}">
      <dgm:prSet/>
      <dgm:spPr/>
      <dgm:t>
        <a:bodyPr/>
        <a:lstStyle/>
        <a:p>
          <a:endParaRPr lang="en-US"/>
        </a:p>
      </dgm:t>
    </dgm:pt>
    <dgm:pt modelId="{3AE71E83-0644-44B8-863A-9204B32724D2}">
      <dgm:prSet/>
      <dgm:spPr/>
      <dgm:t>
        <a:bodyPr/>
        <a:lstStyle/>
        <a:p>
          <a:r>
            <a:rPr lang="en-US" b="0" i="0" baseline="0"/>
            <a:t>Συμβατή με διακομιστές όπως Apache και Nginx.</a:t>
          </a:r>
          <a:endParaRPr lang="en-US"/>
        </a:p>
      </dgm:t>
    </dgm:pt>
    <dgm:pt modelId="{DBB4E98E-19C9-43F1-8B46-A4CF26AE3F41}" type="parTrans" cxnId="{C504B93D-0016-432D-80F2-EFFD5420FF84}">
      <dgm:prSet/>
      <dgm:spPr/>
      <dgm:t>
        <a:bodyPr/>
        <a:lstStyle/>
        <a:p>
          <a:endParaRPr lang="en-US"/>
        </a:p>
      </dgm:t>
    </dgm:pt>
    <dgm:pt modelId="{91637D9F-ECEB-4535-9CEB-1AAB5607A595}" type="sibTrans" cxnId="{C504B93D-0016-432D-80F2-EFFD5420FF84}">
      <dgm:prSet/>
      <dgm:spPr/>
      <dgm:t>
        <a:bodyPr/>
        <a:lstStyle/>
        <a:p>
          <a:endParaRPr lang="en-US"/>
        </a:p>
      </dgm:t>
    </dgm:pt>
    <dgm:pt modelId="{552A6169-4E1C-470C-A6D8-F828A1B541A1}">
      <dgm:prSet/>
      <dgm:spPr/>
      <dgm:t>
        <a:bodyPr/>
        <a:lstStyle/>
        <a:p>
          <a:r>
            <a:rPr lang="en-US" b="0" i="0" baseline="0"/>
            <a:t>Χρησιμοποιείται από πλατφόρμες όπως WordPress και Facebook. </a:t>
          </a:r>
          <a:endParaRPr lang="en-US"/>
        </a:p>
      </dgm:t>
    </dgm:pt>
    <dgm:pt modelId="{8FF1F957-1B3A-429E-AAC0-248026BCBB1F}" type="parTrans" cxnId="{98FA426D-0EEB-4B4E-AE8A-BA4A91CC2829}">
      <dgm:prSet/>
      <dgm:spPr/>
      <dgm:t>
        <a:bodyPr/>
        <a:lstStyle/>
        <a:p>
          <a:endParaRPr lang="en-US"/>
        </a:p>
      </dgm:t>
    </dgm:pt>
    <dgm:pt modelId="{E66C21A0-F14F-4276-B731-1C1C4731D1A5}" type="sibTrans" cxnId="{98FA426D-0EEB-4B4E-AE8A-BA4A91CC2829}">
      <dgm:prSet/>
      <dgm:spPr/>
      <dgm:t>
        <a:bodyPr/>
        <a:lstStyle/>
        <a:p>
          <a:endParaRPr lang="en-US"/>
        </a:p>
      </dgm:t>
    </dgm:pt>
    <dgm:pt modelId="{D3378553-6ED5-4181-A83A-E3F420C38E52}" type="pres">
      <dgm:prSet presAssocID="{68BC5061-B650-4D78-A3A4-CA8277FF4994}" presName="cycle" presStyleCnt="0">
        <dgm:presLayoutVars>
          <dgm:dir/>
          <dgm:resizeHandles val="exact"/>
        </dgm:presLayoutVars>
      </dgm:prSet>
      <dgm:spPr/>
    </dgm:pt>
    <dgm:pt modelId="{87B87D3E-CB38-493F-A817-04630F7717C3}" type="pres">
      <dgm:prSet presAssocID="{9B9A8E42-78DF-4CCC-AE29-5BAFB10C9726}" presName="node" presStyleLbl="node1" presStyleIdx="0" presStyleCnt="5">
        <dgm:presLayoutVars>
          <dgm:bulletEnabled val="1"/>
        </dgm:presLayoutVars>
      </dgm:prSet>
      <dgm:spPr/>
    </dgm:pt>
    <dgm:pt modelId="{08004EC5-07F0-4DDD-8890-7DD3E3F5FD07}" type="pres">
      <dgm:prSet presAssocID="{9B9A8E42-78DF-4CCC-AE29-5BAFB10C9726}" presName="spNode" presStyleCnt="0"/>
      <dgm:spPr/>
    </dgm:pt>
    <dgm:pt modelId="{13B6F823-ADFC-415D-A18F-E3C86A8DD5EE}" type="pres">
      <dgm:prSet presAssocID="{E04F81B9-27DA-491C-8379-66C441FEC747}" presName="sibTrans" presStyleLbl="sibTrans1D1" presStyleIdx="0" presStyleCnt="5"/>
      <dgm:spPr/>
    </dgm:pt>
    <dgm:pt modelId="{17DD0F53-4FB9-4F10-8679-760EDEC4DDEA}" type="pres">
      <dgm:prSet presAssocID="{D0EB63C6-F681-4D69-B3C4-CF8566862A91}" presName="node" presStyleLbl="node1" presStyleIdx="1" presStyleCnt="5">
        <dgm:presLayoutVars>
          <dgm:bulletEnabled val="1"/>
        </dgm:presLayoutVars>
      </dgm:prSet>
      <dgm:spPr/>
    </dgm:pt>
    <dgm:pt modelId="{6B33AABB-6959-480A-A8A3-416B229DF986}" type="pres">
      <dgm:prSet presAssocID="{D0EB63C6-F681-4D69-B3C4-CF8566862A91}" presName="spNode" presStyleCnt="0"/>
      <dgm:spPr/>
    </dgm:pt>
    <dgm:pt modelId="{03AD1949-6C63-425D-81F4-24D84B7CCC64}" type="pres">
      <dgm:prSet presAssocID="{1A426C97-0F3D-48CC-AC98-F94342582C5F}" presName="sibTrans" presStyleLbl="sibTrans1D1" presStyleIdx="1" presStyleCnt="5"/>
      <dgm:spPr/>
    </dgm:pt>
    <dgm:pt modelId="{616AF41F-3CCF-4DF1-891C-87D0C234D648}" type="pres">
      <dgm:prSet presAssocID="{10D40711-1151-4EC6-B05C-956C9DC538CB}" presName="node" presStyleLbl="node1" presStyleIdx="2" presStyleCnt="5">
        <dgm:presLayoutVars>
          <dgm:bulletEnabled val="1"/>
        </dgm:presLayoutVars>
      </dgm:prSet>
      <dgm:spPr/>
    </dgm:pt>
    <dgm:pt modelId="{0EA17C7D-38C1-45AB-99A6-D54083990580}" type="pres">
      <dgm:prSet presAssocID="{10D40711-1151-4EC6-B05C-956C9DC538CB}" presName="spNode" presStyleCnt="0"/>
      <dgm:spPr/>
    </dgm:pt>
    <dgm:pt modelId="{733B8C25-1894-467D-8F6F-D4517ECAE87C}" type="pres">
      <dgm:prSet presAssocID="{9D405175-FF0B-4532-B47D-4ACC896ADCDF}" presName="sibTrans" presStyleLbl="sibTrans1D1" presStyleIdx="2" presStyleCnt="5"/>
      <dgm:spPr/>
    </dgm:pt>
    <dgm:pt modelId="{4EF8508F-511E-423D-819F-A28FE11137D6}" type="pres">
      <dgm:prSet presAssocID="{3AE71E83-0644-44B8-863A-9204B32724D2}" presName="node" presStyleLbl="node1" presStyleIdx="3" presStyleCnt="5">
        <dgm:presLayoutVars>
          <dgm:bulletEnabled val="1"/>
        </dgm:presLayoutVars>
      </dgm:prSet>
      <dgm:spPr/>
    </dgm:pt>
    <dgm:pt modelId="{B3B5DDAD-098B-4729-B078-B2E7ED7EE26E}" type="pres">
      <dgm:prSet presAssocID="{3AE71E83-0644-44B8-863A-9204B32724D2}" presName="spNode" presStyleCnt="0"/>
      <dgm:spPr/>
    </dgm:pt>
    <dgm:pt modelId="{31873F21-F7B1-4A9C-8808-2750CDA7F9EC}" type="pres">
      <dgm:prSet presAssocID="{91637D9F-ECEB-4535-9CEB-1AAB5607A595}" presName="sibTrans" presStyleLbl="sibTrans1D1" presStyleIdx="3" presStyleCnt="5"/>
      <dgm:spPr/>
    </dgm:pt>
    <dgm:pt modelId="{FFB2FD8E-435F-46A0-845D-C737F180637D}" type="pres">
      <dgm:prSet presAssocID="{552A6169-4E1C-470C-A6D8-F828A1B541A1}" presName="node" presStyleLbl="node1" presStyleIdx="4" presStyleCnt="5">
        <dgm:presLayoutVars>
          <dgm:bulletEnabled val="1"/>
        </dgm:presLayoutVars>
      </dgm:prSet>
      <dgm:spPr/>
    </dgm:pt>
    <dgm:pt modelId="{503020A3-D23B-4C3F-AE6F-046D2B15CA52}" type="pres">
      <dgm:prSet presAssocID="{552A6169-4E1C-470C-A6D8-F828A1B541A1}" presName="spNode" presStyleCnt="0"/>
      <dgm:spPr/>
    </dgm:pt>
    <dgm:pt modelId="{50934A41-EB99-4AD8-A381-C49709CBEBDB}" type="pres">
      <dgm:prSet presAssocID="{E66C21A0-F14F-4276-B731-1C1C4731D1A5}" presName="sibTrans" presStyleLbl="sibTrans1D1" presStyleIdx="4" presStyleCnt="5"/>
      <dgm:spPr/>
    </dgm:pt>
  </dgm:ptLst>
  <dgm:cxnLst>
    <dgm:cxn modelId="{DED8CD01-DBAC-4465-AA66-D60077B92ECE}" type="presOf" srcId="{552A6169-4E1C-470C-A6D8-F828A1B541A1}" destId="{FFB2FD8E-435F-46A0-845D-C737F180637D}" srcOrd="0" destOrd="0" presId="urn:microsoft.com/office/officeart/2005/8/layout/cycle6"/>
    <dgm:cxn modelId="{048CDA02-DCA2-4C40-9E08-06BF0EA38BCF}" type="presOf" srcId="{91637D9F-ECEB-4535-9CEB-1AAB5607A595}" destId="{31873F21-F7B1-4A9C-8808-2750CDA7F9EC}" srcOrd="0" destOrd="0" presId="urn:microsoft.com/office/officeart/2005/8/layout/cycle6"/>
    <dgm:cxn modelId="{E7D89207-0FA1-4A7A-B67D-C9290CDE31FA}" type="presOf" srcId="{E04F81B9-27DA-491C-8379-66C441FEC747}" destId="{13B6F823-ADFC-415D-A18F-E3C86A8DD5EE}" srcOrd="0" destOrd="0" presId="urn:microsoft.com/office/officeart/2005/8/layout/cycle6"/>
    <dgm:cxn modelId="{7E4F1D1D-092C-4644-B05A-6CF0F9E217D4}" type="presOf" srcId="{9D405175-FF0B-4532-B47D-4ACC896ADCDF}" destId="{733B8C25-1894-467D-8F6F-D4517ECAE87C}" srcOrd="0" destOrd="0" presId="urn:microsoft.com/office/officeart/2005/8/layout/cycle6"/>
    <dgm:cxn modelId="{C504B93D-0016-432D-80F2-EFFD5420FF84}" srcId="{68BC5061-B650-4D78-A3A4-CA8277FF4994}" destId="{3AE71E83-0644-44B8-863A-9204B32724D2}" srcOrd="3" destOrd="0" parTransId="{DBB4E98E-19C9-43F1-8B46-A4CF26AE3F41}" sibTransId="{91637D9F-ECEB-4535-9CEB-1AAB5607A595}"/>
    <dgm:cxn modelId="{40379B62-9FBF-4459-B579-97E3A8960D94}" srcId="{68BC5061-B650-4D78-A3A4-CA8277FF4994}" destId="{9B9A8E42-78DF-4CCC-AE29-5BAFB10C9726}" srcOrd="0" destOrd="0" parTransId="{EBC7770B-44A1-4DDA-B66F-BCE82AE45577}" sibTransId="{E04F81B9-27DA-491C-8379-66C441FEC747}"/>
    <dgm:cxn modelId="{98FA426D-0EEB-4B4E-AE8A-BA4A91CC2829}" srcId="{68BC5061-B650-4D78-A3A4-CA8277FF4994}" destId="{552A6169-4E1C-470C-A6D8-F828A1B541A1}" srcOrd="4" destOrd="0" parTransId="{8FF1F957-1B3A-429E-AAC0-248026BCBB1F}" sibTransId="{E66C21A0-F14F-4276-B731-1C1C4731D1A5}"/>
    <dgm:cxn modelId="{AA155CB8-6D19-4EAE-B77A-39B2FAEAEE42}" type="presOf" srcId="{3AE71E83-0644-44B8-863A-9204B32724D2}" destId="{4EF8508F-511E-423D-819F-A28FE11137D6}" srcOrd="0" destOrd="0" presId="urn:microsoft.com/office/officeart/2005/8/layout/cycle6"/>
    <dgm:cxn modelId="{92591FBA-63DA-4760-BFBC-3E69EAA92A9E}" srcId="{68BC5061-B650-4D78-A3A4-CA8277FF4994}" destId="{D0EB63C6-F681-4D69-B3C4-CF8566862A91}" srcOrd="1" destOrd="0" parTransId="{18782024-E12E-4EC2-BB61-C7F3DA7C0327}" sibTransId="{1A426C97-0F3D-48CC-AC98-F94342582C5F}"/>
    <dgm:cxn modelId="{A66041C1-94E5-4B9C-BD10-007861B4BC78}" type="presOf" srcId="{9B9A8E42-78DF-4CCC-AE29-5BAFB10C9726}" destId="{87B87D3E-CB38-493F-A817-04630F7717C3}" srcOrd="0" destOrd="0" presId="urn:microsoft.com/office/officeart/2005/8/layout/cycle6"/>
    <dgm:cxn modelId="{64CFB8C8-6A42-4A31-8B04-FB75F57EDCFB}" type="presOf" srcId="{E66C21A0-F14F-4276-B731-1C1C4731D1A5}" destId="{50934A41-EB99-4AD8-A381-C49709CBEBDB}" srcOrd="0" destOrd="0" presId="urn:microsoft.com/office/officeart/2005/8/layout/cycle6"/>
    <dgm:cxn modelId="{BC8711D4-D61E-49B4-A396-CE0D74CF8D10}" type="presOf" srcId="{68BC5061-B650-4D78-A3A4-CA8277FF4994}" destId="{D3378553-6ED5-4181-A83A-E3F420C38E52}" srcOrd="0" destOrd="0" presId="urn:microsoft.com/office/officeart/2005/8/layout/cycle6"/>
    <dgm:cxn modelId="{DC833AD8-BA48-4256-9685-4DF8A585B680}" type="presOf" srcId="{10D40711-1151-4EC6-B05C-956C9DC538CB}" destId="{616AF41F-3CCF-4DF1-891C-87D0C234D648}" srcOrd="0" destOrd="0" presId="urn:microsoft.com/office/officeart/2005/8/layout/cycle6"/>
    <dgm:cxn modelId="{9B70ACE9-32F2-40B8-B3EF-04930E291773}" type="presOf" srcId="{D0EB63C6-F681-4D69-B3C4-CF8566862A91}" destId="{17DD0F53-4FB9-4F10-8679-760EDEC4DDEA}" srcOrd="0" destOrd="0" presId="urn:microsoft.com/office/officeart/2005/8/layout/cycle6"/>
    <dgm:cxn modelId="{B9F507EA-EC8A-4939-8EEB-A22A778675D7}" srcId="{68BC5061-B650-4D78-A3A4-CA8277FF4994}" destId="{10D40711-1151-4EC6-B05C-956C9DC538CB}" srcOrd="2" destOrd="0" parTransId="{873BA67A-C727-4B78-A62E-4B3693042AF3}" sibTransId="{9D405175-FF0B-4532-B47D-4ACC896ADCDF}"/>
    <dgm:cxn modelId="{9CB5C7F5-388B-4F2B-90BB-384B58841D22}" type="presOf" srcId="{1A426C97-0F3D-48CC-AC98-F94342582C5F}" destId="{03AD1949-6C63-425D-81F4-24D84B7CCC64}" srcOrd="0" destOrd="0" presId="urn:microsoft.com/office/officeart/2005/8/layout/cycle6"/>
    <dgm:cxn modelId="{81C64B85-B6D9-44CE-845B-9D94A54965DF}" type="presParOf" srcId="{D3378553-6ED5-4181-A83A-E3F420C38E52}" destId="{87B87D3E-CB38-493F-A817-04630F7717C3}" srcOrd="0" destOrd="0" presId="urn:microsoft.com/office/officeart/2005/8/layout/cycle6"/>
    <dgm:cxn modelId="{0D02B762-FA52-4AA2-ACEF-7AA81BBE3001}" type="presParOf" srcId="{D3378553-6ED5-4181-A83A-E3F420C38E52}" destId="{08004EC5-07F0-4DDD-8890-7DD3E3F5FD07}" srcOrd="1" destOrd="0" presId="urn:microsoft.com/office/officeart/2005/8/layout/cycle6"/>
    <dgm:cxn modelId="{FF8CCE1D-24F3-4F2A-85F3-F26B9C9B1FB8}" type="presParOf" srcId="{D3378553-6ED5-4181-A83A-E3F420C38E52}" destId="{13B6F823-ADFC-415D-A18F-E3C86A8DD5EE}" srcOrd="2" destOrd="0" presId="urn:microsoft.com/office/officeart/2005/8/layout/cycle6"/>
    <dgm:cxn modelId="{BC41AE88-4B62-467D-B1D1-570FE78BA834}" type="presParOf" srcId="{D3378553-6ED5-4181-A83A-E3F420C38E52}" destId="{17DD0F53-4FB9-4F10-8679-760EDEC4DDEA}" srcOrd="3" destOrd="0" presId="urn:microsoft.com/office/officeart/2005/8/layout/cycle6"/>
    <dgm:cxn modelId="{F193E8CF-AA3B-42C0-AC92-83AD1C80792B}" type="presParOf" srcId="{D3378553-6ED5-4181-A83A-E3F420C38E52}" destId="{6B33AABB-6959-480A-A8A3-416B229DF986}" srcOrd="4" destOrd="0" presId="urn:microsoft.com/office/officeart/2005/8/layout/cycle6"/>
    <dgm:cxn modelId="{E88108CB-E1C8-4091-9490-D215BD9484CC}" type="presParOf" srcId="{D3378553-6ED5-4181-A83A-E3F420C38E52}" destId="{03AD1949-6C63-425D-81F4-24D84B7CCC64}" srcOrd="5" destOrd="0" presId="urn:microsoft.com/office/officeart/2005/8/layout/cycle6"/>
    <dgm:cxn modelId="{BF782B88-26EF-4D92-A73B-BFA9C3554D94}" type="presParOf" srcId="{D3378553-6ED5-4181-A83A-E3F420C38E52}" destId="{616AF41F-3CCF-4DF1-891C-87D0C234D648}" srcOrd="6" destOrd="0" presId="urn:microsoft.com/office/officeart/2005/8/layout/cycle6"/>
    <dgm:cxn modelId="{BA8B342B-A6E6-4BB9-9EC9-DA9003CAFAEB}" type="presParOf" srcId="{D3378553-6ED5-4181-A83A-E3F420C38E52}" destId="{0EA17C7D-38C1-45AB-99A6-D54083990580}" srcOrd="7" destOrd="0" presId="urn:microsoft.com/office/officeart/2005/8/layout/cycle6"/>
    <dgm:cxn modelId="{00D63CA7-6945-41FD-9A50-934EA6377EA4}" type="presParOf" srcId="{D3378553-6ED5-4181-A83A-E3F420C38E52}" destId="{733B8C25-1894-467D-8F6F-D4517ECAE87C}" srcOrd="8" destOrd="0" presId="urn:microsoft.com/office/officeart/2005/8/layout/cycle6"/>
    <dgm:cxn modelId="{F17DEAE1-2442-4FB7-A57B-D36F8147EF25}" type="presParOf" srcId="{D3378553-6ED5-4181-A83A-E3F420C38E52}" destId="{4EF8508F-511E-423D-819F-A28FE11137D6}" srcOrd="9" destOrd="0" presId="urn:microsoft.com/office/officeart/2005/8/layout/cycle6"/>
    <dgm:cxn modelId="{28FAEB50-7DCC-48F3-838E-65F480F41F3E}" type="presParOf" srcId="{D3378553-6ED5-4181-A83A-E3F420C38E52}" destId="{B3B5DDAD-098B-4729-B078-B2E7ED7EE26E}" srcOrd="10" destOrd="0" presId="urn:microsoft.com/office/officeart/2005/8/layout/cycle6"/>
    <dgm:cxn modelId="{637CF2C5-BEAA-4CC1-A336-4912835DE77F}" type="presParOf" srcId="{D3378553-6ED5-4181-A83A-E3F420C38E52}" destId="{31873F21-F7B1-4A9C-8808-2750CDA7F9EC}" srcOrd="11" destOrd="0" presId="urn:microsoft.com/office/officeart/2005/8/layout/cycle6"/>
    <dgm:cxn modelId="{DE716B60-EDC7-4C6A-B797-72B953E443A1}" type="presParOf" srcId="{D3378553-6ED5-4181-A83A-E3F420C38E52}" destId="{FFB2FD8E-435F-46A0-845D-C737F180637D}" srcOrd="12" destOrd="0" presId="urn:microsoft.com/office/officeart/2005/8/layout/cycle6"/>
    <dgm:cxn modelId="{6D85A9A0-E5FA-457B-AB28-CF4A1AE82603}" type="presParOf" srcId="{D3378553-6ED5-4181-A83A-E3F420C38E52}" destId="{503020A3-D23B-4C3F-AE6F-046D2B15CA52}" srcOrd="13" destOrd="0" presId="urn:microsoft.com/office/officeart/2005/8/layout/cycle6"/>
    <dgm:cxn modelId="{75FC3C03-8C78-42D4-BA6B-D3BE1C349553}" type="presParOf" srcId="{D3378553-6ED5-4181-A83A-E3F420C38E52}" destId="{50934A41-EB99-4AD8-A381-C49709CBEBDB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361FF-1DFE-43B0-8803-8A06D35C2DC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EF2A0F0-D922-4792-96B7-2AE5DDF2D871}">
      <dgm:prSet/>
      <dgm:spPr/>
      <dgm:t>
        <a:bodyPr/>
        <a:lstStyle/>
        <a:p>
          <a:r>
            <a:rPr lang="en-US" b="1" i="0" baseline="0"/>
            <a:t>Ανάγνωση</a:t>
          </a:r>
          <a:r>
            <a:rPr lang="en-US" b="0" i="0" baseline="0"/>
            <a:t>: Προβολή όλων των εγγραφών για Χρήστες, Λογαριασμούς, Κάρτες, Συναλλαγές (Internal, External) και Audit Log.</a:t>
          </a:r>
          <a:endParaRPr lang="en-US"/>
        </a:p>
      </dgm:t>
    </dgm:pt>
    <dgm:pt modelId="{2F88FAE3-D5DB-405E-989F-7694748CD0D9}" type="parTrans" cxnId="{DF6A5DA1-489E-4598-8BE7-795EC280CF6B}">
      <dgm:prSet/>
      <dgm:spPr/>
      <dgm:t>
        <a:bodyPr/>
        <a:lstStyle/>
        <a:p>
          <a:endParaRPr lang="en-US"/>
        </a:p>
      </dgm:t>
    </dgm:pt>
    <dgm:pt modelId="{5EDA5639-524C-4519-8AC7-FB3D60F752C3}" type="sibTrans" cxnId="{DF6A5DA1-489E-4598-8BE7-795EC280CF6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BECC23B-9A03-4457-AC80-BB187FC517B3}">
      <dgm:prSet/>
      <dgm:spPr/>
      <dgm:t>
        <a:bodyPr/>
        <a:lstStyle/>
        <a:p>
          <a:r>
            <a:rPr lang="en-US" b="1" i="0" baseline="0"/>
            <a:t>CRUD Δυνατότητες</a:t>
          </a:r>
          <a:r>
            <a:rPr lang="en-US" b="0" i="0" baseline="0"/>
            <a:t>: Κάθε σελίδα ανάγνωσης περιλαμβάνει ξεκάθαρες επιλογές </a:t>
          </a:r>
          <a:r>
            <a:rPr lang="en-US" b="1" i="0" baseline="0"/>
            <a:t>Create</a:t>
          </a:r>
          <a:r>
            <a:rPr lang="en-US" b="0" i="0" baseline="0"/>
            <a:t>, </a:t>
          </a:r>
          <a:r>
            <a:rPr lang="en-US" b="1" i="0" baseline="0"/>
            <a:t>Update</a:t>
          </a:r>
          <a:r>
            <a:rPr lang="en-US" b="0" i="0" baseline="0"/>
            <a:t>, </a:t>
          </a:r>
          <a:r>
            <a:rPr lang="en-US" b="1" i="0" baseline="0"/>
            <a:t>Delete</a:t>
          </a:r>
          <a:r>
            <a:rPr lang="en-US" b="0" i="0" baseline="0"/>
            <a:t> με απλή, διαφανή σχεδίαση.</a:t>
          </a:r>
          <a:endParaRPr lang="en-US"/>
        </a:p>
      </dgm:t>
    </dgm:pt>
    <dgm:pt modelId="{703835C5-A132-44BC-A8DB-E55FB9696F98}" type="parTrans" cxnId="{1EA0FDDE-4A32-4186-BC60-FF1670760F8A}">
      <dgm:prSet/>
      <dgm:spPr/>
      <dgm:t>
        <a:bodyPr/>
        <a:lstStyle/>
        <a:p>
          <a:endParaRPr lang="en-US"/>
        </a:p>
      </dgm:t>
    </dgm:pt>
    <dgm:pt modelId="{B9643D1D-553C-4104-9C6A-4E4012DABA7F}" type="sibTrans" cxnId="{1EA0FDDE-4A32-4186-BC60-FF1670760F8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BD635F6-5533-410C-A5AC-E99914F4CF8C}">
      <dgm:prSet/>
      <dgm:spPr/>
      <dgm:t>
        <a:bodyPr/>
        <a:lstStyle/>
        <a:p>
          <a:r>
            <a:rPr lang="en-US" b="1" i="0" baseline="0"/>
            <a:t>Παραγωγική Χρήση</a:t>
          </a:r>
          <a:r>
            <a:rPr lang="en-US" b="0" i="0" baseline="0"/>
            <a:t>: Σχεδιασμός εστιασμένος στη διευκόλυνση, όπως φαίνεται στη ζωντανή παρουσίαση. </a:t>
          </a:r>
          <a:endParaRPr lang="en-US"/>
        </a:p>
      </dgm:t>
    </dgm:pt>
    <dgm:pt modelId="{EFE45723-A02F-40B7-ABF7-87CC54527176}" type="parTrans" cxnId="{E0CCBABD-3189-41F3-911F-FBCD99C448CF}">
      <dgm:prSet/>
      <dgm:spPr/>
      <dgm:t>
        <a:bodyPr/>
        <a:lstStyle/>
        <a:p>
          <a:endParaRPr lang="en-US"/>
        </a:p>
      </dgm:t>
    </dgm:pt>
    <dgm:pt modelId="{74E61BAC-6B5D-4C12-8A2D-5A703304CCE7}" type="sibTrans" cxnId="{E0CCBABD-3189-41F3-911F-FBCD99C448C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124E519-D2C9-4060-B088-8F989E08CB1B}" type="pres">
      <dgm:prSet presAssocID="{189361FF-1DFE-43B0-8803-8A06D35C2DC5}" presName="Name0" presStyleCnt="0">
        <dgm:presLayoutVars>
          <dgm:animLvl val="lvl"/>
          <dgm:resizeHandles val="exact"/>
        </dgm:presLayoutVars>
      </dgm:prSet>
      <dgm:spPr/>
    </dgm:pt>
    <dgm:pt modelId="{FF0D2272-4EBA-467C-8080-A973D2AEE775}" type="pres">
      <dgm:prSet presAssocID="{FEF2A0F0-D922-4792-96B7-2AE5DDF2D871}" presName="compositeNode" presStyleCnt="0">
        <dgm:presLayoutVars>
          <dgm:bulletEnabled val="1"/>
        </dgm:presLayoutVars>
      </dgm:prSet>
      <dgm:spPr/>
    </dgm:pt>
    <dgm:pt modelId="{803B3411-D5EF-4575-9081-106E74D297E4}" type="pres">
      <dgm:prSet presAssocID="{FEF2A0F0-D922-4792-96B7-2AE5DDF2D871}" presName="bgRect" presStyleLbl="alignNode1" presStyleIdx="0" presStyleCnt="3"/>
      <dgm:spPr/>
    </dgm:pt>
    <dgm:pt modelId="{1085FF76-F41C-439F-A4A2-5149B3EE29FB}" type="pres">
      <dgm:prSet presAssocID="{5EDA5639-524C-4519-8AC7-FB3D60F752C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BAAA22F-C30E-4058-983D-26B2859A1CF8}" type="pres">
      <dgm:prSet presAssocID="{FEF2A0F0-D922-4792-96B7-2AE5DDF2D871}" presName="nodeRect" presStyleLbl="alignNode1" presStyleIdx="0" presStyleCnt="3">
        <dgm:presLayoutVars>
          <dgm:bulletEnabled val="1"/>
        </dgm:presLayoutVars>
      </dgm:prSet>
      <dgm:spPr/>
    </dgm:pt>
    <dgm:pt modelId="{9C5A14B1-B53F-4C18-B768-1AF02107A98A}" type="pres">
      <dgm:prSet presAssocID="{5EDA5639-524C-4519-8AC7-FB3D60F752C3}" presName="sibTrans" presStyleCnt="0"/>
      <dgm:spPr/>
    </dgm:pt>
    <dgm:pt modelId="{803DF33E-A89F-449E-9FA7-1631CD446763}" type="pres">
      <dgm:prSet presAssocID="{6BECC23B-9A03-4457-AC80-BB187FC517B3}" presName="compositeNode" presStyleCnt="0">
        <dgm:presLayoutVars>
          <dgm:bulletEnabled val="1"/>
        </dgm:presLayoutVars>
      </dgm:prSet>
      <dgm:spPr/>
    </dgm:pt>
    <dgm:pt modelId="{68B1E8A5-0402-4061-9CD6-6C0BD314EF63}" type="pres">
      <dgm:prSet presAssocID="{6BECC23B-9A03-4457-AC80-BB187FC517B3}" presName="bgRect" presStyleLbl="alignNode1" presStyleIdx="1" presStyleCnt="3"/>
      <dgm:spPr/>
    </dgm:pt>
    <dgm:pt modelId="{D1C52EF8-2A66-4365-987A-E112E6F24A7F}" type="pres">
      <dgm:prSet presAssocID="{B9643D1D-553C-4104-9C6A-4E4012DABA7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EB365D0-EDFA-4508-98EC-FA92F2A2614A}" type="pres">
      <dgm:prSet presAssocID="{6BECC23B-9A03-4457-AC80-BB187FC517B3}" presName="nodeRect" presStyleLbl="alignNode1" presStyleIdx="1" presStyleCnt="3">
        <dgm:presLayoutVars>
          <dgm:bulletEnabled val="1"/>
        </dgm:presLayoutVars>
      </dgm:prSet>
      <dgm:spPr/>
    </dgm:pt>
    <dgm:pt modelId="{D738DA87-F4E3-42C1-A0F0-C58DA89F5046}" type="pres">
      <dgm:prSet presAssocID="{B9643D1D-553C-4104-9C6A-4E4012DABA7F}" presName="sibTrans" presStyleCnt="0"/>
      <dgm:spPr/>
    </dgm:pt>
    <dgm:pt modelId="{055A71DD-25F6-4E72-A9BB-3E913CA419A7}" type="pres">
      <dgm:prSet presAssocID="{5BD635F6-5533-410C-A5AC-E99914F4CF8C}" presName="compositeNode" presStyleCnt="0">
        <dgm:presLayoutVars>
          <dgm:bulletEnabled val="1"/>
        </dgm:presLayoutVars>
      </dgm:prSet>
      <dgm:spPr/>
    </dgm:pt>
    <dgm:pt modelId="{0119B648-3863-483A-AAC5-20172AD5CA94}" type="pres">
      <dgm:prSet presAssocID="{5BD635F6-5533-410C-A5AC-E99914F4CF8C}" presName="bgRect" presStyleLbl="alignNode1" presStyleIdx="2" presStyleCnt="3"/>
      <dgm:spPr/>
    </dgm:pt>
    <dgm:pt modelId="{5A09F6CB-E350-48C1-8693-034AF4392AD7}" type="pres">
      <dgm:prSet presAssocID="{74E61BAC-6B5D-4C12-8A2D-5A703304CCE7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C0F1683-FEC6-4C4F-969C-11F16D820D87}" type="pres">
      <dgm:prSet presAssocID="{5BD635F6-5533-410C-A5AC-E99914F4CF8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F4FB70F-0534-46C4-BF28-089AABEA2EF5}" type="presOf" srcId="{5BD635F6-5533-410C-A5AC-E99914F4CF8C}" destId="{0119B648-3863-483A-AAC5-20172AD5CA94}" srcOrd="0" destOrd="0" presId="urn:microsoft.com/office/officeart/2016/7/layout/LinearBlockProcessNumbered"/>
    <dgm:cxn modelId="{B21F5D1C-B0BA-4D4C-9210-7B715339FF73}" type="presOf" srcId="{6BECC23B-9A03-4457-AC80-BB187FC517B3}" destId="{0EB365D0-EDFA-4508-98EC-FA92F2A2614A}" srcOrd="1" destOrd="0" presId="urn:microsoft.com/office/officeart/2016/7/layout/LinearBlockProcessNumbered"/>
    <dgm:cxn modelId="{D6344B5E-81E2-4980-9C70-1599B132AD03}" type="presOf" srcId="{74E61BAC-6B5D-4C12-8A2D-5A703304CCE7}" destId="{5A09F6CB-E350-48C1-8693-034AF4392AD7}" srcOrd="0" destOrd="0" presId="urn:microsoft.com/office/officeart/2016/7/layout/LinearBlockProcessNumbered"/>
    <dgm:cxn modelId="{F8A44446-F401-452A-9317-38B228020C5F}" type="presOf" srcId="{6BECC23B-9A03-4457-AC80-BB187FC517B3}" destId="{68B1E8A5-0402-4061-9CD6-6C0BD314EF63}" srcOrd="0" destOrd="0" presId="urn:microsoft.com/office/officeart/2016/7/layout/LinearBlockProcessNumbered"/>
    <dgm:cxn modelId="{2E1E9851-AE3B-4BED-8B85-E15EF9EEA130}" type="presOf" srcId="{B9643D1D-553C-4104-9C6A-4E4012DABA7F}" destId="{D1C52EF8-2A66-4365-987A-E112E6F24A7F}" srcOrd="0" destOrd="0" presId="urn:microsoft.com/office/officeart/2016/7/layout/LinearBlockProcessNumbered"/>
    <dgm:cxn modelId="{DF6A5DA1-489E-4598-8BE7-795EC280CF6B}" srcId="{189361FF-1DFE-43B0-8803-8A06D35C2DC5}" destId="{FEF2A0F0-D922-4792-96B7-2AE5DDF2D871}" srcOrd="0" destOrd="0" parTransId="{2F88FAE3-D5DB-405E-989F-7694748CD0D9}" sibTransId="{5EDA5639-524C-4519-8AC7-FB3D60F752C3}"/>
    <dgm:cxn modelId="{A17C03A2-155A-45F1-AC67-A3240FB13CAF}" type="presOf" srcId="{FEF2A0F0-D922-4792-96B7-2AE5DDF2D871}" destId="{803B3411-D5EF-4575-9081-106E74D297E4}" srcOrd="0" destOrd="0" presId="urn:microsoft.com/office/officeart/2016/7/layout/LinearBlockProcessNumbered"/>
    <dgm:cxn modelId="{EE4C9BB3-CC7C-4543-B853-88B565CF03A5}" type="presOf" srcId="{189361FF-1DFE-43B0-8803-8A06D35C2DC5}" destId="{D124E519-D2C9-4060-B088-8F989E08CB1B}" srcOrd="0" destOrd="0" presId="urn:microsoft.com/office/officeart/2016/7/layout/LinearBlockProcessNumbered"/>
    <dgm:cxn modelId="{DEF24CB7-C1A4-494F-9332-4ECABF4D1E44}" type="presOf" srcId="{5BD635F6-5533-410C-A5AC-E99914F4CF8C}" destId="{0C0F1683-FEC6-4C4F-969C-11F16D820D87}" srcOrd="1" destOrd="0" presId="urn:microsoft.com/office/officeart/2016/7/layout/LinearBlockProcessNumbered"/>
    <dgm:cxn modelId="{E0CCBABD-3189-41F3-911F-FBCD99C448CF}" srcId="{189361FF-1DFE-43B0-8803-8A06D35C2DC5}" destId="{5BD635F6-5533-410C-A5AC-E99914F4CF8C}" srcOrd="2" destOrd="0" parTransId="{EFE45723-A02F-40B7-ABF7-87CC54527176}" sibTransId="{74E61BAC-6B5D-4C12-8A2D-5A703304CCE7}"/>
    <dgm:cxn modelId="{1EA0FDDE-4A32-4186-BC60-FF1670760F8A}" srcId="{189361FF-1DFE-43B0-8803-8A06D35C2DC5}" destId="{6BECC23B-9A03-4457-AC80-BB187FC517B3}" srcOrd="1" destOrd="0" parTransId="{703835C5-A132-44BC-A8DB-E55FB9696F98}" sibTransId="{B9643D1D-553C-4104-9C6A-4E4012DABA7F}"/>
    <dgm:cxn modelId="{87DE7DF6-EEBF-4785-9EBC-BE2B4CAB9DEC}" type="presOf" srcId="{FEF2A0F0-D922-4792-96B7-2AE5DDF2D871}" destId="{2BAAA22F-C30E-4058-983D-26B2859A1CF8}" srcOrd="1" destOrd="0" presId="urn:microsoft.com/office/officeart/2016/7/layout/LinearBlockProcessNumbered"/>
    <dgm:cxn modelId="{CDE242FB-56AA-485B-AF45-AEBD2038CA6D}" type="presOf" srcId="{5EDA5639-524C-4519-8AC7-FB3D60F752C3}" destId="{1085FF76-F41C-439F-A4A2-5149B3EE29FB}" srcOrd="0" destOrd="0" presId="urn:microsoft.com/office/officeart/2016/7/layout/LinearBlockProcessNumbered"/>
    <dgm:cxn modelId="{C559F498-EB43-43A4-9D1E-A4FFE32FE1E1}" type="presParOf" srcId="{D124E519-D2C9-4060-B088-8F989E08CB1B}" destId="{FF0D2272-4EBA-467C-8080-A973D2AEE775}" srcOrd="0" destOrd="0" presId="urn:microsoft.com/office/officeart/2016/7/layout/LinearBlockProcessNumbered"/>
    <dgm:cxn modelId="{C8F73BD1-9E3F-4A37-B003-7A03AF58783D}" type="presParOf" srcId="{FF0D2272-4EBA-467C-8080-A973D2AEE775}" destId="{803B3411-D5EF-4575-9081-106E74D297E4}" srcOrd="0" destOrd="0" presId="urn:microsoft.com/office/officeart/2016/7/layout/LinearBlockProcessNumbered"/>
    <dgm:cxn modelId="{31EA2033-7440-45DB-9543-7C9A975AE496}" type="presParOf" srcId="{FF0D2272-4EBA-467C-8080-A973D2AEE775}" destId="{1085FF76-F41C-439F-A4A2-5149B3EE29FB}" srcOrd="1" destOrd="0" presId="urn:microsoft.com/office/officeart/2016/7/layout/LinearBlockProcessNumbered"/>
    <dgm:cxn modelId="{9F170B74-2B69-4502-8A72-F28527C1AC34}" type="presParOf" srcId="{FF0D2272-4EBA-467C-8080-A973D2AEE775}" destId="{2BAAA22F-C30E-4058-983D-26B2859A1CF8}" srcOrd="2" destOrd="0" presId="urn:microsoft.com/office/officeart/2016/7/layout/LinearBlockProcessNumbered"/>
    <dgm:cxn modelId="{FE822491-F2A6-49C6-BB4E-151F3B1FB7F5}" type="presParOf" srcId="{D124E519-D2C9-4060-B088-8F989E08CB1B}" destId="{9C5A14B1-B53F-4C18-B768-1AF02107A98A}" srcOrd="1" destOrd="0" presId="urn:microsoft.com/office/officeart/2016/7/layout/LinearBlockProcessNumbered"/>
    <dgm:cxn modelId="{6E08A1CA-EEC6-4FED-8B9C-F7F6988F6B18}" type="presParOf" srcId="{D124E519-D2C9-4060-B088-8F989E08CB1B}" destId="{803DF33E-A89F-449E-9FA7-1631CD446763}" srcOrd="2" destOrd="0" presId="urn:microsoft.com/office/officeart/2016/7/layout/LinearBlockProcessNumbered"/>
    <dgm:cxn modelId="{59BFC549-B41D-4390-9E05-1513C52A74E7}" type="presParOf" srcId="{803DF33E-A89F-449E-9FA7-1631CD446763}" destId="{68B1E8A5-0402-4061-9CD6-6C0BD314EF63}" srcOrd="0" destOrd="0" presId="urn:microsoft.com/office/officeart/2016/7/layout/LinearBlockProcessNumbered"/>
    <dgm:cxn modelId="{BB400C44-76FA-46A7-A738-D87C3846F301}" type="presParOf" srcId="{803DF33E-A89F-449E-9FA7-1631CD446763}" destId="{D1C52EF8-2A66-4365-987A-E112E6F24A7F}" srcOrd="1" destOrd="0" presId="urn:microsoft.com/office/officeart/2016/7/layout/LinearBlockProcessNumbered"/>
    <dgm:cxn modelId="{33576546-C29B-44F2-9172-8E533D149817}" type="presParOf" srcId="{803DF33E-A89F-449E-9FA7-1631CD446763}" destId="{0EB365D0-EDFA-4508-98EC-FA92F2A2614A}" srcOrd="2" destOrd="0" presId="urn:microsoft.com/office/officeart/2016/7/layout/LinearBlockProcessNumbered"/>
    <dgm:cxn modelId="{3B9A0211-70BF-4336-A887-0774CFD657DE}" type="presParOf" srcId="{D124E519-D2C9-4060-B088-8F989E08CB1B}" destId="{D738DA87-F4E3-42C1-A0F0-C58DA89F5046}" srcOrd="3" destOrd="0" presId="urn:microsoft.com/office/officeart/2016/7/layout/LinearBlockProcessNumbered"/>
    <dgm:cxn modelId="{0673D84A-7926-4FF6-9672-DD1C33ABFEA5}" type="presParOf" srcId="{D124E519-D2C9-4060-B088-8F989E08CB1B}" destId="{055A71DD-25F6-4E72-A9BB-3E913CA419A7}" srcOrd="4" destOrd="0" presId="urn:microsoft.com/office/officeart/2016/7/layout/LinearBlockProcessNumbered"/>
    <dgm:cxn modelId="{8563DE1B-02B3-4FDF-8995-C2B9826F85E5}" type="presParOf" srcId="{055A71DD-25F6-4E72-A9BB-3E913CA419A7}" destId="{0119B648-3863-483A-AAC5-20172AD5CA94}" srcOrd="0" destOrd="0" presId="urn:microsoft.com/office/officeart/2016/7/layout/LinearBlockProcessNumbered"/>
    <dgm:cxn modelId="{4414F2D7-5DAD-4A11-BE24-9013A8DE798A}" type="presParOf" srcId="{055A71DD-25F6-4E72-A9BB-3E913CA419A7}" destId="{5A09F6CB-E350-48C1-8693-034AF4392AD7}" srcOrd="1" destOrd="0" presId="urn:microsoft.com/office/officeart/2016/7/layout/LinearBlockProcessNumbered"/>
    <dgm:cxn modelId="{C994180D-4479-4664-A56E-98111BD6CC54}" type="presParOf" srcId="{055A71DD-25F6-4E72-A9BB-3E913CA419A7}" destId="{0C0F1683-FEC6-4C4F-969C-11F16D820D8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87CCE9-1F30-47EE-ACE4-DDC01531610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318B0A-86AF-4182-9EFD-75A735AF9379}">
      <dgm:prSet/>
      <dgm:spPr/>
      <dgm:t>
        <a:bodyPr/>
        <a:lstStyle/>
        <a:p>
          <a:r>
            <a:rPr lang="en-US" b="1" i="0" baseline="0"/>
            <a:t>Στατιστικά και Charts</a:t>
          </a:r>
          <a:r>
            <a:rPr lang="en-US" b="0" i="0" baseline="0"/>
            <a:t>: Εμφάνιση γραφημάτων και στατιστικών από τις εγγραφές των πινάκων.</a:t>
          </a:r>
          <a:endParaRPr lang="en-US"/>
        </a:p>
      </dgm:t>
    </dgm:pt>
    <dgm:pt modelId="{043CD0CA-A180-460E-BCD3-0B1D6AEFCECA}" type="parTrans" cxnId="{666B8B50-E3B9-41D4-9AE6-6E5B2D017A77}">
      <dgm:prSet/>
      <dgm:spPr/>
      <dgm:t>
        <a:bodyPr/>
        <a:lstStyle/>
        <a:p>
          <a:endParaRPr lang="en-US"/>
        </a:p>
      </dgm:t>
    </dgm:pt>
    <dgm:pt modelId="{11ABD835-7A5C-466D-A38E-A6A84F679861}" type="sibTrans" cxnId="{666B8B50-E3B9-41D4-9AE6-6E5B2D017A77}">
      <dgm:prSet/>
      <dgm:spPr/>
      <dgm:t>
        <a:bodyPr/>
        <a:lstStyle/>
        <a:p>
          <a:endParaRPr lang="en-US"/>
        </a:p>
      </dgm:t>
    </dgm:pt>
    <dgm:pt modelId="{24E2DFF6-ADEE-44F3-A1C4-646CA5242F25}">
      <dgm:prSet/>
      <dgm:spPr/>
      <dgm:t>
        <a:bodyPr/>
        <a:lstStyle/>
        <a:p>
          <a:r>
            <a:rPr lang="en-US" b="1" i="0" baseline="0"/>
            <a:t>Εποπτεία</a:t>
          </a:r>
          <a:r>
            <a:rPr lang="en-US" b="0" i="0" baseline="0"/>
            <a:t>: Παροχή γενικής εικόνας για την εφαρμογή, διευκολύνοντας τον admin στη διαχείριση. </a:t>
          </a:r>
          <a:endParaRPr lang="en-US"/>
        </a:p>
      </dgm:t>
    </dgm:pt>
    <dgm:pt modelId="{45428B08-EA6F-4C04-BC7D-95BF99B128C6}" type="parTrans" cxnId="{EE96FD01-5711-4227-B102-25E3184B2665}">
      <dgm:prSet/>
      <dgm:spPr/>
      <dgm:t>
        <a:bodyPr/>
        <a:lstStyle/>
        <a:p>
          <a:endParaRPr lang="en-US"/>
        </a:p>
      </dgm:t>
    </dgm:pt>
    <dgm:pt modelId="{F81B78BA-125C-4736-A8C0-5D79B1907520}" type="sibTrans" cxnId="{EE96FD01-5711-4227-B102-25E3184B2665}">
      <dgm:prSet/>
      <dgm:spPr/>
      <dgm:t>
        <a:bodyPr/>
        <a:lstStyle/>
        <a:p>
          <a:endParaRPr lang="en-US"/>
        </a:p>
      </dgm:t>
    </dgm:pt>
    <dgm:pt modelId="{AE64335A-A369-46B3-949E-509D02F6A124}" type="pres">
      <dgm:prSet presAssocID="{1A87CCE9-1F30-47EE-ACE4-DDC01531610A}" presName="root" presStyleCnt="0">
        <dgm:presLayoutVars>
          <dgm:dir/>
          <dgm:resizeHandles val="exact"/>
        </dgm:presLayoutVars>
      </dgm:prSet>
      <dgm:spPr/>
    </dgm:pt>
    <dgm:pt modelId="{6B05E4C8-681E-44E1-ACBC-C06D3CA1AE7E}" type="pres">
      <dgm:prSet presAssocID="{23318B0A-86AF-4182-9EFD-75A735AF9379}" presName="compNode" presStyleCnt="0"/>
      <dgm:spPr/>
    </dgm:pt>
    <dgm:pt modelId="{2A13B29C-D928-450C-AD06-CB9F4CFD4A70}" type="pres">
      <dgm:prSet presAssocID="{23318B0A-86AF-4182-9EFD-75A735AF937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D9AACE81-2197-441E-8F0E-2D6B95192E0E}" type="pres">
      <dgm:prSet presAssocID="{23318B0A-86AF-4182-9EFD-75A735AF9379}" presName="spaceRect" presStyleCnt="0"/>
      <dgm:spPr/>
    </dgm:pt>
    <dgm:pt modelId="{86EAE46F-B72E-43DA-8946-AF8D88798081}" type="pres">
      <dgm:prSet presAssocID="{23318B0A-86AF-4182-9EFD-75A735AF9379}" presName="textRect" presStyleLbl="revTx" presStyleIdx="0" presStyleCnt="2">
        <dgm:presLayoutVars>
          <dgm:chMax val="1"/>
          <dgm:chPref val="1"/>
        </dgm:presLayoutVars>
      </dgm:prSet>
      <dgm:spPr/>
    </dgm:pt>
    <dgm:pt modelId="{A5851710-DBF7-40D9-8822-9BCFA8450EC9}" type="pres">
      <dgm:prSet presAssocID="{11ABD835-7A5C-466D-A38E-A6A84F679861}" presName="sibTrans" presStyleCnt="0"/>
      <dgm:spPr/>
    </dgm:pt>
    <dgm:pt modelId="{90387D1A-09E9-4BFB-A216-6C68ECCAC483}" type="pres">
      <dgm:prSet presAssocID="{24E2DFF6-ADEE-44F3-A1C4-646CA5242F25}" presName="compNode" presStyleCnt="0"/>
      <dgm:spPr/>
    </dgm:pt>
    <dgm:pt modelId="{AF11F45D-D395-422E-A997-2AE93CDA8361}" type="pres">
      <dgm:prSet presAssocID="{24E2DFF6-ADEE-44F3-A1C4-646CA5242F2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EED240E9-1023-4F2C-8DF6-E1334ED66704}" type="pres">
      <dgm:prSet presAssocID="{24E2DFF6-ADEE-44F3-A1C4-646CA5242F25}" presName="spaceRect" presStyleCnt="0"/>
      <dgm:spPr/>
    </dgm:pt>
    <dgm:pt modelId="{E442D033-175F-4D55-9C48-35F5FF97654A}" type="pres">
      <dgm:prSet presAssocID="{24E2DFF6-ADEE-44F3-A1C4-646CA5242F2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E96FD01-5711-4227-B102-25E3184B2665}" srcId="{1A87CCE9-1F30-47EE-ACE4-DDC01531610A}" destId="{24E2DFF6-ADEE-44F3-A1C4-646CA5242F25}" srcOrd="1" destOrd="0" parTransId="{45428B08-EA6F-4C04-BC7D-95BF99B128C6}" sibTransId="{F81B78BA-125C-4736-A8C0-5D79B1907520}"/>
    <dgm:cxn modelId="{8F96A215-99CD-4AE1-8ADF-B184A2295D45}" type="presOf" srcId="{1A87CCE9-1F30-47EE-ACE4-DDC01531610A}" destId="{AE64335A-A369-46B3-949E-509D02F6A124}" srcOrd="0" destOrd="0" presId="urn:microsoft.com/office/officeart/2018/2/layout/IconLabelList"/>
    <dgm:cxn modelId="{29C1E930-E318-4441-970E-65804A572329}" type="presOf" srcId="{24E2DFF6-ADEE-44F3-A1C4-646CA5242F25}" destId="{E442D033-175F-4D55-9C48-35F5FF97654A}" srcOrd="0" destOrd="0" presId="urn:microsoft.com/office/officeart/2018/2/layout/IconLabelList"/>
    <dgm:cxn modelId="{666B8B50-E3B9-41D4-9AE6-6E5B2D017A77}" srcId="{1A87CCE9-1F30-47EE-ACE4-DDC01531610A}" destId="{23318B0A-86AF-4182-9EFD-75A735AF9379}" srcOrd="0" destOrd="0" parTransId="{043CD0CA-A180-460E-BCD3-0B1D6AEFCECA}" sibTransId="{11ABD835-7A5C-466D-A38E-A6A84F679861}"/>
    <dgm:cxn modelId="{8EB1D5CB-BAE0-433D-B9B2-F56F700BFCF2}" type="presOf" srcId="{23318B0A-86AF-4182-9EFD-75A735AF9379}" destId="{86EAE46F-B72E-43DA-8946-AF8D88798081}" srcOrd="0" destOrd="0" presId="urn:microsoft.com/office/officeart/2018/2/layout/IconLabelList"/>
    <dgm:cxn modelId="{DAA7334C-8756-4830-81FB-B3147E087327}" type="presParOf" srcId="{AE64335A-A369-46B3-949E-509D02F6A124}" destId="{6B05E4C8-681E-44E1-ACBC-C06D3CA1AE7E}" srcOrd="0" destOrd="0" presId="urn:microsoft.com/office/officeart/2018/2/layout/IconLabelList"/>
    <dgm:cxn modelId="{B21335D1-82C1-4C8D-847C-675CCBC2DC91}" type="presParOf" srcId="{6B05E4C8-681E-44E1-ACBC-C06D3CA1AE7E}" destId="{2A13B29C-D928-450C-AD06-CB9F4CFD4A70}" srcOrd="0" destOrd="0" presId="urn:microsoft.com/office/officeart/2018/2/layout/IconLabelList"/>
    <dgm:cxn modelId="{919C85AE-BCEA-4491-935F-BBA9BC55F9D3}" type="presParOf" srcId="{6B05E4C8-681E-44E1-ACBC-C06D3CA1AE7E}" destId="{D9AACE81-2197-441E-8F0E-2D6B95192E0E}" srcOrd="1" destOrd="0" presId="urn:microsoft.com/office/officeart/2018/2/layout/IconLabelList"/>
    <dgm:cxn modelId="{1F23E03D-77CA-4CA5-AAAD-A91AF6C57DF1}" type="presParOf" srcId="{6B05E4C8-681E-44E1-ACBC-C06D3CA1AE7E}" destId="{86EAE46F-B72E-43DA-8946-AF8D88798081}" srcOrd="2" destOrd="0" presId="urn:microsoft.com/office/officeart/2018/2/layout/IconLabelList"/>
    <dgm:cxn modelId="{7866DDF7-E137-4359-AEC9-46A662AB92E5}" type="presParOf" srcId="{AE64335A-A369-46B3-949E-509D02F6A124}" destId="{A5851710-DBF7-40D9-8822-9BCFA8450EC9}" srcOrd="1" destOrd="0" presId="urn:microsoft.com/office/officeart/2018/2/layout/IconLabelList"/>
    <dgm:cxn modelId="{CA3938B3-6699-4875-A902-5049A4232C52}" type="presParOf" srcId="{AE64335A-A369-46B3-949E-509D02F6A124}" destId="{90387D1A-09E9-4BFB-A216-6C68ECCAC483}" srcOrd="2" destOrd="0" presId="urn:microsoft.com/office/officeart/2018/2/layout/IconLabelList"/>
    <dgm:cxn modelId="{F2A43F4F-7460-4700-9D1A-8DF9C15C2BCA}" type="presParOf" srcId="{90387D1A-09E9-4BFB-A216-6C68ECCAC483}" destId="{AF11F45D-D395-422E-A997-2AE93CDA8361}" srcOrd="0" destOrd="0" presId="urn:microsoft.com/office/officeart/2018/2/layout/IconLabelList"/>
    <dgm:cxn modelId="{46575C1B-C550-4E73-AEBE-FD949CC17F50}" type="presParOf" srcId="{90387D1A-09E9-4BFB-A216-6C68ECCAC483}" destId="{EED240E9-1023-4F2C-8DF6-E1334ED66704}" srcOrd="1" destOrd="0" presId="urn:microsoft.com/office/officeart/2018/2/layout/IconLabelList"/>
    <dgm:cxn modelId="{3D620E14-DE77-4842-AC23-D2BEE6B0EDC1}" type="presParOf" srcId="{90387D1A-09E9-4BFB-A216-6C68ECCAC483}" destId="{E442D033-175F-4D55-9C48-35F5FF9765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A741B5-8DDD-42F5-9D25-7FEAEB65F1B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4460B2-C458-45E6-98C9-5EBDB9A93D3D}">
      <dgm:prSet/>
      <dgm:spPr/>
      <dgm:t>
        <a:bodyPr/>
        <a:lstStyle/>
        <a:p>
          <a:pPr>
            <a:defRPr b="1"/>
          </a:pPr>
          <a:r>
            <a:rPr lang="en-US" b="1" i="0" baseline="0"/>
            <a:t>Εργαλεία Αναφοράς</a:t>
          </a:r>
          <a:r>
            <a:rPr lang="en-US" b="0" i="0" baseline="0"/>
            <a:t>:</a:t>
          </a:r>
          <a:endParaRPr lang="en-US"/>
        </a:p>
      </dgm:t>
    </dgm:pt>
    <dgm:pt modelId="{0BA492C1-F8D3-48B2-BAE3-54A649871DA9}" type="parTrans" cxnId="{D480A9DB-DCC3-47D4-AAC1-D17536251C72}">
      <dgm:prSet/>
      <dgm:spPr/>
      <dgm:t>
        <a:bodyPr/>
        <a:lstStyle/>
        <a:p>
          <a:endParaRPr lang="en-US"/>
        </a:p>
      </dgm:t>
    </dgm:pt>
    <dgm:pt modelId="{5EF23EC3-7E0D-415A-ADD9-A3F3B668060D}" type="sibTrans" cxnId="{D480A9DB-DCC3-47D4-AAC1-D17536251C72}">
      <dgm:prSet/>
      <dgm:spPr/>
      <dgm:t>
        <a:bodyPr/>
        <a:lstStyle/>
        <a:p>
          <a:endParaRPr lang="en-US"/>
        </a:p>
      </dgm:t>
    </dgm:pt>
    <dgm:pt modelId="{76436CC0-8C5B-48EB-8D8F-F0BE1A924856}">
      <dgm:prSet/>
      <dgm:spPr/>
      <dgm:t>
        <a:bodyPr/>
        <a:lstStyle/>
        <a:p>
          <a:r>
            <a:rPr lang="en-US" b="0" i="0" baseline="0"/>
            <a:t>Δημιουργία εξατομικευμένων αναφορών με φίλτρα ανά πίνακα, ημερομηνία ή χρήστη.</a:t>
          </a:r>
          <a:endParaRPr lang="en-US"/>
        </a:p>
      </dgm:t>
    </dgm:pt>
    <dgm:pt modelId="{CFCFAE1A-85AD-4A9D-9E9C-95B9E76B19E7}" type="parTrans" cxnId="{A3766DE3-087F-400E-8239-A0338B456339}">
      <dgm:prSet/>
      <dgm:spPr/>
      <dgm:t>
        <a:bodyPr/>
        <a:lstStyle/>
        <a:p>
          <a:endParaRPr lang="en-US"/>
        </a:p>
      </dgm:t>
    </dgm:pt>
    <dgm:pt modelId="{F7DEADBB-39A6-4E33-B05A-085FC6BC3D73}" type="sibTrans" cxnId="{A3766DE3-087F-400E-8239-A0338B456339}">
      <dgm:prSet/>
      <dgm:spPr/>
      <dgm:t>
        <a:bodyPr/>
        <a:lstStyle/>
        <a:p>
          <a:endParaRPr lang="en-US"/>
        </a:p>
      </dgm:t>
    </dgm:pt>
    <dgm:pt modelId="{AC465D0D-6017-4ACF-9F90-32BC480CFA04}">
      <dgm:prSet/>
      <dgm:spPr/>
      <dgm:t>
        <a:bodyPr/>
        <a:lstStyle/>
        <a:p>
          <a:r>
            <a:rPr lang="en-US" b="0" i="0" baseline="0"/>
            <a:t>Εξαγωγή αναφορών σε μορφές CSV ή PDF.</a:t>
          </a:r>
          <a:endParaRPr lang="en-US"/>
        </a:p>
      </dgm:t>
    </dgm:pt>
    <dgm:pt modelId="{2B2FC209-CCC4-44AD-ABDD-F649FFA0AA3F}" type="parTrans" cxnId="{B10A764A-CCAA-4CE0-A4B8-302F44A18E8E}">
      <dgm:prSet/>
      <dgm:spPr/>
      <dgm:t>
        <a:bodyPr/>
        <a:lstStyle/>
        <a:p>
          <a:endParaRPr lang="en-US"/>
        </a:p>
      </dgm:t>
    </dgm:pt>
    <dgm:pt modelId="{17D05B25-827D-400B-B958-5991F7382D6B}" type="sibTrans" cxnId="{B10A764A-CCAA-4CE0-A4B8-302F44A18E8E}">
      <dgm:prSet/>
      <dgm:spPr/>
      <dgm:t>
        <a:bodyPr/>
        <a:lstStyle/>
        <a:p>
          <a:endParaRPr lang="en-US"/>
        </a:p>
      </dgm:t>
    </dgm:pt>
    <dgm:pt modelId="{4FD8B723-4152-4CE2-85C9-C93C24701CD3}">
      <dgm:prSet/>
      <dgm:spPr/>
      <dgm:t>
        <a:bodyPr/>
        <a:lstStyle/>
        <a:p>
          <a:pPr>
            <a:defRPr b="1"/>
          </a:pPr>
          <a:r>
            <a:rPr lang="en-US" b="1" i="0" baseline="0"/>
            <a:t>Επεκτάσιμη Διαχείριση Δικαιωμάτων</a:t>
          </a:r>
          <a:r>
            <a:rPr lang="en-US" b="0" i="0" baseline="0"/>
            <a:t>:</a:t>
          </a:r>
          <a:endParaRPr lang="en-US"/>
        </a:p>
      </dgm:t>
    </dgm:pt>
    <dgm:pt modelId="{25957178-8679-48E4-8843-2E21100FB96A}" type="parTrans" cxnId="{170851F6-473C-4A06-BC3C-79ADC14D4D7E}">
      <dgm:prSet/>
      <dgm:spPr/>
      <dgm:t>
        <a:bodyPr/>
        <a:lstStyle/>
        <a:p>
          <a:endParaRPr lang="en-US"/>
        </a:p>
      </dgm:t>
    </dgm:pt>
    <dgm:pt modelId="{C9D381DB-55CC-4887-87F7-CD4A2FAA10DA}" type="sibTrans" cxnId="{170851F6-473C-4A06-BC3C-79ADC14D4D7E}">
      <dgm:prSet/>
      <dgm:spPr/>
      <dgm:t>
        <a:bodyPr/>
        <a:lstStyle/>
        <a:p>
          <a:endParaRPr lang="en-US"/>
        </a:p>
      </dgm:t>
    </dgm:pt>
    <dgm:pt modelId="{BF28BA69-4C29-4A3A-83F9-B535FC417D23}">
      <dgm:prSet/>
      <dgm:spPr/>
      <dgm:t>
        <a:bodyPr/>
        <a:lstStyle/>
        <a:p>
          <a:r>
            <a:rPr lang="en-US" b="0" i="0" baseline="0"/>
            <a:t>Ορισμός ρόλων και δικαιωμάτων για υποδιαχειριστές.</a:t>
          </a:r>
          <a:endParaRPr lang="en-US"/>
        </a:p>
      </dgm:t>
    </dgm:pt>
    <dgm:pt modelId="{F8956D92-AC1C-4EC4-BD4E-22EE46D03327}" type="parTrans" cxnId="{ABA3C780-01A4-4AF6-92B7-7DBBDF0DFED7}">
      <dgm:prSet/>
      <dgm:spPr/>
      <dgm:t>
        <a:bodyPr/>
        <a:lstStyle/>
        <a:p>
          <a:endParaRPr lang="en-US"/>
        </a:p>
      </dgm:t>
    </dgm:pt>
    <dgm:pt modelId="{DD720238-42FE-462A-9ABA-25A0ECD0366B}" type="sibTrans" cxnId="{ABA3C780-01A4-4AF6-92B7-7DBBDF0DFED7}">
      <dgm:prSet/>
      <dgm:spPr/>
      <dgm:t>
        <a:bodyPr/>
        <a:lstStyle/>
        <a:p>
          <a:endParaRPr lang="en-US"/>
        </a:p>
      </dgm:t>
    </dgm:pt>
    <dgm:pt modelId="{96051F1A-D6AA-4DFE-8EC0-99CDFE5E9D2B}">
      <dgm:prSet/>
      <dgm:spPr/>
      <dgm:t>
        <a:bodyPr/>
        <a:lstStyle/>
        <a:p>
          <a:r>
            <a:rPr lang="en-US" b="0" i="0" baseline="0"/>
            <a:t>Διαχείριση πρόσβασης σε συγκεκριμένες λειτουργίες ή δεδομένα.</a:t>
          </a:r>
          <a:endParaRPr lang="en-US"/>
        </a:p>
      </dgm:t>
    </dgm:pt>
    <dgm:pt modelId="{F3535269-6811-41E2-9C71-8E81936234C1}" type="parTrans" cxnId="{B13684A6-5134-4B80-831B-FC5707F80B1F}">
      <dgm:prSet/>
      <dgm:spPr/>
      <dgm:t>
        <a:bodyPr/>
        <a:lstStyle/>
        <a:p>
          <a:endParaRPr lang="en-US"/>
        </a:p>
      </dgm:t>
    </dgm:pt>
    <dgm:pt modelId="{A2B2E2CE-087C-4BA6-BD36-C25FE68A54FB}" type="sibTrans" cxnId="{B13684A6-5134-4B80-831B-FC5707F80B1F}">
      <dgm:prSet/>
      <dgm:spPr/>
      <dgm:t>
        <a:bodyPr/>
        <a:lstStyle/>
        <a:p>
          <a:endParaRPr lang="en-US"/>
        </a:p>
      </dgm:t>
    </dgm:pt>
    <dgm:pt modelId="{0A051D8F-5C2D-4609-8D25-1F3AC9E3CCA8}">
      <dgm:prSet/>
      <dgm:spPr/>
      <dgm:t>
        <a:bodyPr/>
        <a:lstStyle/>
        <a:p>
          <a:pPr>
            <a:defRPr b="1"/>
          </a:pPr>
          <a:r>
            <a:rPr lang="en-US" b="1" i="0" baseline="0"/>
            <a:t>Αυτόματες Ειδοποιήσεις</a:t>
          </a:r>
          <a:r>
            <a:rPr lang="en-US" b="0" i="0" baseline="0"/>
            <a:t>:</a:t>
          </a:r>
          <a:endParaRPr lang="en-US"/>
        </a:p>
      </dgm:t>
    </dgm:pt>
    <dgm:pt modelId="{7753F943-4E9B-48A1-90E5-3ABE3B2BD022}" type="parTrans" cxnId="{C8A29DE8-52C1-4495-B862-E7ACBD6EC1F9}">
      <dgm:prSet/>
      <dgm:spPr/>
      <dgm:t>
        <a:bodyPr/>
        <a:lstStyle/>
        <a:p>
          <a:endParaRPr lang="en-US"/>
        </a:p>
      </dgm:t>
    </dgm:pt>
    <dgm:pt modelId="{919BFE97-F7C2-4914-8544-43B17829571D}" type="sibTrans" cxnId="{C8A29DE8-52C1-4495-B862-E7ACBD6EC1F9}">
      <dgm:prSet/>
      <dgm:spPr/>
      <dgm:t>
        <a:bodyPr/>
        <a:lstStyle/>
        <a:p>
          <a:endParaRPr lang="en-US"/>
        </a:p>
      </dgm:t>
    </dgm:pt>
    <dgm:pt modelId="{C2DC2043-71D9-43EC-8A9B-991B4E2FB978}">
      <dgm:prSet/>
      <dgm:spPr/>
      <dgm:t>
        <a:bodyPr/>
        <a:lstStyle/>
        <a:p>
          <a:r>
            <a:rPr lang="en-US" b="0" i="0" baseline="0"/>
            <a:t>Συστήματα ειδοποιήσεων για ασυνήθιστες ενέργειες (π.χ. μεγάλες συναλλαγές, αποτυχημένες προσπάθειες σύνδεσης).</a:t>
          </a:r>
          <a:endParaRPr lang="en-US"/>
        </a:p>
      </dgm:t>
    </dgm:pt>
    <dgm:pt modelId="{EA795527-86DB-4F87-B3AB-687916584651}" type="parTrans" cxnId="{C0F3FF61-00D4-450B-B2CC-6AF054FE4A98}">
      <dgm:prSet/>
      <dgm:spPr/>
      <dgm:t>
        <a:bodyPr/>
        <a:lstStyle/>
        <a:p>
          <a:endParaRPr lang="en-US"/>
        </a:p>
      </dgm:t>
    </dgm:pt>
    <dgm:pt modelId="{A80DF850-9082-4301-AB28-01316A898CA0}" type="sibTrans" cxnId="{C0F3FF61-00D4-450B-B2CC-6AF054FE4A98}">
      <dgm:prSet/>
      <dgm:spPr/>
      <dgm:t>
        <a:bodyPr/>
        <a:lstStyle/>
        <a:p>
          <a:endParaRPr lang="en-US"/>
        </a:p>
      </dgm:t>
    </dgm:pt>
    <dgm:pt modelId="{0EED8CEB-C56B-4AC1-BAA7-B357F19634FE}">
      <dgm:prSet/>
      <dgm:spPr/>
      <dgm:t>
        <a:bodyPr/>
        <a:lstStyle/>
        <a:p>
          <a:pPr>
            <a:defRPr b="1"/>
          </a:pPr>
          <a:r>
            <a:rPr lang="en-US" b="1" i="0" baseline="0"/>
            <a:t>Σύγκριση Στατιστικών</a:t>
          </a:r>
          <a:r>
            <a:rPr lang="en-US" b="0" i="0" baseline="0"/>
            <a:t>:</a:t>
          </a:r>
          <a:endParaRPr lang="en-US"/>
        </a:p>
      </dgm:t>
    </dgm:pt>
    <dgm:pt modelId="{066D870D-46CB-49E1-B17C-8814CD18FD00}" type="parTrans" cxnId="{3F5B40B0-2FBC-4155-8D3D-63C10F3416BF}">
      <dgm:prSet/>
      <dgm:spPr/>
      <dgm:t>
        <a:bodyPr/>
        <a:lstStyle/>
        <a:p>
          <a:endParaRPr lang="en-US"/>
        </a:p>
      </dgm:t>
    </dgm:pt>
    <dgm:pt modelId="{1E57B12F-D9EB-47B4-B801-C4E15F83EEAD}" type="sibTrans" cxnId="{3F5B40B0-2FBC-4155-8D3D-63C10F3416BF}">
      <dgm:prSet/>
      <dgm:spPr/>
      <dgm:t>
        <a:bodyPr/>
        <a:lstStyle/>
        <a:p>
          <a:endParaRPr lang="en-US"/>
        </a:p>
      </dgm:t>
    </dgm:pt>
    <dgm:pt modelId="{3724F112-F5BF-4418-8F8C-6849A2CAD881}">
      <dgm:prSet/>
      <dgm:spPr/>
      <dgm:t>
        <a:bodyPr/>
        <a:lstStyle/>
        <a:p>
          <a:r>
            <a:rPr lang="en-US" b="0" i="0" baseline="0"/>
            <a:t>Δυνατότητα παρακολούθησης τάσεων με συγκριτικά δεδομένα (π.χ. εβδομάδα με εβδομάδα, μήνα με μήνα).</a:t>
          </a:r>
          <a:endParaRPr lang="en-US"/>
        </a:p>
      </dgm:t>
    </dgm:pt>
    <dgm:pt modelId="{F2D1B874-F726-453C-9603-3D38BCD76C17}" type="parTrans" cxnId="{5B1275EA-9153-4CF7-8C59-D90500BC3E4F}">
      <dgm:prSet/>
      <dgm:spPr/>
      <dgm:t>
        <a:bodyPr/>
        <a:lstStyle/>
        <a:p>
          <a:endParaRPr lang="en-US"/>
        </a:p>
      </dgm:t>
    </dgm:pt>
    <dgm:pt modelId="{6318DB4C-A5C8-4E26-B468-854201446467}" type="sibTrans" cxnId="{5B1275EA-9153-4CF7-8C59-D90500BC3E4F}">
      <dgm:prSet/>
      <dgm:spPr/>
      <dgm:t>
        <a:bodyPr/>
        <a:lstStyle/>
        <a:p>
          <a:endParaRPr lang="en-US"/>
        </a:p>
      </dgm:t>
    </dgm:pt>
    <dgm:pt modelId="{F9581E96-EC13-4184-B078-C162F9EF55FC}">
      <dgm:prSet/>
      <dgm:spPr/>
      <dgm:t>
        <a:bodyPr/>
        <a:lstStyle/>
        <a:p>
          <a:pPr>
            <a:defRPr b="1"/>
          </a:pPr>
          <a:r>
            <a:rPr lang="en-US" b="1" i="0" baseline="0"/>
            <a:t>Σύστημα Ελέγχου Συνεδριών</a:t>
          </a:r>
          <a:r>
            <a:rPr lang="en-US" b="0" i="0" baseline="0"/>
            <a:t>:</a:t>
          </a:r>
          <a:endParaRPr lang="en-US"/>
        </a:p>
      </dgm:t>
    </dgm:pt>
    <dgm:pt modelId="{E130F9BA-0430-4468-9D94-E742C1E36B02}" type="parTrans" cxnId="{B7D76E1F-DF62-4170-B4DC-698B00BB1ADE}">
      <dgm:prSet/>
      <dgm:spPr/>
      <dgm:t>
        <a:bodyPr/>
        <a:lstStyle/>
        <a:p>
          <a:endParaRPr lang="en-US"/>
        </a:p>
      </dgm:t>
    </dgm:pt>
    <dgm:pt modelId="{85E51364-759E-4BF0-B8AB-E000A2CC2083}" type="sibTrans" cxnId="{B7D76E1F-DF62-4170-B4DC-698B00BB1ADE}">
      <dgm:prSet/>
      <dgm:spPr/>
      <dgm:t>
        <a:bodyPr/>
        <a:lstStyle/>
        <a:p>
          <a:endParaRPr lang="en-US"/>
        </a:p>
      </dgm:t>
    </dgm:pt>
    <dgm:pt modelId="{91CF3D7C-3FE1-4C13-9DB2-7A48876CB887}">
      <dgm:prSet/>
      <dgm:spPr/>
      <dgm:t>
        <a:bodyPr/>
        <a:lstStyle/>
        <a:p>
          <a:r>
            <a:rPr lang="en-US" b="0" i="0" baseline="0"/>
            <a:t>Προβολή ενεργών συνεδριών χρηστών με δυνατότητα αποσύνδεσης.</a:t>
          </a:r>
          <a:endParaRPr lang="en-US"/>
        </a:p>
      </dgm:t>
    </dgm:pt>
    <dgm:pt modelId="{534CFCA8-DB2C-4466-AD3B-9AB3564DEAEA}" type="parTrans" cxnId="{8A393585-623F-4FAF-A1F6-BC725E44C985}">
      <dgm:prSet/>
      <dgm:spPr/>
      <dgm:t>
        <a:bodyPr/>
        <a:lstStyle/>
        <a:p>
          <a:endParaRPr lang="en-US"/>
        </a:p>
      </dgm:t>
    </dgm:pt>
    <dgm:pt modelId="{B50540EE-D662-4CA2-97BA-820024DB9CF1}" type="sibTrans" cxnId="{8A393585-623F-4FAF-A1F6-BC725E44C985}">
      <dgm:prSet/>
      <dgm:spPr/>
      <dgm:t>
        <a:bodyPr/>
        <a:lstStyle/>
        <a:p>
          <a:endParaRPr lang="en-US"/>
        </a:p>
      </dgm:t>
    </dgm:pt>
    <dgm:pt modelId="{E52D9D35-B0B1-46C3-8B52-9823F4707163}">
      <dgm:prSet/>
      <dgm:spPr/>
      <dgm:t>
        <a:bodyPr/>
        <a:lstStyle/>
        <a:p>
          <a:pPr>
            <a:defRPr b="1"/>
          </a:pPr>
          <a:r>
            <a:rPr lang="en-US" b="1" i="0" baseline="0"/>
            <a:t>Διαχείριση Καμπανιών Email</a:t>
          </a:r>
          <a:r>
            <a:rPr lang="en-US" b="0" i="0" baseline="0"/>
            <a:t>:</a:t>
          </a:r>
          <a:endParaRPr lang="en-US"/>
        </a:p>
      </dgm:t>
    </dgm:pt>
    <dgm:pt modelId="{192E08BF-DDF3-4E17-8B72-C10F515787DA}" type="parTrans" cxnId="{818D0E2D-25FD-4552-A736-1B8A646BC395}">
      <dgm:prSet/>
      <dgm:spPr/>
      <dgm:t>
        <a:bodyPr/>
        <a:lstStyle/>
        <a:p>
          <a:endParaRPr lang="en-US"/>
        </a:p>
      </dgm:t>
    </dgm:pt>
    <dgm:pt modelId="{05F89D65-D4AC-4E3E-9A41-E2D1026D35E8}" type="sibTrans" cxnId="{818D0E2D-25FD-4552-A736-1B8A646BC395}">
      <dgm:prSet/>
      <dgm:spPr/>
      <dgm:t>
        <a:bodyPr/>
        <a:lstStyle/>
        <a:p>
          <a:endParaRPr lang="en-US"/>
        </a:p>
      </dgm:t>
    </dgm:pt>
    <dgm:pt modelId="{899582F8-3C1E-43A4-AA02-46C849076958}">
      <dgm:prSet/>
      <dgm:spPr/>
      <dgm:t>
        <a:bodyPr/>
        <a:lstStyle/>
        <a:p>
          <a:r>
            <a:rPr lang="en-US" b="0" i="0" baseline="0"/>
            <a:t>Αποστολή μαζικών email ή ειδοποιήσεων σε χρήστες απευθείας από το admin panel.</a:t>
          </a:r>
          <a:endParaRPr lang="en-US"/>
        </a:p>
      </dgm:t>
    </dgm:pt>
    <dgm:pt modelId="{84082BD0-4962-4386-98A6-2970C2BCAD2F}" type="parTrans" cxnId="{367E1CDB-66A5-40BB-A9AF-7DB982B88BA2}">
      <dgm:prSet/>
      <dgm:spPr/>
      <dgm:t>
        <a:bodyPr/>
        <a:lstStyle/>
        <a:p>
          <a:endParaRPr lang="en-US"/>
        </a:p>
      </dgm:t>
    </dgm:pt>
    <dgm:pt modelId="{BF420A97-AE3B-4008-9BF7-FE7AF62DB8CE}" type="sibTrans" cxnId="{367E1CDB-66A5-40BB-A9AF-7DB982B88BA2}">
      <dgm:prSet/>
      <dgm:spPr/>
      <dgm:t>
        <a:bodyPr/>
        <a:lstStyle/>
        <a:p>
          <a:endParaRPr lang="en-US"/>
        </a:p>
      </dgm:t>
    </dgm:pt>
    <dgm:pt modelId="{40EA12C1-FA49-4669-A355-9314DFEBBC2E}" type="pres">
      <dgm:prSet presAssocID="{1DA741B5-8DDD-42F5-9D25-7FEAEB65F1B5}" presName="root" presStyleCnt="0">
        <dgm:presLayoutVars>
          <dgm:dir/>
          <dgm:resizeHandles val="exact"/>
        </dgm:presLayoutVars>
      </dgm:prSet>
      <dgm:spPr/>
    </dgm:pt>
    <dgm:pt modelId="{72515018-152C-4BFE-BF86-415A57B88830}" type="pres">
      <dgm:prSet presAssocID="{184460B2-C458-45E6-98C9-5EBDB9A93D3D}" presName="compNode" presStyleCnt="0"/>
      <dgm:spPr/>
    </dgm:pt>
    <dgm:pt modelId="{80ECC428-FB8F-4FEF-83BC-CB5163850D5B}" type="pres">
      <dgm:prSet presAssocID="{184460B2-C458-45E6-98C9-5EBDB9A93D3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F12DA7E-3DB8-447A-A6E6-520E14E5368F}" type="pres">
      <dgm:prSet presAssocID="{184460B2-C458-45E6-98C9-5EBDB9A93D3D}" presName="iconSpace" presStyleCnt="0"/>
      <dgm:spPr/>
    </dgm:pt>
    <dgm:pt modelId="{A50AC34B-1F1C-4888-AC2E-B6EBAA2507B2}" type="pres">
      <dgm:prSet presAssocID="{184460B2-C458-45E6-98C9-5EBDB9A93D3D}" presName="parTx" presStyleLbl="revTx" presStyleIdx="0" presStyleCnt="12">
        <dgm:presLayoutVars>
          <dgm:chMax val="0"/>
          <dgm:chPref val="0"/>
        </dgm:presLayoutVars>
      </dgm:prSet>
      <dgm:spPr/>
    </dgm:pt>
    <dgm:pt modelId="{53F08409-6316-4EA4-9623-B73E2D6B413F}" type="pres">
      <dgm:prSet presAssocID="{184460B2-C458-45E6-98C9-5EBDB9A93D3D}" presName="txSpace" presStyleCnt="0"/>
      <dgm:spPr/>
    </dgm:pt>
    <dgm:pt modelId="{8DA879EE-C473-48FC-B190-EE972329146D}" type="pres">
      <dgm:prSet presAssocID="{184460B2-C458-45E6-98C9-5EBDB9A93D3D}" presName="desTx" presStyleLbl="revTx" presStyleIdx="1" presStyleCnt="12">
        <dgm:presLayoutVars/>
      </dgm:prSet>
      <dgm:spPr/>
    </dgm:pt>
    <dgm:pt modelId="{33130929-80D9-493E-BCDF-52FD9AB900AA}" type="pres">
      <dgm:prSet presAssocID="{5EF23EC3-7E0D-415A-ADD9-A3F3B668060D}" presName="sibTrans" presStyleCnt="0"/>
      <dgm:spPr/>
    </dgm:pt>
    <dgm:pt modelId="{0F023FF0-123B-4AC0-B511-4D53D8B6FB0F}" type="pres">
      <dgm:prSet presAssocID="{4FD8B723-4152-4CE2-85C9-C93C24701CD3}" presName="compNode" presStyleCnt="0"/>
      <dgm:spPr/>
    </dgm:pt>
    <dgm:pt modelId="{510AA545-B22A-40DF-A82C-D930A74BD31E}" type="pres">
      <dgm:prSet presAssocID="{4FD8B723-4152-4CE2-85C9-C93C24701CD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CE653C44-0693-4199-BAEF-126EC33EB852}" type="pres">
      <dgm:prSet presAssocID="{4FD8B723-4152-4CE2-85C9-C93C24701CD3}" presName="iconSpace" presStyleCnt="0"/>
      <dgm:spPr/>
    </dgm:pt>
    <dgm:pt modelId="{650DA55D-957C-45D4-8900-1F2722B79FF9}" type="pres">
      <dgm:prSet presAssocID="{4FD8B723-4152-4CE2-85C9-C93C24701CD3}" presName="parTx" presStyleLbl="revTx" presStyleIdx="2" presStyleCnt="12">
        <dgm:presLayoutVars>
          <dgm:chMax val="0"/>
          <dgm:chPref val="0"/>
        </dgm:presLayoutVars>
      </dgm:prSet>
      <dgm:spPr/>
    </dgm:pt>
    <dgm:pt modelId="{720F17FE-3D8A-44D5-9821-5EB587585986}" type="pres">
      <dgm:prSet presAssocID="{4FD8B723-4152-4CE2-85C9-C93C24701CD3}" presName="txSpace" presStyleCnt="0"/>
      <dgm:spPr/>
    </dgm:pt>
    <dgm:pt modelId="{41F4A234-2719-453B-B1FE-E44710D63282}" type="pres">
      <dgm:prSet presAssocID="{4FD8B723-4152-4CE2-85C9-C93C24701CD3}" presName="desTx" presStyleLbl="revTx" presStyleIdx="3" presStyleCnt="12">
        <dgm:presLayoutVars/>
      </dgm:prSet>
      <dgm:spPr/>
    </dgm:pt>
    <dgm:pt modelId="{E56163B3-6A63-41EE-BD3E-863E50186DFA}" type="pres">
      <dgm:prSet presAssocID="{C9D381DB-55CC-4887-87F7-CD4A2FAA10DA}" presName="sibTrans" presStyleCnt="0"/>
      <dgm:spPr/>
    </dgm:pt>
    <dgm:pt modelId="{A175BD15-0947-4291-86D0-A3706DAAE8A4}" type="pres">
      <dgm:prSet presAssocID="{0A051D8F-5C2D-4609-8D25-1F3AC9E3CCA8}" presName="compNode" presStyleCnt="0"/>
      <dgm:spPr/>
    </dgm:pt>
    <dgm:pt modelId="{431CA9EE-17C8-4345-ABE0-B0CD09283EF2}" type="pres">
      <dgm:prSet presAssocID="{0A051D8F-5C2D-4609-8D25-1F3AC9E3CCA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E56ACA58-D7E2-4BB0-A148-E469EDD0AE2D}" type="pres">
      <dgm:prSet presAssocID="{0A051D8F-5C2D-4609-8D25-1F3AC9E3CCA8}" presName="iconSpace" presStyleCnt="0"/>
      <dgm:spPr/>
    </dgm:pt>
    <dgm:pt modelId="{8FC6E77A-25CA-4FDF-BFB7-D2264F9FB5BC}" type="pres">
      <dgm:prSet presAssocID="{0A051D8F-5C2D-4609-8D25-1F3AC9E3CCA8}" presName="parTx" presStyleLbl="revTx" presStyleIdx="4" presStyleCnt="12">
        <dgm:presLayoutVars>
          <dgm:chMax val="0"/>
          <dgm:chPref val="0"/>
        </dgm:presLayoutVars>
      </dgm:prSet>
      <dgm:spPr/>
    </dgm:pt>
    <dgm:pt modelId="{E782D7C8-1818-465A-B122-FC94A336C039}" type="pres">
      <dgm:prSet presAssocID="{0A051D8F-5C2D-4609-8D25-1F3AC9E3CCA8}" presName="txSpace" presStyleCnt="0"/>
      <dgm:spPr/>
    </dgm:pt>
    <dgm:pt modelId="{3EF0FDE7-7493-4DBC-9988-59AC729188C7}" type="pres">
      <dgm:prSet presAssocID="{0A051D8F-5C2D-4609-8D25-1F3AC9E3CCA8}" presName="desTx" presStyleLbl="revTx" presStyleIdx="5" presStyleCnt="12">
        <dgm:presLayoutVars/>
      </dgm:prSet>
      <dgm:spPr/>
    </dgm:pt>
    <dgm:pt modelId="{56776592-6846-4978-817E-11405ACC33EC}" type="pres">
      <dgm:prSet presAssocID="{919BFE97-F7C2-4914-8544-43B17829571D}" presName="sibTrans" presStyleCnt="0"/>
      <dgm:spPr/>
    </dgm:pt>
    <dgm:pt modelId="{1DED6AEB-E391-4DA9-B4C7-098F971F4D50}" type="pres">
      <dgm:prSet presAssocID="{0EED8CEB-C56B-4AC1-BAA7-B357F19634FE}" presName="compNode" presStyleCnt="0"/>
      <dgm:spPr/>
    </dgm:pt>
    <dgm:pt modelId="{53C87BD8-0F6D-44C1-BECD-70306882355C}" type="pres">
      <dgm:prSet presAssocID="{0EED8CEB-C56B-4AC1-BAA7-B357F19634F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65AAC0AD-CE8D-4E45-931B-B1781D86AA6D}" type="pres">
      <dgm:prSet presAssocID="{0EED8CEB-C56B-4AC1-BAA7-B357F19634FE}" presName="iconSpace" presStyleCnt="0"/>
      <dgm:spPr/>
    </dgm:pt>
    <dgm:pt modelId="{76195341-57E0-4A83-A7C2-46B60DEF842A}" type="pres">
      <dgm:prSet presAssocID="{0EED8CEB-C56B-4AC1-BAA7-B357F19634FE}" presName="parTx" presStyleLbl="revTx" presStyleIdx="6" presStyleCnt="12">
        <dgm:presLayoutVars>
          <dgm:chMax val="0"/>
          <dgm:chPref val="0"/>
        </dgm:presLayoutVars>
      </dgm:prSet>
      <dgm:spPr/>
    </dgm:pt>
    <dgm:pt modelId="{CC340F23-C550-4C14-A9BA-37BAA0818BCE}" type="pres">
      <dgm:prSet presAssocID="{0EED8CEB-C56B-4AC1-BAA7-B357F19634FE}" presName="txSpace" presStyleCnt="0"/>
      <dgm:spPr/>
    </dgm:pt>
    <dgm:pt modelId="{FA2EF81E-C7C6-45FF-8F0F-82652EE835D7}" type="pres">
      <dgm:prSet presAssocID="{0EED8CEB-C56B-4AC1-BAA7-B357F19634FE}" presName="desTx" presStyleLbl="revTx" presStyleIdx="7" presStyleCnt="12">
        <dgm:presLayoutVars/>
      </dgm:prSet>
      <dgm:spPr/>
    </dgm:pt>
    <dgm:pt modelId="{9C8A03FB-5A9F-4785-9AE2-D9321E58382A}" type="pres">
      <dgm:prSet presAssocID="{1E57B12F-D9EB-47B4-B801-C4E15F83EEAD}" presName="sibTrans" presStyleCnt="0"/>
      <dgm:spPr/>
    </dgm:pt>
    <dgm:pt modelId="{310C3B69-F892-4FA3-8658-801D0CF5C103}" type="pres">
      <dgm:prSet presAssocID="{F9581E96-EC13-4184-B078-C162F9EF55FC}" presName="compNode" presStyleCnt="0"/>
      <dgm:spPr/>
    </dgm:pt>
    <dgm:pt modelId="{DBB56B18-42C4-4FE2-BB4D-CA6A6ADEFF22}" type="pres">
      <dgm:prSet presAssocID="{F9581E96-EC13-4184-B078-C162F9EF55F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27CD0ECE-545F-4322-A754-FE0AA50DAE66}" type="pres">
      <dgm:prSet presAssocID="{F9581E96-EC13-4184-B078-C162F9EF55FC}" presName="iconSpace" presStyleCnt="0"/>
      <dgm:spPr/>
    </dgm:pt>
    <dgm:pt modelId="{E7904AD4-39E7-4D29-866F-070E47E4E55F}" type="pres">
      <dgm:prSet presAssocID="{F9581E96-EC13-4184-B078-C162F9EF55FC}" presName="parTx" presStyleLbl="revTx" presStyleIdx="8" presStyleCnt="12">
        <dgm:presLayoutVars>
          <dgm:chMax val="0"/>
          <dgm:chPref val="0"/>
        </dgm:presLayoutVars>
      </dgm:prSet>
      <dgm:spPr/>
    </dgm:pt>
    <dgm:pt modelId="{A9A1D03E-B24F-46CA-917F-8E9DB49C074E}" type="pres">
      <dgm:prSet presAssocID="{F9581E96-EC13-4184-B078-C162F9EF55FC}" presName="txSpace" presStyleCnt="0"/>
      <dgm:spPr/>
    </dgm:pt>
    <dgm:pt modelId="{84A0C737-BD95-4D51-898E-FA4E5E55DD1A}" type="pres">
      <dgm:prSet presAssocID="{F9581E96-EC13-4184-B078-C162F9EF55FC}" presName="desTx" presStyleLbl="revTx" presStyleIdx="9" presStyleCnt="12">
        <dgm:presLayoutVars/>
      </dgm:prSet>
      <dgm:spPr/>
    </dgm:pt>
    <dgm:pt modelId="{0B70D004-3DF2-4788-AEFC-AE69750C712F}" type="pres">
      <dgm:prSet presAssocID="{85E51364-759E-4BF0-B8AB-E000A2CC2083}" presName="sibTrans" presStyleCnt="0"/>
      <dgm:spPr/>
    </dgm:pt>
    <dgm:pt modelId="{761573D5-C07D-499C-8F2D-CC833C7AF1CB}" type="pres">
      <dgm:prSet presAssocID="{E52D9D35-B0B1-46C3-8B52-9823F4707163}" presName="compNode" presStyleCnt="0"/>
      <dgm:spPr/>
    </dgm:pt>
    <dgm:pt modelId="{FAFA71D5-FA5F-49EB-8E07-A77E71B42DEB}" type="pres">
      <dgm:prSet presAssocID="{E52D9D35-B0B1-46C3-8B52-9823F470716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C1E87408-D5CD-46CF-BBBB-DA2CB7661B64}" type="pres">
      <dgm:prSet presAssocID="{E52D9D35-B0B1-46C3-8B52-9823F4707163}" presName="iconSpace" presStyleCnt="0"/>
      <dgm:spPr/>
    </dgm:pt>
    <dgm:pt modelId="{67205FC4-6CB9-4E30-B43F-7AD6A098F8D8}" type="pres">
      <dgm:prSet presAssocID="{E52D9D35-B0B1-46C3-8B52-9823F4707163}" presName="parTx" presStyleLbl="revTx" presStyleIdx="10" presStyleCnt="12">
        <dgm:presLayoutVars>
          <dgm:chMax val="0"/>
          <dgm:chPref val="0"/>
        </dgm:presLayoutVars>
      </dgm:prSet>
      <dgm:spPr/>
    </dgm:pt>
    <dgm:pt modelId="{0547CA51-6B32-4502-8ADA-D4A726DC8635}" type="pres">
      <dgm:prSet presAssocID="{E52D9D35-B0B1-46C3-8B52-9823F4707163}" presName="txSpace" presStyleCnt="0"/>
      <dgm:spPr/>
    </dgm:pt>
    <dgm:pt modelId="{8F321330-3497-4E43-9B56-2ADCD9986A31}" type="pres">
      <dgm:prSet presAssocID="{E52D9D35-B0B1-46C3-8B52-9823F4707163}" presName="desTx" presStyleLbl="revTx" presStyleIdx="11" presStyleCnt="12">
        <dgm:presLayoutVars/>
      </dgm:prSet>
      <dgm:spPr/>
    </dgm:pt>
  </dgm:ptLst>
  <dgm:cxnLst>
    <dgm:cxn modelId="{E7C5300A-8D9C-4595-991A-B6153EF150F1}" type="presOf" srcId="{91CF3D7C-3FE1-4C13-9DB2-7A48876CB887}" destId="{84A0C737-BD95-4D51-898E-FA4E5E55DD1A}" srcOrd="0" destOrd="0" presId="urn:microsoft.com/office/officeart/2018/5/layout/CenteredIconLabelDescriptionList"/>
    <dgm:cxn modelId="{FEE0490A-C01A-4B50-BA1A-E90A18E78CFB}" type="presOf" srcId="{0EED8CEB-C56B-4AC1-BAA7-B357F19634FE}" destId="{76195341-57E0-4A83-A7C2-46B60DEF842A}" srcOrd="0" destOrd="0" presId="urn:microsoft.com/office/officeart/2018/5/layout/CenteredIconLabelDescriptionList"/>
    <dgm:cxn modelId="{B7D76E1F-DF62-4170-B4DC-698B00BB1ADE}" srcId="{1DA741B5-8DDD-42F5-9D25-7FEAEB65F1B5}" destId="{F9581E96-EC13-4184-B078-C162F9EF55FC}" srcOrd="4" destOrd="0" parTransId="{E130F9BA-0430-4468-9D94-E742C1E36B02}" sibTransId="{85E51364-759E-4BF0-B8AB-E000A2CC2083}"/>
    <dgm:cxn modelId="{FF6B9F24-E9AA-48A9-9CC7-39A398A78B25}" type="presOf" srcId="{C2DC2043-71D9-43EC-8A9B-991B4E2FB978}" destId="{3EF0FDE7-7493-4DBC-9988-59AC729188C7}" srcOrd="0" destOrd="0" presId="urn:microsoft.com/office/officeart/2018/5/layout/CenteredIconLabelDescriptionList"/>
    <dgm:cxn modelId="{818D0E2D-25FD-4552-A736-1B8A646BC395}" srcId="{1DA741B5-8DDD-42F5-9D25-7FEAEB65F1B5}" destId="{E52D9D35-B0B1-46C3-8B52-9823F4707163}" srcOrd="5" destOrd="0" parTransId="{192E08BF-DDF3-4E17-8B72-C10F515787DA}" sibTransId="{05F89D65-D4AC-4E3E-9A41-E2D1026D35E8}"/>
    <dgm:cxn modelId="{E83B282F-1ADA-4E48-9017-7FE41F4A076F}" type="presOf" srcId="{899582F8-3C1E-43A4-AA02-46C849076958}" destId="{8F321330-3497-4E43-9B56-2ADCD9986A31}" srcOrd="0" destOrd="0" presId="urn:microsoft.com/office/officeart/2018/5/layout/CenteredIconLabelDescriptionList"/>
    <dgm:cxn modelId="{F2878130-0AEC-4563-9BCF-794E658D5717}" type="presOf" srcId="{184460B2-C458-45E6-98C9-5EBDB9A93D3D}" destId="{A50AC34B-1F1C-4888-AC2E-B6EBAA2507B2}" srcOrd="0" destOrd="0" presId="urn:microsoft.com/office/officeart/2018/5/layout/CenteredIconLabelDescriptionList"/>
    <dgm:cxn modelId="{8C252760-C124-4983-9D2B-7E2B56FAE8BA}" type="presOf" srcId="{76436CC0-8C5B-48EB-8D8F-F0BE1A924856}" destId="{8DA879EE-C473-48FC-B190-EE972329146D}" srcOrd="0" destOrd="0" presId="urn:microsoft.com/office/officeart/2018/5/layout/CenteredIconLabelDescriptionList"/>
    <dgm:cxn modelId="{C0F3FF61-00D4-450B-B2CC-6AF054FE4A98}" srcId="{0A051D8F-5C2D-4609-8D25-1F3AC9E3CCA8}" destId="{C2DC2043-71D9-43EC-8A9B-991B4E2FB978}" srcOrd="0" destOrd="0" parTransId="{EA795527-86DB-4F87-B3AB-687916584651}" sibTransId="{A80DF850-9082-4301-AB28-01316A898CA0}"/>
    <dgm:cxn modelId="{B10A764A-CCAA-4CE0-A4B8-302F44A18E8E}" srcId="{184460B2-C458-45E6-98C9-5EBDB9A93D3D}" destId="{AC465D0D-6017-4ACF-9F90-32BC480CFA04}" srcOrd="1" destOrd="0" parTransId="{2B2FC209-CCC4-44AD-ABDD-F649FFA0AA3F}" sibTransId="{17D05B25-827D-400B-B958-5991F7382D6B}"/>
    <dgm:cxn modelId="{97698E4F-5908-4C1D-B895-86114DAED39B}" type="presOf" srcId="{1DA741B5-8DDD-42F5-9D25-7FEAEB65F1B5}" destId="{40EA12C1-FA49-4669-A355-9314DFEBBC2E}" srcOrd="0" destOrd="0" presId="urn:microsoft.com/office/officeart/2018/5/layout/CenteredIconLabelDescriptionList"/>
    <dgm:cxn modelId="{B1C53B55-A7B1-42C6-8BBE-25A55B7A3C8C}" type="presOf" srcId="{96051F1A-D6AA-4DFE-8EC0-99CDFE5E9D2B}" destId="{41F4A234-2719-453B-B1FE-E44710D63282}" srcOrd="0" destOrd="1" presId="urn:microsoft.com/office/officeart/2018/5/layout/CenteredIconLabelDescriptionList"/>
    <dgm:cxn modelId="{ABA3C780-01A4-4AF6-92B7-7DBBDF0DFED7}" srcId="{4FD8B723-4152-4CE2-85C9-C93C24701CD3}" destId="{BF28BA69-4C29-4A3A-83F9-B535FC417D23}" srcOrd="0" destOrd="0" parTransId="{F8956D92-AC1C-4EC4-BD4E-22EE46D03327}" sibTransId="{DD720238-42FE-462A-9ABA-25A0ECD0366B}"/>
    <dgm:cxn modelId="{8A393585-623F-4FAF-A1F6-BC725E44C985}" srcId="{F9581E96-EC13-4184-B078-C162F9EF55FC}" destId="{91CF3D7C-3FE1-4C13-9DB2-7A48876CB887}" srcOrd="0" destOrd="0" parTransId="{534CFCA8-DB2C-4466-AD3B-9AB3564DEAEA}" sibTransId="{B50540EE-D662-4CA2-97BA-820024DB9CF1}"/>
    <dgm:cxn modelId="{B13684A6-5134-4B80-831B-FC5707F80B1F}" srcId="{4FD8B723-4152-4CE2-85C9-C93C24701CD3}" destId="{96051F1A-D6AA-4DFE-8EC0-99CDFE5E9D2B}" srcOrd="1" destOrd="0" parTransId="{F3535269-6811-41E2-9C71-8E81936234C1}" sibTransId="{A2B2E2CE-087C-4BA6-BD36-C25FE68A54FB}"/>
    <dgm:cxn modelId="{3F5B40B0-2FBC-4155-8D3D-63C10F3416BF}" srcId="{1DA741B5-8DDD-42F5-9D25-7FEAEB65F1B5}" destId="{0EED8CEB-C56B-4AC1-BAA7-B357F19634FE}" srcOrd="3" destOrd="0" parTransId="{066D870D-46CB-49E1-B17C-8814CD18FD00}" sibTransId="{1E57B12F-D9EB-47B4-B801-C4E15F83EEAD}"/>
    <dgm:cxn modelId="{A0A334B9-CD0E-459D-BEC6-B3F56B69BAF0}" type="presOf" srcId="{F9581E96-EC13-4184-B078-C162F9EF55FC}" destId="{E7904AD4-39E7-4D29-866F-070E47E4E55F}" srcOrd="0" destOrd="0" presId="urn:microsoft.com/office/officeart/2018/5/layout/CenteredIconLabelDescriptionList"/>
    <dgm:cxn modelId="{A6748ABB-E5DE-494D-8F55-A1F81F39123A}" type="presOf" srcId="{E52D9D35-B0B1-46C3-8B52-9823F4707163}" destId="{67205FC4-6CB9-4E30-B43F-7AD6A098F8D8}" srcOrd="0" destOrd="0" presId="urn:microsoft.com/office/officeart/2018/5/layout/CenteredIconLabelDescriptionList"/>
    <dgm:cxn modelId="{0A2657D1-408A-41E5-9014-32B79F33607A}" type="presOf" srcId="{0A051D8F-5C2D-4609-8D25-1F3AC9E3CCA8}" destId="{8FC6E77A-25CA-4FDF-BFB7-D2264F9FB5BC}" srcOrd="0" destOrd="0" presId="urn:microsoft.com/office/officeart/2018/5/layout/CenteredIconLabelDescriptionList"/>
    <dgm:cxn modelId="{532DFAD8-E67B-4B34-A2BF-88A2993C36DB}" type="presOf" srcId="{4FD8B723-4152-4CE2-85C9-C93C24701CD3}" destId="{650DA55D-957C-45D4-8900-1F2722B79FF9}" srcOrd="0" destOrd="0" presId="urn:microsoft.com/office/officeart/2018/5/layout/CenteredIconLabelDescriptionList"/>
    <dgm:cxn modelId="{367E1CDB-66A5-40BB-A9AF-7DB982B88BA2}" srcId="{E52D9D35-B0B1-46C3-8B52-9823F4707163}" destId="{899582F8-3C1E-43A4-AA02-46C849076958}" srcOrd="0" destOrd="0" parTransId="{84082BD0-4962-4386-98A6-2970C2BCAD2F}" sibTransId="{BF420A97-AE3B-4008-9BF7-FE7AF62DB8CE}"/>
    <dgm:cxn modelId="{D480A9DB-DCC3-47D4-AAC1-D17536251C72}" srcId="{1DA741B5-8DDD-42F5-9D25-7FEAEB65F1B5}" destId="{184460B2-C458-45E6-98C9-5EBDB9A93D3D}" srcOrd="0" destOrd="0" parTransId="{0BA492C1-F8D3-48B2-BAE3-54A649871DA9}" sibTransId="{5EF23EC3-7E0D-415A-ADD9-A3F3B668060D}"/>
    <dgm:cxn modelId="{BC1258E0-81C1-4A4F-B2C9-D39E9203606D}" type="presOf" srcId="{3724F112-F5BF-4418-8F8C-6849A2CAD881}" destId="{FA2EF81E-C7C6-45FF-8F0F-82652EE835D7}" srcOrd="0" destOrd="0" presId="urn:microsoft.com/office/officeart/2018/5/layout/CenteredIconLabelDescriptionList"/>
    <dgm:cxn modelId="{A3766DE3-087F-400E-8239-A0338B456339}" srcId="{184460B2-C458-45E6-98C9-5EBDB9A93D3D}" destId="{76436CC0-8C5B-48EB-8D8F-F0BE1A924856}" srcOrd="0" destOrd="0" parTransId="{CFCFAE1A-85AD-4A9D-9E9C-95B9E76B19E7}" sibTransId="{F7DEADBB-39A6-4E33-B05A-085FC6BC3D73}"/>
    <dgm:cxn modelId="{C8A29DE8-52C1-4495-B862-E7ACBD6EC1F9}" srcId="{1DA741B5-8DDD-42F5-9D25-7FEAEB65F1B5}" destId="{0A051D8F-5C2D-4609-8D25-1F3AC9E3CCA8}" srcOrd="2" destOrd="0" parTransId="{7753F943-4E9B-48A1-90E5-3ABE3B2BD022}" sibTransId="{919BFE97-F7C2-4914-8544-43B17829571D}"/>
    <dgm:cxn modelId="{5B1275EA-9153-4CF7-8C59-D90500BC3E4F}" srcId="{0EED8CEB-C56B-4AC1-BAA7-B357F19634FE}" destId="{3724F112-F5BF-4418-8F8C-6849A2CAD881}" srcOrd="0" destOrd="0" parTransId="{F2D1B874-F726-453C-9603-3D38BCD76C17}" sibTransId="{6318DB4C-A5C8-4E26-B468-854201446467}"/>
    <dgm:cxn modelId="{0C0137EF-1B4A-4104-98B2-4CCEB1E3AAC1}" type="presOf" srcId="{AC465D0D-6017-4ACF-9F90-32BC480CFA04}" destId="{8DA879EE-C473-48FC-B190-EE972329146D}" srcOrd="0" destOrd="1" presId="urn:microsoft.com/office/officeart/2018/5/layout/CenteredIconLabelDescriptionList"/>
    <dgm:cxn modelId="{C629FEF0-185F-4FFB-9888-2EAF356BA27F}" type="presOf" srcId="{BF28BA69-4C29-4A3A-83F9-B535FC417D23}" destId="{41F4A234-2719-453B-B1FE-E44710D63282}" srcOrd="0" destOrd="0" presId="urn:microsoft.com/office/officeart/2018/5/layout/CenteredIconLabelDescriptionList"/>
    <dgm:cxn modelId="{170851F6-473C-4A06-BC3C-79ADC14D4D7E}" srcId="{1DA741B5-8DDD-42F5-9D25-7FEAEB65F1B5}" destId="{4FD8B723-4152-4CE2-85C9-C93C24701CD3}" srcOrd="1" destOrd="0" parTransId="{25957178-8679-48E4-8843-2E21100FB96A}" sibTransId="{C9D381DB-55CC-4887-87F7-CD4A2FAA10DA}"/>
    <dgm:cxn modelId="{04592EF3-5C86-49C1-86EA-A8CAA0418E67}" type="presParOf" srcId="{40EA12C1-FA49-4669-A355-9314DFEBBC2E}" destId="{72515018-152C-4BFE-BF86-415A57B88830}" srcOrd="0" destOrd="0" presId="urn:microsoft.com/office/officeart/2018/5/layout/CenteredIconLabelDescriptionList"/>
    <dgm:cxn modelId="{9CC8CF82-EECB-45C5-B571-6B0AAD8508A0}" type="presParOf" srcId="{72515018-152C-4BFE-BF86-415A57B88830}" destId="{80ECC428-FB8F-4FEF-83BC-CB5163850D5B}" srcOrd="0" destOrd="0" presId="urn:microsoft.com/office/officeart/2018/5/layout/CenteredIconLabelDescriptionList"/>
    <dgm:cxn modelId="{516A793E-8C8D-489C-8FD9-3A0B7B81AC50}" type="presParOf" srcId="{72515018-152C-4BFE-BF86-415A57B88830}" destId="{CF12DA7E-3DB8-447A-A6E6-520E14E5368F}" srcOrd="1" destOrd="0" presId="urn:microsoft.com/office/officeart/2018/5/layout/CenteredIconLabelDescriptionList"/>
    <dgm:cxn modelId="{E773AF6A-1A9F-4664-A392-B28FA4D9DD30}" type="presParOf" srcId="{72515018-152C-4BFE-BF86-415A57B88830}" destId="{A50AC34B-1F1C-4888-AC2E-B6EBAA2507B2}" srcOrd="2" destOrd="0" presId="urn:microsoft.com/office/officeart/2018/5/layout/CenteredIconLabelDescriptionList"/>
    <dgm:cxn modelId="{D940AB38-D4E9-4D68-898F-801675D965D0}" type="presParOf" srcId="{72515018-152C-4BFE-BF86-415A57B88830}" destId="{53F08409-6316-4EA4-9623-B73E2D6B413F}" srcOrd="3" destOrd="0" presId="urn:microsoft.com/office/officeart/2018/5/layout/CenteredIconLabelDescriptionList"/>
    <dgm:cxn modelId="{64F003D3-F254-4A46-B54F-5E321DEA7859}" type="presParOf" srcId="{72515018-152C-4BFE-BF86-415A57B88830}" destId="{8DA879EE-C473-48FC-B190-EE972329146D}" srcOrd="4" destOrd="0" presId="urn:microsoft.com/office/officeart/2018/5/layout/CenteredIconLabelDescriptionList"/>
    <dgm:cxn modelId="{E04656F8-7B3D-4EA5-85C1-492883D60DC6}" type="presParOf" srcId="{40EA12C1-FA49-4669-A355-9314DFEBBC2E}" destId="{33130929-80D9-493E-BCDF-52FD9AB900AA}" srcOrd="1" destOrd="0" presId="urn:microsoft.com/office/officeart/2018/5/layout/CenteredIconLabelDescriptionList"/>
    <dgm:cxn modelId="{07B71C8B-740A-4B99-AEF9-E991BFE7D9CC}" type="presParOf" srcId="{40EA12C1-FA49-4669-A355-9314DFEBBC2E}" destId="{0F023FF0-123B-4AC0-B511-4D53D8B6FB0F}" srcOrd="2" destOrd="0" presId="urn:microsoft.com/office/officeart/2018/5/layout/CenteredIconLabelDescriptionList"/>
    <dgm:cxn modelId="{54D86D51-D28B-4F32-BE54-69EA0EA0D244}" type="presParOf" srcId="{0F023FF0-123B-4AC0-B511-4D53D8B6FB0F}" destId="{510AA545-B22A-40DF-A82C-D930A74BD31E}" srcOrd="0" destOrd="0" presId="urn:microsoft.com/office/officeart/2018/5/layout/CenteredIconLabelDescriptionList"/>
    <dgm:cxn modelId="{0CC72AFB-BB73-419C-B0E3-C06A16D19293}" type="presParOf" srcId="{0F023FF0-123B-4AC0-B511-4D53D8B6FB0F}" destId="{CE653C44-0693-4199-BAEF-126EC33EB852}" srcOrd="1" destOrd="0" presId="urn:microsoft.com/office/officeart/2018/5/layout/CenteredIconLabelDescriptionList"/>
    <dgm:cxn modelId="{D7B386F1-BAF4-45B8-8EE8-1098BE4752CE}" type="presParOf" srcId="{0F023FF0-123B-4AC0-B511-4D53D8B6FB0F}" destId="{650DA55D-957C-45D4-8900-1F2722B79FF9}" srcOrd="2" destOrd="0" presId="urn:microsoft.com/office/officeart/2018/5/layout/CenteredIconLabelDescriptionList"/>
    <dgm:cxn modelId="{C2DB5C2D-F0A4-44D6-A4D1-DA5D19B445E5}" type="presParOf" srcId="{0F023FF0-123B-4AC0-B511-4D53D8B6FB0F}" destId="{720F17FE-3D8A-44D5-9821-5EB587585986}" srcOrd="3" destOrd="0" presId="urn:microsoft.com/office/officeart/2018/5/layout/CenteredIconLabelDescriptionList"/>
    <dgm:cxn modelId="{2FE1C62B-348A-4B86-8129-AFE0EAD08B67}" type="presParOf" srcId="{0F023FF0-123B-4AC0-B511-4D53D8B6FB0F}" destId="{41F4A234-2719-453B-B1FE-E44710D63282}" srcOrd="4" destOrd="0" presId="urn:microsoft.com/office/officeart/2018/5/layout/CenteredIconLabelDescriptionList"/>
    <dgm:cxn modelId="{16BC7810-9EF1-4B1F-A5AD-E6C7B8D0D46E}" type="presParOf" srcId="{40EA12C1-FA49-4669-A355-9314DFEBBC2E}" destId="{E56163B3-6A63-41EE-BD3E-863E50186DFA}" srcOrd="3" destOrd="0" presId="urn:microsoft.com/office/officeart/2018/5/layout/CenteredIconLabelDescriptionList"/>
    <dgm:cxn modelId="{0EC1A89C-BCE6-4834-B22E-A2F5529DB766}" type="presParOf" srcId="{40EA12C1-FA49-4669-A355-9314DFEBBC2E}" destId="{A175BD15-0947-4291-86D0-A3706DAAE8A4}" srcOrd="4" destOrd="0" presId="urn:microsoft.com/office/officeart/2018/5/layout/CenteredIconLabelDescriptionList"/>
    <dgm:cxn modelId="{1FA36B0B-3FA4-4137-9AFB-171DF5B08195}" type="presParOf" srcId="{A175BD15-0947-4291-86D0-A3706DAAE8A4}" destId="{431CA9EE-17C8-4345-ABE0-B0CD09283EF2}" srcOrd="0" destOrd="0" presId="urn:microsoft.com/office/officeart/2018/5/layout/CenteredIconLabelDescriptionList"/>
    <dgm:cxn modelId="{C7F279E1-8A59-468B-8139-D4A900C2B608}" type="presParOf" srcId="{A175BD15-0947-4291-86D0-A3706DAAE8A4}" destId="{E56ACA58-D7E2-4BB0-A148-E469EDD0AE2D}" srcOrd="1" destOrd="0" presId="urn:microsoft.com/office/officeart/2018/5/layout/CenteredIconLabelDescriptionList"/>
    <dgm:cxn modelId="{71F42D71-547E-4E3A-8E4B-DC381AA7B1B1}" type="presParOf" srcId="{A175BD15-0947-4291-86D0-A3706DAAE8A4}" destId="{8FC6E77A-25CA-4FDF-BFB7-D2264F9FB5BC}" srcOrd="2" destOrd="0" presId="urn:microsoft.com/office/officeart/2018/5/layout/CenteredIconLabelDescriptionList"/>
    <dgm:cxn modelId="{6C8756BC-D517-4421-A5CA-587AD685CCC6}" type="presParOf" srcId="{A175BD15-0947-4291-86D0-A3706DAAE8A4}" destId="{E782D7C8-1818-465A-B122-FC94A336C039}" srcOrd="3" destOrd="0" presId="urn:microsoft.com/office/officeart/2018/5/layout/CenteredIconLabelDescriptionList"/>
    <dgm:cxn modelId="{76E3C4BA-117C-436E-A558-08A1909F3F81}" type="presParOf" srcId="{A175BD15-0947-4291-86D0-A3706DAAE8A4}" destId="{3EF0FDE7-7493-4DBC-9988-59AC729188C7}" srcOrd="4" destOrd="0" presId="urn:microsoft.com/office/officeart/2018/5/layout/CenteredIconLabelDescriptionList"/>
    <dgm:cxn modelId="{F486A5FA-5A5E-4B3B-8E1D-DE16D1667FE4}" type="presParOf" srcId="{40EA12C1-FA49-4669-A355-9314DFEBBC2E}" destId="{56776592-6846-4978-817E-11405ACC33EC}" srcOrd="5" destOrd="0" presId="urn:microsoft.com/office/officeart/2018/5/layout/CenteredIconLabelDescriptionList"/>
    <dgm:cxn modelId="{C54DFEC5-DB61-4FA4-BD2C-FD941CA58604}" type="presParOf" srcId="{40EA12C1-FA49-4669-A355-9314DFEBBC2E}" destId="{1DED6AEB-E391-4DA9-B4C7-098F971F4D50}" srcOrd="6" destOrd="0" presId="urn:microsoft.com/office/officeart/2018/5/layout/CenteredIconLabelDescriptionList"/>
    <dgm:cxn modelId="{3CB3F557-464F-4FBB-849A-FB108F25D19B}" type="presParOf" srcId="{1DED6AEB-E391-4DA9-B4C7-098F971F4D50}" destId="{53C87BD8-0F6D-44C1-BECD-70306882355C}" srcOrd="0" destOrd="0" presId="urn:microsoft.com/office/officeart/2018/5/layout/CenteredIconLabelDescriptionList"/>
    <dgm:cxn modelId="{C67153EA-5D7F-4492-A557-19FA32D43AC2}" type="presParOf" srcId="{1DED6AEB-E391-4DA9-B4C7-098F971F4D50}" destId="{65AAC0AD-CE8D-4E45-931B-B1781D86AA6D}" srcOrd="1" destOrd="0" presId="urn:microsoft.com/office/officeart/2018/5/layout/CenteredIconLabelDescriptionList"/>
    <dgm:cxn modelId="{4E2A4F96-5B06-4393-AA17-4E8BC27C0C77}" type="presParOf" srcId="{1DED6AEB-E391-4DA9-B4C7-098F971F4D50}" destId="{76195341-57E0-4A83-A7C2-46B60DEF842A}" srcOrd="2" destOrd="0" presId="urn:microsoft.com/office/officeart/2018/5/layout/CenteredIconLabelDescriptionList"/>
    <dgm:cxn modelId="{79188D2A-962C-4F4A-8323-D560855120C7}" type="presParOf" srcId="{1DED6AEB-E391-4DA9-B4C7-098F971F4D50}" destId="{CC340F23-C550-4C14-A9BA-37BAA0818BCE}" srcOrd="3" destOrd="0" presId="urn:microsoft.com/office/officeart/2018/5/layout/CenteredIconLabelDescriptionList"/>
    <dgm:cxn modelId="{1132716D-1BC6-4B63-9761-E87B183C8170}" type="presParOf" srcId="{1DED6AEB-E391-4DA9-B4C7-098F971F4D50}" destId="{FA2EF81E-C7C6-45FF-8F0F-82652EE835D7}" srcOrd="4" destOrd="0" presId="urn:microsoft.com/office/officeart/2018/5/layout/CenteredIconLabelDescriptionList"/>
    <dgm:cxn modelId="{2E84D6B5-2B71-4D63-A8AC-3D9B909FD963}" type="presParOf" srcId="{40EA12C1-FA49-4669-A355-9314DFEBBC2E}" destId="{9C8A03FB-5A9F-4785-9AE2-D9321E58382A}" srcOrd="7" destOrd="0" presId="urn:microsoft.com/office/officeart/2018/5/layout/CenteredIconLabelDescriptionList"/>
    <dgm:cxn modelId="{461E5946-73F4-4FD7-9629-48D46C5784C6}" type="presParOf" srcId="{40EA12C1-FA49-4669-A355-9314DFEBBC2E}" destId="{310C3B69-F892-4FA3-8658-801D0CF5C103}" srcOrd="8" destOrd="0" presId="urn:microsoft.com/office/officeart/2018/5/layout/CenteredIconLabelDescriptionList"/>
    <dgm:cxn modelId="{6771B2EE-323D-411F-BA04-DEE84A387DBF}" type="presParOf" srcId="{310C3B69-F892-4FA3-8658-801D0CF5C103}" destId="{DBB56B18-42C4-4FE2-BB4D-CA6A6ADEFF22}" srcOrd="0" destOrd="0" presId="urn:microsoft.com/office/officeart/2018/5/layout/CenteredIconLabelDescriptionList"/>
    <dgm:cxn modelId="{8A84A2CD-52B7-46AF-9E27-1149610E3F9C}" type="presParOf" srcId="{310C3B69-F892-4FA3-8658-801D0CF5C103}" destId="{27CD0ECE-545F-4322-A754-FE0AA50DAE66}" srcOrd="1" destOrd="0" presId="urn:microsoft.com/office/officeart/2018/5/layout/CenteredIconLabelDescriptionList"/>
    <dgm:cxn modelId="{4E8F8FA2-C212-4523-9C0D-8D0F3F7E10FA}" type="presParOf" srcId="{310C3B69-F892-4FA3-8658-801D0CF5C103}" destId="{E7904AD4-39E7-4D29-866F-070E47E4E55F}" srcOrd="2" destOrd="0" presId="urn:microsoft.com/office/officeart/2018/5/layout/CenteredIconLabelDescriptionList"/>
    <dgm:cxn modelId="{20B854CE-6BAF-4E38-94AB-A586B287EA34}" type="presParOf" srcId="{310C3B69-F892-4FA3-8658-801D0CF5C103}" destId="{A9A1D03E-B24F-46CA-917F-8E9DB49C074E}" srcOrd="3" destOrd="0" presId="urn:microsoft.com/office/officeart/2018/5/layout/CenteredIconLabelDescriptionList"/>
    <dgm:cxn modelId="{936AAEE1-CB2B-4330-8273-F40D723C2DB0}" type="presParOf" srcId="{310C3B69-F892-4FA3-8658-801D0CF5C103}" destId="{84A0C737-BD95-4D51-898E-FA4E5E55DD1A}" srcOrd="4" destOrd="0" presId="urn:microsoft.com/office/officeart/2018/5/layout/CenteredIconLabelDescriptionList"/>
    <dgm:cxn modelId="{171D22EB-6A09-414D-ADC5-86DB3EE6FEE4}" type="presParOf" srcId="{40EA12C1-FA49-4669-A355-9314DFEBBC2E}" destId="{0B70D004-3DF2-4788-AEFC-AE69750C712F}" srcOrd="9" destOrd="0" presId="urn:microsoft.com/office/officeart/2018/5/layout/CenteredIconLabelDescriptionList"/>
    <dgm:cxn modelId="{0DB416A8-FDDD-49F8-A33F-1697B867E17E}" type="presParOf" srcId="{40EA12C1-FA49-4669-A355-9314DFEBBC2E}" destId="{761573D5-C07D-499C-8F2D-CC833C7AF1CB}" srcOrd="10" destOrd="0" presId="urn:microsoft.com/office/officeart/2018/5/layout/CenteredIconLabelDescriptionList"/>
    <dgm:cxn modelId="{510656DB-B7B3-41CC-8AE7-3F06F885401D}" type="presParOf" srcId="{761573D5-C07D-499C-8F2D-CC833C7AF1CB}" destId="{FAFA71D5-FA5F-49EB-8E07-A77E71B42DEB}" srcOrd="0" destOrd="0" presId="urn:microsoft.com/office/officeart/2018/5/layout/CenteredIconLabelDescriptionList"/>
    <dgm:cxn modelId="{980E1D05-110C-4BB8-A8F8-8B26335E969A}" type="presParOf" srcId="{761573D5-C07D-499C-8F2D-CC833C7AF1CB}" destId="{C1E87408-D5CD-46CF-BBBB-DA2CB7661B64}" srcOrd="1" destOrd="0" presId="urn:microsoft.com/office/officeart/2018/5/layout/CenteredIconLabelDescriptionList"/>
    <dgm:cxn modelId="{A37153AB-1644-497A-BB2C-3DB19D2F1FB8}" type="presParOf" srcId="{761573D5-C07D-499C-8F2D-CC833C7AF1CB}" destId="{67205FC4-6CB9-4E30-B43F-7AD6A098F8D8}" srcOrd="2" destOrd="0" presId="urn:microsoft.com/office/officeart/2018/5/layout/CenteredIconLabelDescriptionList"/>
    <dgm:cxn modelId="{A68A2806-74F2-4256-BA8B-48A6F36278B7}" type="presParOf" srcId="{761573D5-C07D-499C-8F2D-CC833C7AF1CB}" destId="{0547CA51-6B32-4502-8ADA-D4A726DC8635}" srcOrd="3" destOrd="0" presId="urn:microsoft.com/office/officeart/2018/5/layout/CenteredIconLabelDescriptionList"/>
    <dgm:cxn modelId="{35DA1610-9F2E-456C-9D29-21E1FB162EE5}" type="presParOf" srcId="{761573D5-C07D-499C-8F2D-CC833C7AF1CB}" destId="{8F321330-3497-4E43-9B56-2ADCD9986A3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56476A-72D1-431B-B98F-01B43242675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B727604-AC5E-4539-9B82-62F75139994A}">
      <dgm:prSet/>
      <dgm:spPr/>
      <dgm:t>
        <a:bodyPr/>
        <a:lstStyle/>
        <a:p>
          <a:r>
            <a:rPr lang="el-GR" b="1"/>
            <a:t>Αρχική Σελίδα</a:t>
          </a:r>
          <a:endParaRPr lang="en-US"/>
        </a:p>
      </dgm:t>
    </dgm:pt>
    <dgm:pt modelId="{CBF29E2C-E727-489C-AA1F-2D6958001DDA}" type="parTrans" cxnId="{1980F278-2DD1-4AA9-83C4-66DF24795203}">
      <dgm:prSet/>
      <dgm:spPr/>
      <dgm:t>
        <a:bodyPr/>
        <a:lstStyle/>
        <a:p>
          <a:endParaRPr lang="en-US"/>
        </a:p>
      </dgm:t>
    </dgm:pt>
    <dgm:pt modelId="{84AA8DF8-D52C-48ED-86EB-ABB66379632D}" type="sibTrans" cxnId="{1980F278-2DD1-4AA9-83C4-66DF24795203}">
      <dgm:prSet/>
      <dgm:spPr/>
      <dgm:t>
        <a:bodyPr/>
        <a:lstStyle/>
        <a:p>
          <a:endParaRPr lang="en-US"/>
        </a:p>
      </dgm:t>
    </dgm:pt>
    <dgm:pt modelId="{680F0558-6CF9-4F99-8748-151AA26066FF}">
      <dgm:prSet/>
      <dgm:spPr/>
      <dgm:t>
        <a:bodyPr/>
        <a:lstStyle/>
        <a:p>
          <a:r>
            <a:rPr lang="el-GR" b="1"/>
            <a:t>Συνοπτική Παρουσίαση</a:t>
          </a:r>
          <a:r>
            <a:rPr lang="el-GR"/>
            <a:t>: Περιγραφή των βασικών λειτουργιών και χαρακτηριστικών της πλατφόρμας.</a:t>
          </a:r>
          <a:endParaRPr lang="en-US"/>
        </a:p>
      </dgm:t>
    </dgm:pt>
    <dgm:pt modelId="{099FC0C3-5111-46F7-95EE-6657D3A18A93}" type="parTrans" cxnId="{8DC00037-053D-4B41-BE7C-70557061C2BA}">
      <dgm:prSet/>
      <dgm:spPr/>
      <dgm:t>
        <a:bodyPr/>
        <a:lstStyle/>
        <a:p>
          <a:endParaRPr lang="en-US"/>
        </a:p>
      </dgm:t>
    </dgm:pt>
    <dgm:pt modelId="{4EE7182D-E038-4CAD-924E-B6503AC7B66C}" type="sibTrans" cxnId="{8DC00037-053D-4B41-BE7C-70557061C2BA}">
      <dgm:prSet/>
      <dgm:spPr/>
      <dgm:t>
        <a:bodyPr/>
        <a:lstStyle/>
        <a:p>
          <a:endParaRPr lang="en-US"/>
        </a:p>
      </dgm:t>
    </dgm:pt>
    <dgm:pt modelId="{3AF46ECF-E090-4307-BD27-B9AD52CDDFA6}">
      <dgm:prSet/>
      <dgm:spPr/>
      <dgm:t>
        <a:bodyPr/>
        <a:lstStyle/>
        <a:p>
          <a:r>
            <a:rPr lang="el-GR" b="1"/>
            <a:t>Κριτικές Πελατών</a:t>
          </a:r>
          <a:r>
            <a:rPr lang="el-GR"/>
            <a:t>: Σχόλια από σημαντικούς πελάτες για την εμπειρία τους.</a:t>
          </a:r>
          <a:endParaRPr lang="en-US"/>
        </a:p>
      </dgm:t>
    </dgm:pt>
    <dgm:pt modelId="{C94A8FCB-1EA7-4C76-B404-E78CE3E72E89}" type="parTrans" cxnId="{4F2CCF60-C575-4231-9A3F-E44B9B6576EC}">
      <dgm:prSet/>
      <dgm:spPr/>
      <dgm:t>
        <a:bodyPr/>
        <a:lstStyle/>
        <a:p>
          <a:endParaRPr lang="en-US"/>
        </a:p>
      </dgm:t>
    </dgm:pt>
    <dgm:pt modelId="{3FCC85B3-1BC6-4F36-82DB-FF2EC0AA9624}" type="sibTrans" cxnId="{4F2CCF60-C575-4231-9A3F-E44B9B6576EC}">
      <dgm:prSet/>
      <dgm:spPr/>
      <dgm:t>
        <a:bodyPr/>
        <a:lstStyle/>
        <a:p>
          <a:endParaRPr lang="en-US"/>
        </a:p>
      </dgm:t>
    </dgm:pt>
    <dgm:pt modelId="{10D67197-C992-4188-B059-694156BB4C3A}">
      <dgm:prSet/>
      <dgm:spPr/>
      <dgm:t>
        <a:bodyPr/>
        <a:lstStyle/>
        <a:p>
          <a:r>
            <a:rPr lang="el-GR" b="1"/>
            <a:t>Συχνές Ερωτήσεις</a:t>
          </a:r>
          <a:r>
            <a:rPr lang="el-GR"/>
            <a:t>: Ενότητα με απαντήσεις σε κοινές απορίες χρηστών.</a:t>
          </a:r>
          <a:endParaRPr lang="en-US"/>
        </a:p>
      </dgm:t>
    </dgm:pt>
    <dgm:pt modelId="{D965E7AD-EC12-41D0-9F9E-F4AE8D028E3C}" type="parTrans" cxnId="{CD638326-3B3C-48EB-A0C4-0B70E06D5E49}">
      <dgm:prSet/>
      <dgm:spPr/>
      <dgm:t>
        <a:bodyPr/>
        <a:lstStyle/>
        <a:p>
          <a:endParaRPr lang="en-US"/>
        </a:p>
      </dgm:t>
    </dgm:pt>
    <dgm:pt modelId="{D6FD288B-E7F5-4259-A2EB-CC6390B681F7}" type="sibTrans" cxnId="{CD638326-3B3C-48EB-A0C4-0B70E06D5E49}">
      <dgm:prSet/>
      <dgm:spPr/>
      <dgm:t>
        <a:bodyPr/>
        <a:lstStyle/>
        <a:p>
          <a:endParaRPr lang="en-US"/>
        </a:p>
      </dgm:t>
    </dgm:pt>
    <dgm:pt modelId="{3382FC8D-3D7A-4E01-8589-F96CADA730AB}">
      <dgm:prSet/>
      <dgm:spPr/>
      <dgm:t>
        <a:bodyPr/>
        <a:lstStyle/>
        <a:p>
          <a:r>
            <a:rPr lang="el-GR" b="1"/>
            <a:t>Κουμπιά Εγγραφής και Εισόδου</a:t>
          </a:r>
          <a:r>
            <a:rPr lang="el-GR"/>
            <a:t>: Διαθέσιμα στο πάνω αριστερό μέρος της σελίδας.</a:t>
          </a:r>
          <a:endParaRPr lang="en-US"/>
        </a:p>
      </dgm:t>
    </dgm:pt>
    <dgm:pt modelId="{92BFB794-8363-429E-8992-D5E4E15FF8F5}" type="parTrans" cxnId="{232631EC-DDFD-4476-A7F7-198904EE78DC}">
      <dgm:prSet/>
      <dgm:spPr/>
      <dgm:t>
        <a:bodyPr/>
        <a:lstStyle/>
        <a:p>
          <a:endParaRPr lang="en-US"/>
        </a:p>
      </dgm:t>
    </dgm:pt>
    <dgm:pt modelId="{90A1D521-0A58-4F12-83D7-B0BBDCEAB06C}" type="sibTrans" cxnId="{232631EC-DDFD-4476-A7F7-198904EE78DC}">
      <dgm:prSet/>
      <dgm:spPr/>
      <dgm:t>
        <a:bodyPr/>
        <a:lstStyle/>
        <a:p>
          <a:endParaRPr lang="en-US"/>
        </a:p>
      </dgm:t>
    </dgm:pt>
    <dgm:pt modelId="{9470C5B9-8D44-4EE9-A621-57585D14F695}">
      <dgm:prSet/>
      <dgm:spPr/>
      <dgm:t>
        <a:bodyPr/>
        <a:lstStyle/>
        <a:p>
          <a:r>
            <a:rPr lang="el-GR" b="1"/>
            <a:t>Ανάκτηση Κωδικού</a:t>
          </a:r>
          <a:r>
            <a:rPr lang="el-GR"/>
            <a:t>: Ασφαλής διαδικασία με χρήση </a:t>
          </a:r>
          <a:r>
            <a:rPr lang="en-US"/>
            <a:t>‘</a:t>
          </a:r>
          <a:r>
            <a:rPr lang="el-GR"/>
            <a:t>token</a:t>
          </a:r>
          <a:r>
            <a:rPr lang="en-US"/>
            <a:t>’</a:t>
          </a:r>
          <a:r>
            <a:rPr lang="el-GR"/>
            <a:t> και συμπλήρωση φόρμας που αποστέλλεται μέσω </a:t>
          </a:r>
          <a:r>
            <a:rPr lang="en-US"/>
            <a:t>email.</a:t>
          </a:r>
        </a:p>
      </dgm:t>
    </dgm:pt>
    <dgm:pt modelId="{71B0BC66-5FAC-4F79-89CE-A4E073C469ED}" type="parTrans" cxnId="{EA26FE3E-2106-40AE-B991-B7E99EA8FF34}">
      <dgm:prSet/>
      <dgm:spPr/>
      <dgm:t>
        <a:bodyPr/>
        <a:lstStyle/>
        <a:p>
          <a:endParaRPr lang="en-US"/>
        </a:p>
      </dgm:t>
    </dgm:pt>
    <dgm:pt modelId="{329F9EED-052F-4301-85E8-200ABAF65028}" type="sibTrans" cxnId="{EA26FE3E-2106-40AE-B991-B7E99EA8FF34}">
      <dgm:prSet/>
      <dgm:spPr/>
      <dgm:t>
        <a:bodyPr/>
        <a:lstStyle/>
        <a:p>
          <a:endParaRPr lang="en-US"/>
        </a:p>
      </dgm:t>
    </dgm:pt>
    <dgm:pt modelId="{EA2ED3B2-733D-4DD2-9B54-AEE705FE9B97}" type="pres">
      <dgm:prSet presAssocID="{CD56476A-72D1-431B-B98F-01B43242675D}" presName="Name0" presStyleCnt="0">
        <dgm:presLayoutVars>
          <dgm:dir/>
          <dgm:resizeHandles val="exact"/>
        </dgm:presLayoutVars>
      </dgm:prSet>
      <dgm:spPr/>
    </dgm:pt>
    <dgm:pt modelId="{FDFE2AEA-EBDC-42C1-912C-ABDF8B74577A}" type="pres">
      <dgm:prSet presAssocID="{3B727604-AC5E-4539-9B82-62F75139994A}" presName="node" presStyleLbl="node1" presStyleIdx="0" presStyleCnt="6">
        <dgm:presLayoutVars>
          <dgm:bulletEnabled val="1"/>
        </dgm:presLayoutVars>
      </dgm:prSet>
      <dgm:spPr/>
    </dgm:pt>
    <dgm:pt modelId="{7A77ED5F-7295-4F0E-8492-5FF9D69C8EAD}" type="pres">
      <dgm:prSet presAssocID="{84AA8DF8-D52C-48ED-86EB-ABB66379632D}" presName="sibTrans" presStyleLbl="sibTrans1D1" presStyleIdx="0" presStyleCnt="5"/>
      <dgm:spPr/>
    </dgm:pt>
    <dgm:pt modelId="{4FC4C867-ACE2-43AA-85B0-2FE17E432AE3}" type="pres">
      <dgm:prSet presAssocID="{84AA8DF8-D52C-48ED-86EB-ABB66379632D}" presName="connectorText" presStyleLbl="sibTrans1D1" presStyleIdx="0" presStyleCnt="5"/>
      <dgm:spPr/>
    </dgm:pt>
    <dgm:pt modelId="{894BB432-091B-4F5F-90B9-AFB8C1C614A5}" type="pres">
      <dgm:prSet presAssocID="{680F0558-6CF9-4F99-8748-151AA26066FF}" presName="node" presStyleLbl="node1" presStyleIdx="1" presStyleCnt="6">
        <dgm:presLayoutVars>
          <dgm:bulletEnabled val="1"/>
        </dgm:presLayoutVars>
      </dgm:prSet>
      <dgm:spPr/>
    </dgm:pt>
    <dgm:pt modelId="{B68E225D-441D-4342-A24C-223996809D03}" type="pres">
      <dgm:prSet presAssocID="{4EE7182D-E038-4CAD-924E-B6503AC7B66C}" presName="sibTrans" presStyleLbl="sibTrans1D1" presStyleIdx="1" presStyleCnt="5"/>
      <dgm:spPr/>
    </dgm:pt>
    <dgm:pt modelId="{B8CCAD4A-1AE0-40CD-A941-D18D080D58D8}" type="pres">
      <dgm:prSet presAssocID="{4EE7182D-E038-4CAD-924E-B6503AC7B66C}" presName="connectorText" presStyleLbl="sibTrans1D1" presStyleIdx="1" presStyleCnt="5"/>
      <dgm:spPr/>
    </dgm:pt>
    <dgm:pt modelId="{E76F65EA-EED0-4CAA-878C-0D68E676B38B}" type="pres">
      <dgm:prSet presAssocID="{3AF46ECF-E090-4307-BD27-B9AD52CDDFA6}" presName="node" presStyleLbl="node1" presStyleIdx="2" presStyleCnt="6">
        <dgm:presLayoutVars>
          <dgm:bulletEnabled val="1"/>
        </dgm:presLayoutVars>
      </dgm:prSet>
      <dgm:spPr/>
    </dgm:pt>
    <dgm:pt modelId="{5BF6917F-00AE-4436-90D7-60B00788945E}" type="pres">
      <dgm:prSet presAssocID="{3FCC85B3-1BC6-4F36-82DB-FF2EC0AA9624}" presName="sibTrans" presStyleLbl="sibTrans1D1" presStyleIdx="2" presStyleCnt="5"/>
      <dgm:spPr/>
    </dgm:pt>
    <dgm:pt modelId="{44F2C523-377D-4E00-919A-E063424A7FBC}" type="pres">
      <dgm:prSet presAssocID="{3FCC85B3-1BC6-4F36-82DB-FF2EC0AA9624}" presName="connectorText" presStyleLbl="sibTrans1D1" presStyleIdx="2" presStyleCnt="5"/>
      <dgm:spPr/>
    </dgm:pt>
    <dgm:pt modelId="{F7EB8704-3C46-449C-9582-92ECD2831CDA}" type="pres">
      <dgm:prSet presAssocID="{10D67197-C992-4188-B059-694156BB4C3A}" presName="node" presStyleLbl="node1" presStyleIdx="3" presStyleCnt="6">
        <dgm:presLayoutVars>
          <dgm:bulletEnabled val="1"/>
        </dgm:presLayoutVars>
      </dgm:prSet>
      <dgm:spPr/>
    </dgm:pt>
    <dgm:pt modelId="{629F63C8-A631-4112-AA41-49C03D8717A8}" type="pres">
      <dgm:prSet presAssocID="{D6FD288B-E7F5-4259-A2EB-CC6390B681F7}" presName="sibTrans" presStyleLbl="sibTrans1D1" presStyleIdx="3" presStyleCnt="5"/>
      <dgm:spPr/>
    </dgm:pt>
    <dgm:pt modelId="{B8A4895C-DA17-4196-A795-9BAC1BF7593D}" type="pres">
      <dgm:prSet presAssocID="{D6FD288B-E7F5-4259-A2EB-CC6390B681F7}" presName="connectorText" presStyleLbl="sibTrans1D1" presStyleIdx="3" presStyleCnt="5"/>
      <dgm:spPr/>
    </dgm:pt>
    <dgm:pt modelId="{2ABB786F-9A64-4246-84B8-8F680612427E}" type="pres">
      <dgm:prSet presAssocID="{3382FC8D-3D7A-4E01-8589-F96CADA730AB}" presName="node" presStyleLbl="node1" presStyleIdx="4" presStyleCnt="6">
        <dgm:presLayoutVars>
          <dgm:bulletEnabled val="1"/>
        </dgm:presLayoutVars>
      </dgm:prSet>
      <dgm:spPr/>
    </dgm:pt>
    <dgm:pt modelId="{8A757C84-232E-4347-893A-3B8FCFDBD29E}" type="pres">
      <dgm:prSet presAssocID="{90A1D521-0A58-4F12-83D7-B0BBDCEAB06C}" presName="sibTrans" presStyleLbl="sibTrans1D1" presStyleIdx="4" presStyleCnt="5"/>
      <dgm:spPr/>
    </dgm:pt>
    <dgm:pt modelId="{89955729-96FE-443A-A52B-3869147F679B}" type="pres">
      <dgm:prSet presAssocID="{90A1D521-0A58-4F12-83D7-B0BBDCEAB06C}" presName="connectorText" presStyleLbl="sibTrans1D1" presStyleIdx="4" presStyleCnt="5"/>
      <dgm:spPr/>
    </dgm:pt>
    <dgm:pt modelId="{39DCD336-1783-4BE9-B4E2-3DEECF6BB203}" type="pres">
      <dgm:prSet presAssocID="{9470C5B9-8D44-4EE9-A621-57585D14F695}" presName="node" presStyleLbl="node1" presStyleIdx="5" presStyleCnt="6">
        <dgm:presLayoutVars>
          <dgm:bulletEnabled val="1"/>
        </dgm:presLayoutVars>
      </dgm:prSet>
      <dgm:spPr/>
    </dgm:pt>
  </dgm:ptLst>
  <dgm:cxnLst>
    <dgm:cxn modelId="{C431B202-E420-49CA-9679-A8703526C165}" type="presOf" srcId="{84AA8DF8-D52C-48ED-86EB-ABB66379632D}" destId="{4FC4C867-ACE2-43AA-85B0-2FE17E432AE3}" srcOrd="1" destOrd="0" presId="urn:microsoft.com/office/officeart/2016/7/layout/RepeatingBendingProcessNew"/>
    <dgm:cxn modelId="{2FB87304-248D-4265-BDCD-CF928E610877}" type="presOf" srcId="{90A1D521-0A58-4F12-83D7-B0BBDCEAB06C}" destId="{8A757C84-232E-4347-893A-3B8FCFDBD29E}" srcOrd="0" destOrd="0" presId="urn:microsoft.com/office/officeart/2016/7/layout/RepeatingBendingProcessNew"/>
    <dgm:cxn modelId="{B85AB608-D26E-43A2-95FC-06AF2C427B37}" type="presOf" srcId="{84AA8DF8-D52C-48ED-86EB-ABB66379632D}" destId="{7A77ED5F-7295-4F0E-8492-5FF9D69C8EAD}" srcOrd="0" destOrd="0" presId="urn:microsoft.com/office/officeart/2016/7/layout/RepeatingBendingProcessNew"/>
    <dgm:cxn modelId="{19A05526-B506-4096-B059-BB68A1B987B3}" type="presOf" srcId="{3AF46ECF-E090-4307-BD27-B9AD52CDDFA6}" destId="{E76F65EA-EED0-4CAA-878C-0D68E676B38B}" srcOrd="0" destOrd="0" presId="urn:microsoft.com/office/officeart/2016/7/layout/RepeatingBendingProcessNew"/>
    <dgm:cxn modelId="{CD638326-3B3C-48EB-A0C4-0B70E06D5E49}" srcId="{CD56476A-72D1-431B-B98F-01B43242675D}" destId="{10D67197-C992-4188-B059-694156BB4C3A}" srcOrd="3" destOrd="0" parTransId="{D965E7AD-EC12-41D0-9F9E-F4AE8D028E3C}" sibTransId="{D6FD288B-E7F5-4259-A2EB-CC6390B681F7}"/>
    <dgm:cxn modelId="{B9884F31-F1DB-4140-9525-FEEE2E1C5260}" type="presOf" srcId="{3B727604-AC5E-4539-9B82-62F75139994A}" destId="{FDFE2AEA-EBDC-42C1-912C-ABDF8B74577A}" srcOrd="0" destOrd="0" presId="urn:microsoft.com/office/officeart/2016/7/layout/RepeatingBendingProcessNew"/>
    <dgm:cxn modelId="{2C5D5036-9D16-4BBD-93F6-BB63171368BE}" type="presOf" srcId="{CD56476A-72D1-431B-B98F-01B43242675D}" destId="{EA2ED3B2-733D-4DD2-9B54-AEE705FE9B97}" srcOrd="0" destOrd="0" presId="urn:microsoft.com/office/officeart/2016/7/layout/RepeatingBendingProcessNew"/>
    <dgm:cxn modelId="{8DC00037-053D-4B41-BE7C-70557061C2BA}" srcId="{CD56476A-72D1-431B-B98F-01B43242675D}" destId="{680F0558-6CF9-4F99-8748-151AA26066FF}" srcOrd="1" destOrd="0" parTransId="{099FC0C3-5111-46F7-95EE-6657D3A18A93}" sibTransId="{4EE7182D-E038-4CAD-924E-B6503AC7B66C}"/>
    <dgm:cxn modelId="{70BE093A-20A2-4B9C-8B31-E41C853B4A93}" type="presOf" srcId="{D6FD288B-E7F5-4259-A2EB-CC6390B681F7}" destId="{629F63C8-A631-4112-AA41-49C03D8717A8}" srcOrd="0" destOrd="0" presId="urn:microsoft.com/office/officeart/2016/7/layout/RepeatingBendingProcessNew"/>
    <dgm:cxn modelId="{EA26FE3E-2106-40AE-B991-B7E99EA8FF34}" srcId="{CD56476A-72D1-431B-B98F-01B43242675D}" destId="{9470C5B9-8D44-4EE9-A621-57585D14F695}" srcOrd="5" destOrd="0" parTransId="{71B0BC66-5FAC-4F79-89CE-A4E073C469ED}" sibTransId="{329F9EED-052F-4301-85E8-200ABAF65028}"/>
    <dgm:cxn modelId="{4F2CCF60-C575-4231-9A3F-E44B9B6576EC}" srcId="{CD56476A-72D1-431B-B98F-01B43242675D}" destId="{3AF46ECF-E090-4307-BD27-B9AD52CDDFA6}" srcOrd="2" destOrd="0" parTransId="{C94A8FCB-1EA7-4C76-B404-E78CE3E72E89}" sibTransId="{3FCC85B3-1BC6-4F36-82DB-FF2EC0AA9624}"/>
    <dgm:cxn modelId="{DEDE9241-FE31-4E29-9777-9FBBD4DBBC0E}" type="presOf" srcId="{3FCC85B3-1BC6-4F36-82DB-FF2EC0AA9624}" destId="{5BF6917F-00AE-4436-90D7-60B00788945E}" srcOrd="0" destOrd="0" presId="urn:microsoft.com/office/officeart/2016/7/layout/RepeatingBendingProcessNew"/>
    <dgm:cxn modelId="{1980F278-2DD1-4AA9-83C4-66DF24795203}" srcId="{CD56476A-72D1-431B-B98F-01B43242675D}" destId="{3B727604-AC5E-4539-9B82-62F75139994A}" srcOrd="0" destOrd="0" parTransId="{CBF29E2C-E727-489C-AA1F-2D6958001DDA}" sibTransId="{84AA8DF8-D52C-48ED-86EB-ABB66379632D}"/>
    <dgm:cxn modelId="{238D3789-FCF2-4852-96AF-5519F1799294}" type="presOf" srcId="{90A1D521-0A58-4F12-83D7-B0BBDCEAB06C}" destId="{89955729-96FE-443A-A52B-3869147F679B}" srcOrd="1" destOrd="0" presId="urn:microsoft.com/office/officeart/2016/7/layout/RepeatingBendingProcessNew"/>
    <dgm:cxn modelId="{ABFC7095-FF51-4D89-BA94-FC27B85513F8}" type="presOf" srcId="{680F0558-6CF9-4F99-8748-151AA26066FF}" destId="{894BB432-091B-4F5F-90B9-AFB8C1C614A5}" srcOrd="0" destOrd="0" presId="urn:microsoft.com/office/officeart/2016/7/layout/RepeatingBendingProcessNew"/>
    <dgm:cxn modelId="{8893339C-56AE-4764-9292-801D7E9C63B6}" type="presOf" srcId="{4EE7182D-E038-4CAD-924E-B6503AC7B66C}" destId="{B8CCAD4A-1AE0-40CD-A941-D18D080D58D8}" srcOrd="1" destOrd="0" presId="urn:microsoft.com/office/officeart/2016/7/layout/RepeatingBendingProcessNew"/>
    <dgm:cxn modelId="{12D492B2-1C94-497E-9616-F52F04D5A528}" type="presOf" srcId="{4EE7182D-E038-4CAD-924E-B6503AC7B66C}" destId="{B68E225D-441D-4342-A24C-223996809D03}" srcOrd="0" destOrd="0" presId="urn:microsoft.com/office/officeart/2016/7/layout/RepeatingBendingProcessNew"/>
    <dgm:cxn modelId="{080DF9BE-D2C9-423E-810C-208DED984E57}" type="presOf" srcId="{D6FD288B-E7F5-4259-A2EB-CC6390B681F7}" destId="{B8A4895C-DA17-4196-A795-9BAC1BF7593D}" srcOrd="1" destOrd="0" presId="urn:microsoft.com/office/officeart/2016/7/layout/RepeatingBendingProcessNew"/>
    <dgm:cxn modelId="{C9842EC0-AEEE-4083-9F73-418CDDC6085A}" type="presOf" srcId="{9470C5B9-8D44-4EE9-A621-57585D14F695}" destId="{39DCD336-1783-4BE9-B4E2-3DEECF6BB203}" srcOrd="0" destOrd="0" presId="urn:microsoft.com/office/officeart/2016/7/layout/RepeatingBendingProcessNew"/>
    <dgm:cxn modelId="{06C3ADC6-F754-4EEC-9851-B4AB82F3F20E}" type="presOf" srcId="{10D67197-C992-4188-B059-694156BB4C3A}" destId="{F7EB8704-3C46-449C-9582-92ECD2831CDA}" srcOrd="0" destOrd="0" presId="urn:microsoft.com/office/officeart/2016/7/layout/RepeatingBendingProcessNew"/>
    <dgm:cxn modelId="{ED133EE9-9581-4304-AB97-5A4CC18BDEC2}" type="presOf" srcId="{3382FC8D-3D7A-4E01-8589-F96CADA730AB}" destId="{2ABB786F-9A64-4246-84B8-8F680612427E}" srcOrd="0" destOrd="0" presId="urn:microsoft.com/office/officeart/2016/7/layout/RepeatingBendingProcessNew"/>
    <dgm:cxn modelId="{232631EC-DDFD-4476-A7F7-198904EE78DC}" srcId="{CD56476A-72D1-431B-B98F-01B43242675D}" destId="{3382FC8D-3D7A-4E01-8589-F96CADA730AB}" srcOrd="4" destOrd="0" parTransId="{92BFB794-8363-429E-8992-D5E4E15FF8F5}" sibTransId="{90A1D521-0A58-4F12-83D7-B0BBDCEAB06C}"/>
    <dgm:cxn modelId="{EFE34DF5-CC84-4867-AD8A-23A4A9DCEFB0}" type="presOf" srcId="{3FCC85B3-1BC6-4F36-82DB-FF2EC0AA9624}" destId="{44F2C523-377D-4E00-919A-E063424A7FBC}" srcOrd="1" destOrd="0" presId="urn:microsoft.com/office/officeart/2016/7/layout/RepeatingBendingProcessNew"/>
    <dgm:cxn modelId="{BFD5CE6E-6CB9-4DB8-BEF6-03C9625B113B}" type="presParOf" srcId="{EA2ED3B2-733D-4DD2-9B54-AEE705FE9B97}" destId="{FDFE2AEA-EBDC-42C1-912C-ABDF8B74577A}" srcOrd="0" destOrd="0" presId="urn:microsoft.com/office/officeart/2016/7/layout/RepeatingBendingProcessNew"/>
    <dgm:cxn modelId="{1D920E09-1131-4764-9CB8-1EB448415801}" type="presParOf" srcId="{EA2ED3B2-733D-4DD2-9B54-AEE705FE9B97}" destId="{7A77ED5F-7295-4F0E-8492-5FF9D69C8EAD}" srcOrd="1" destOrd="0" presId="urn:microsoft.com/office/officeart/2016/7/layout/RepeatingBendingProcessNew"/>
    <dgm:cxn modelId="{C6702010-2F71-4082-A784-9D9F8B0CAAFC}" type="presParOf" srcId="{7A77ED5F-7295-4F0E-8492-5FF9D69C8EAD}" destId="{4FC4C867-ACE2-43AA-85B0-2FE17E432AE3}" srcOrd="0" destOrd="0" presId="urn:microsoft.com/office/officeart/2016/7/layout/RepeatingBendingProcessNew"/>
    <dgm:cxn modelId="{F1EA8D12-FD6E-4C98-A7CD-54CD06C7EA5B}" type="presParOf" srcId="{EA2ED3B2-733D-4DD2-9B54-AEE705FE9B97}" destId="{894BB432-091B-4F5F-90B9-AFB8C1C614A5}" srcOrd="2" destOrd="0" presId="urn:microsoft.com/office/officeart/2016/7/layout/RepeatingBendingProcessNew"/>
    <dgm:cxn modelId="{F9D8DBEA-B506-4A2A-8C58-F9DD658A3EAF}" type="presParOf" srcId="{EA2ED3B2-733D-4DD2-9B54-AEE705FE9B97}" destId="{B68E225D-441D-4342-A24C-223996809D03}" srcOrd="3" destOrd="0" presId="urn:microsoft.com/office/officeart/2016/7/layout/RepeatingBendingProcessNew"/>
    <dgm:cxn modelId="{5A0063AB-2C04-4826-B58D-8C29AA1A530C}" type="presParOf" srcId="{B68E225D-441D-4342-A24C-223996809D03}" destId="{B8CCAD4A-1AE0-40CD-A941-D18D080D58D8}" srcOrd="0" destOrd="0" presId="urn:microsoft.com/office/officeart/2016/7/layout/RepeatingBendingProcessNew"/>
    <dgm:cxn modelId="{2C479A08-39A9-41E6-A5EE-7D39384311A2}" type="presParOf" srcId="{EA2ED3B2-733D-4DD2-9B54-AEE705FE9B97}" destId="{E76F65EA-EED0-4CAA-878C-0D68E676B38B}" srcOrd="4" destOrd="0" presId="urn:microsoft.com/office/officeart/2016/7/layout/RepeatingBendingProcessNew"/>
    <dgm:cxn modelId="{A0FAF177-1C1E-4DD7-9F78-9746099E5B40}" type="presParOf" srcId="{EA2ED3B2-733D-4DD2-9B54-AEE705FE9B97}" destId="{5BF6917F-00AE-4436-90D7-60B00788945E}" srcOrd="5" destOrd="0" presId="urn:microsoft.com/office/officeart/2016/7/layout/RepeatingBendingProcessNew"/>
    <dgm:cxn modelId="{86849092-767F-42F0-917D-5159090EF3EA}" type="presParOf" srcId="{5BF6917F-00AE-4436-90D7-60B00788945E}" destId="{44F2C523-377D-4E00-919A-E063424A7FBC}" srcOrd="0" destOrd="0" presId="urn:microsoft.com/office/officeart/2016/7/layout/RepeatingBendingProcessNew"/>
    <dgm:cxn modelId="{91D8EBE9-A025-468F-881F-C43A1E799DAE}" type="presParOf" srcId="{EA2ED3B2-733D-4DD2-9B54-AEE705FE9B97}" destId="{F7EB8704-3C46-449C-9582-92ECD2831CDA}" srcOrd="6" destOrd="0" presId="urn:microsoft.com/office/officeart/2016/7/layout/RepeatingBendingProcessNew"/>
    <dgm:cxn modelId="{7B447DDE-38EF-4E97-AF28-A228672C4737}" type="presParOf" srcId="{EA2ED3B2-733D-4DD2-9B54-AEE705FE9B97}" destId="{629F63C8-A631-4112-AA41-49C03D8717A8}" srcOrd="7" destOrd="0" presId="urn:microsoft.com/office/officeart/2016/7/layout/RepeatingBendingProcessNew"/>
    <dgm:cxn modelId="{9B5E174B-237D-463A-96C8-D0878701B61C}" type="presParOf" srcId="{629F63C8-A631-4112-AA41-49C03D8717A8}" destId="{B8A4895C-DA17-4196-A795-9BAC1BF7593D}" srcOrd="0" destOrd="0" presId="urn:microsoft.com/office/officeart/2016/7/layout/RepeatingBendingProcessNew"/>
    <dgm:cxn modelId="{000CD088-3066-428E-A0B0-0B433D1B5455}" type="presParOf" srcId="{EA2ED3B2-733D-4DD2-9B54-AEE705FE9B97}" destId="{2ABB786F-9A64-4246-84B8-8F680612427E}" srcOrd="8" destOrd="0" presId="urn:microsoft.com/office/officeart/2016/7/layout/RepeatingBendingProcessNew"/>
    <dgm:cxn modelId="{7DC7373E-0135-440E-83BD-CF9108AF099D}" type="presParOf" srcId="{EA2ED3B2-733D-4DD2-9B54-AEE705FE9B97}" destId="{8A757C84-232E-4347-893A-3B8FCFDBD29E}" srcOrd="9" destOrd="0" presId="urn:microsoft.com/office/officeart/2016/7/layout/RepeatingBendingProcessNew"/>
    <dgm:cxn modelId="{0A4A04EB-DB3A-476D-A15E-131193567DA1}" type="presParOf" srcId="{8A757C84-232E-4347-893A-3B8FCFDBD29E}" destId="{89955729-96FE-443A-A52B-3869147F679B}" srcOrd="0" destOrd="0" presId="urn:microsoft.com/office/officeart/2016/7/layout/RepeatingBendingProcessNew"/>
    <dgm:cxn modelId="{001D3C05-0DAE-4863-98B5-B8C7955D43A6}" type="presParOf" srcId="{EA2ED3B2-733D-4DD2-9B54-AEE705FE9B97}" destId="{39DCD336-1783-4BE9-B4E2-3DEECF6BB203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F8F88F-B43E-4125-8622-62812E51B6D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23B274-A0D2-471B-B3EA-1314F132E057}">
      <dgm:prSet/>
      <dgm:spPr/>
      <dgm:t>
        <a:bodyPr/>
        <a:lstStyle/>
        <a:p>
          <a:r>
            <a:rPr lang="el-GR" b="1"/>
            <a:t>Κύρια Σελίδα Λογαριασμού</a:t>
          </a:r>
          <a:endParaRPr lang="en-US"/>
        </a:p>
      </dgm:t>
    </dgm:pt>
    <dgm:pt modelId="{14513409-607C-4663-8F74-A73C01038530}" type="parTrans" cxnId="{774725A6-0AB3-49F8-9F9A-D9ED7BB53D10}">
      <dgm:prSet/>
      <dgm:spPr/>
      <dgm:t>
        <a:bodyPr/>
        <a:lstStyle/>
        <a:p>
          <a:endParaRPr lang="en-US"/>
        </a:p>
      </dgm:t>
    </dgm:pt>
    <dgm:pt modelId="{BB0A0571-E111-480E-974C-47ED1F6E3E6F}" type="sibTrans" cxnId="{774725A6-0AB3-49F8-9F9A-D9ED7BB53D10}">
      <dgm:prSet/>
      <dgm:spPr/>
      <dgm:t>
        <a:bodyPr/>
        <a:lstStyle/>
        <a:p>
          <a:endParaRPr lang="en-US"/>
        </a:p>
      </dgm:t>
    </dgm:pt>
    <dgm:pt modelId="{536D1FFE-DB67-46C8-8552-FA132ED403EA}">
      <dgm:prSet/>
      <dgm:spPr/>
      <dgm:t>
        <a:bodyPr/>
        <a:lstStyle/>
        <a:p>
          <a:r>
            <a:rPr lang="el-GR" b="1"/>
            <a:t>Ρυθμίσεις</a:t>
          </a:r>
          <a:r>
            <a:rPr lang="el-GR"/>
            <a:t>: Ο χρήστης μπορεί να τροποποιήσει μέρος προσωπικών στοιχείων.</a:t>
          </a:r>
          <a:endParaRPr lang="en-US"/>
        </a:p>
      </dgm:t>
    </dgm:pt>
    <dgm:pt modelId="{343B434E-306F-49BD-B36C-0435C8CBE86E}" type="parTrans" cxnId="{0C2CF913-067E-423E-94D8-FC34B6285A06}">
      <dgm:prSet/>
      <dgm:spPr/>
      <dgm:t>
        <a:bodyPr/>
        <a:lstStyle/>
        <a:p>
          <a:endParaRPr lang="en-US"/>
        </a:p>
      </dgm:t>
    </dgm:pt>
    <dgm:pt modelId="{3EED642E-DF89-402E-A108-D82E8F6726EE}" type="sibTrans" cxnId="{0C2CF913-067E-423E-94D8-FC34B6285A06}">
      <dgm:prSet/>
      <dgm:spPr/>
      <dgm:t>
        <a:bodyPr/>
        <a:lstStyle/>
        <a:p>
          <a:endParaRPr lang="en-US"/>
        </a:p>
      </dgm:t>
    </dgm:pt>
    <dgm:pt modelId="{C1C8A722-3B1E-40DC-B76A-BB4B33212FEC}">
      <dgm:prSet/>
      <dgm:spPr/>
      <dgm:t>
        <a:bodyPr/>
        <a:lstStyle/>
        <a:p>
          <a:r>
            <a:rPr lang="el-GR" b="1"/>
            <a:t>Διαχείριση Λογαριασμών</a:t>
          </a:r>
          <a:r>
            <a:rPr lang="el-GR"/>
            <a:t>: Δημιουργία/Διαγραφή λογαριασμών.</a:t>
          </a:r>
          <a:endParaRPr lang="en-US"/>
        </a:p>
      </dgm:t>
    </dgm:pt>
    <dgm:pt modelId="{4234552C-2EA3-443E-B1A0-F88F6B358701}" type="parTrans" cxnId="{2C7C3E42-4E0B-475D-BCFA-9A70E6C92033}">
      <dgm:prSet/>
      <dgm:spPr/>
      <dgm:t>
        <a:bodyPr/>
        <a:lstStyle/>
        <a:p>
          <a:endParaRPr lang="en-US"/>
        </a:p>
      </dgm:t>
    </dgm:pt>
    <dgm:pt modelId="{D5A76773-0C3C-4CFA-AD49-7BA695493D51}" type="sibTrans" cxnId="{2C7C3E42-4E0B-475D-BCFA-9A70E6C92033}">
      <dgm:prSet/>
      <dgm:spPr/>
      <dgm:t>
        <a:bodyPr/>
        <a:lstStyle/>
        <a:p>
          <a:endParaRPr lang="en-US"/>
        </a:p>
      </dgm:t>
    </dgm:pt>
    <dgm:pt modelId="{6AF5825D-BDEA-4FE7-ADCA-40504CD3D747}">
      <dgm:prSet/>
      <dgm:spPr/>
      <dgm:t>
        <a:bodyPr/>
        <a:lstStyle/>
        <a:p>
          <a:r>
            <a:rPr lang="el-GR" b="1"/>
            <a:t>Διαχείριση Καρτών</a:t>
          </a:r>
          <a:r>
            <a:rPr lang="el-GR"/>
            <a:t>: Έκδοση/Διαγραφή καρτών ανέπαφων συναλλαγών (αποστολή/λήψη χρημάτων).</a:t>
          </a:r>
          <a:endParaRPr lang="en-US"/>
        </a:p>
      </dgm:t>
    </dgm:pt>
    <dgm:pt modelId="{38DF66AD-A811-44AE-8E2F-3665FBFC1C94}" type="parTrans" cxnId="{0087F37A-34AF-4231-9822-0DB3D087FB4F}">
      <dgm:prSet/>
      <dgm:spPr/>
      <dgm:t>
        <a:bodyPr/>
        <a:lstStyle/>
        <a:p>
          <a:endParaRPr lang="en-US"/>
        </a:p>
      </dgm:t>
    </dgm:pt>
    <dgm:pt modelId="{67A3987F-45C9-4A0D-B76F-54B00F0A8285}" type="sibTrans" cxnId="{0087F37A-34AF-4231-9822-0DB3D087FB4F}">
      <dgm:prSet/>
      <dgm:spPr/>
      <dgm:t>
        <a:bodyPr/>
        <a:lstStyle/>
        <a:p>
          <a:endParaRPr lang="en-US"/>
        </a:p>
      </dgm:t>
    </dgm:pt>
    <dgm:pt modelId="{F5A4DFF4-3D76-4700-983B-94700985DBFC}">
      <dgm:prSet/>
      <dgm:spPr/>
      <dgm:t>
        <a:bodyPr/>
        <a:lstStyle/>
        <a:p>
          <a:r>
            <a:rPr lang="el-GR" b="1"/>
            <a:t>Καταθέσεις και Αναλήψεις</a:t>
          </a:r>
          <a:r>
            <a:rPr lang="el-GR"/>
            <a:t>: Από/προς εξωτερικές πηγές.</a:t>
          </a:r>
          <a:endParaRPr lang="en-US"/>
        </a:p>
      </dgm:t>
    </dgm:pt>
    <dgm:pt modelId="{6B836BD0-9C53-4572-B6A5-62664D10AF52}" type="parTrans" cxnId="{1FD7CD4F-4DDA-4857-A387-854CAC9E16B9}">
      <dgm:prSet/>
      <dgm:spPr/>
      <dgm:t>
        <a:bodyPr/>
        <a:lstStyle/>
        <a:p>
          <a:endParaRPr lang="en-US"/>
        </a:p>
      </dgm:t>
    </dgm:pt>
    <dgm:pt modelId="{56EA17E3-BF0E-4FD0-B327-CF483824A995}" type="sibTrans" cxnId="{1FD7CD4F-4DDA-4857-A387-854CAC9E16B9}">
      <dgm:prSet/>
      <dgm:spPr/>
      <dgm:t>
        <a:bodyPr/>
        <a:lstStyle/>
        <a:p>
          <a:endParaRPr lang="en-US"/>
        </a:p>
      </dgm:t>
    </dgm:pt>
    <dgm:pt modelId="{6A94C1DC-ECD9-49DB-8A34-13C85DCE689D}">
      <dgm:prSet/>
      <dgm:spPr/>
      <dgm:t>
        <a:bodyPr/>
        <a:lstStyle/>
        <a:p>
          <a:r>
            <a:rPr lang="el-GR" b="1"/>
            <a:t>Μεταφορές Χρημάτων</a:t>
          </a:r>
          <a:r>
            <a:rPr lang="el-GR"/>
            <a:t>: </a:t>
          </a:r>
          <a:endParaRPr lang="en-US"/>
        </a:p>
      </dgm:t>
    </dgm:pt>
    <dgm:pt modelId="{F487C1CA-DE4A-4B66-8A6D-4CCB6701556D}" type="parTrans" cxnId="{4FD60E7C-C7C9-4E88-AEA6-8C476BD927B7}">
      <dgm:prSet/>
      <dgm:spPr/>
      <dgm:t>
        <a:bodyPr/>
        <a:lstStyle/>
        <a:p>
          <a:endParaRPr lang="en-US"/>
        </a:p>
      </dgm:t>
    </dgm:pt>
    <dgm:pt modelId="{D2FA0724-122E-4F73-ADE1-FD646BEB322D}" type="sibTrans" cxnId="{4FD60E7C-C7C9-4E88-AEA6-8C476BD927B7}">
      <dgm:prSet/>
      <dgm:spPr/>
      <dgm:t>
        <a:bodyPr/>
        <a:lstStyle/>
        <a:p>
          <a:endParaRPr lang="en-US"/>
        </a:p>
      </dgm:t>
    </dgm:pt>
    <dgm:pt modelId="{073B25F6-4D88-41D7-ABA6-6A130D7ACECE}">
      <dgm:prSet/>
      <dgm:spPr/>
      <dgm:t>
        <a:bodyPr/>
        <a:lstStyle/>
        <a:p>
          <a:r>
            <a:rPr lang="el-GR"/>
            <a:t>Από/Σε λογαριασμό προσωπικό λογαριασμό. </a:t>
          </a:r>
          <a:endParaRPr lang="en-US"/>
        </a:p>
      </dgm:t>
    </dgm:pt>
    <dgm:pt modelId="{4AADC58D-BEC2-4834-97A8-DBF020DAFF23}" type="parTrans" cxnId="{329B6099-65A1-462A-A710-B48E09BAB5DA}">
      <dgm:prSet/>
      <dgm:spPr/>
      <dgm:t>
        <a:bodyPr/>
        <a:lstStyle/>
        <a:p>
          <a:endParaRPr lang="en-US"/>
        </a:p>
      </dgm:t>
    </dgm:pt>
    <dgm:pt modelId="{792107D7-9F7C-4836-8A0A-E994D3E2A83B}" type="sibTrans" cxnId="{329B6099-65A1-462A-A710-B48E09BAB5DA}">
      <dgm:prSet/>
      <dgm:spPr/>
      <dgm:t>
        <a:bodyPr/>
        <a:lstStyle/>
        <a:p>
          <a:endParaRPr lang="en-US"/>
        </a:p>
      </dgm:t>
    </dgm:pt>
    <dgm:pt modelId="{DC0814C2-E9BD-434B-94AC-694D06C3148C}">
      <dgm:prSet/>
      <dgm:spPr/>
      <dgm:t>
        <a:bodyPr/>
        <a:lstStyle/>
        <a:p>
          <a:r>
            <a:rPr lang="el-GR"/>
            <a:t>Προς άλλους χρήστες της πλατφόρμας με χρήση IBAN.</a:t>
          </a:r>
          <a:endParaRPr lang="en-US"/>
        </a:p>
      </dgm:t>
    </dgm:pt>
    <dgm:pt modelId="{41985F1E-995B-4251-BCD2-15C8B2DFB761}" type="parTrans" cxnId="{B2BD9045-0D09-40D6-97A5-B947921AF153}">
      <dgm:prSet/>
      <dgm:spPr/>
      <dgm:t>
        <a:bodyPr/>
        <a:lstStyle/>
        <a:p>
          <a:endParaRPr lang="en-US"/>
        </a:p>
      </dgm:t>
    </dgm:pt>
    <dgm:pt modelId="{603D762A-6518-4A5F-95D0-E302F568D70F}" type="sibTrans" cxnId="{B2BD9045-0D09-40D6-97A5-B947921AF153}">
      <dgm:prSet/>
      <dgm:spPr/>
      <dgm:t>
        <a:bodyPr/>
        <a:lstStyle/>
        <a:p>
          <a:endParaRPr lang="en-US"/>
        </a:p>
      </dgm:t>
    </dgm:pt>
    <dgm:pt modelId="{EEE86835-A5F4-4205-9B98-C1B93FBF3A6D}">
      <dgm:prSet/>
      <dgm:spPr/>
      <dgm:t>
        <a:bodyPr/>
        <a:lstStyle/>
        <a:p>
          <a:r>
            <a:rPr lang="el-GR" b="1"/>
            <a:t>Ιστορικό Συναλλαγών</a:t>
          </a:r>
          <a:r>
            <a:rPr lang="el-GR"/>
            <a:t>: </a:t>
          </a:r>
          <a:endParaRPr lang="en-US"/>
        </a:p>
      </dgm:t>
    </dgm:pt>
    <dgm:pt modelId="{33E8A2CC-E15E-42D5-B3BD-F98F2AE03370}" type="parTrans" cxnId="{5DFA15CD-8C49-44E8-9716-2C382FFE14F0}">
      <dgm:prSet/>
      <dgm:spPr/>
      <dgm:t>
        <a:bodyPr/>
        <a:lstStyle/>
        <a:p>
          <a:endParaRPr lang="en-US"/>
        </a:p>
      </dgm:t>
    </dgm:pt>
    <dgm:pt modelId="{AE15EBE4-652D-4051-8233-CFCBA909220F}" type="sibTrans" cxnId="{5DFA15CD-8C49-44E8-9716-2C382FFE14F0}">
      <dgm:prSet/>
      <dgm:spPr/>
      <dgm:t>
        <a:bodyPr/>
        <a:lstStyle/>
        <a:p>
          <a:endParaRPr lang="en-US"/>
        </a:p>
      </dgm:t>
    </dgm:pt>
    <dgm:pt modelId="{C2B7FF2E-667F-4CC1-8591-C1543DE93B9B}">
      <dgm:prSet/>
      <dgm:spPr/>
      <dgm:t>
        <a:bodyPr/>
        <a:lstStyle/>
        <a:p>
          <a:r>
            <a:rPr lang="el-GR"/>
            <a:t>Καταθέσεις, αναλήψεις, αποστολές, αποκτήσεις.</a:t>
          </a:r>
          <a:endParaRPr lang="en-US"/>
        </a:p>
      </dgm:t>
    </dgm:pt>
    <dgm:pt modelId="{3C7E1725-6082-436C-B69D-B31FB2C064B4}" type="parTrans" cxnId="{AE70611D-9047-4485-BC4F-47ACEE0EADDA}">
      <dgm:prSet/>
      <dgm:spPr/>
      <dgm:t>
        <a:bodyPr/>
        <a:lstStyle/>
        <a:p>
          <a:endParaRPr lang="en-US"/>
        </a:p>
      </dgm:t>
    </dgm:pt>
    <dgm:pt modelId="{8E9AD428-AA26-4D75-BAE1-3E411B91A422}" type="sibTrans" cxnId="{AE70611D-9047-4485-BC4F-47ACEE0EADDA}">
      <dgm:prSet/>
      <dgm:spPr/>
      <dgm:t>
        <a:bodyPr/>
        <a:lstStyle/>
        <a:p>
          <a:endParaRPr lang="en-US"/>
        </a:p>
      </dgm:t>
    </dgm:pt>
    <dgm:pt modelId="{C29DC435-9170-4CE3-88D4-056B28BA7298}">
      <dgm:prSet/>
      <dgm:spPr/>
      <dgm:t>
        <a:bodyPr/>
        <a:lstStyle/>
        <a:p>
          <a:r>
            <a:rPr lang="el-GR"/>
            <a:t>Στοιχεία για το ποσό, τον παραλήπτη, και περιγραφή συναλλαγής.</a:t>
          </a:r>
          <a:endParaRPr lang="en-US"/>
        </a:p>
      </dgm:t>
    </dgm:pt>
    <dgm:pt modelId="{A0DB5C8C-13DA-4127-91BC-F6894A8EE78E}" type="parTrans" cxnId="{E439DEA3-7154-4D93-B8F6-64A0C935375F}">
      <dgm:prSet/>
      <dgm:spPr/>
      <dgm:t>
        <a:bodyPr/>
        <a:lstStyle/>
        <a:p>
          <a:endParaRPr lang="en-US"/>
        </a:p>
      </dgm:t>
    </dgm:pt>
    <dgm:pt modelId="{8816EBC1-C1E7-4873-8472-CF103455E7AC}" type="sibTrans" cxnId="{E439DEA3-7154-4D93-B8F6-64A0C935375F}">
      <dgm:prSet/>
      <dgm:spPr/>
      <dgm:t>
        <a:bodyPr/>
        <a:lstStyle/>
        <a:p>
          <a:endParaRPr lang="en-US"/>
        </a:p>
      </dgm:t>
    </dgm:pt>
    <dgm:pt modelId="{EE8E0F7A-2089-41AE-BC89-0D279C9B97C8}" type="pres">
      <dgm:prSet presAssocID="{48F8F88F-B43E-4125-8622-62812E51B6D0}" presName="linear" presStyleCnt="0">
        <dgm:presLayoutVars>
          <dgm:animLvl val="lvl"/>
          <dgm:resizeHandles val="exact"/>
        </dgm:presLayoutVars>
      </dgm:prSet>
      <dgm:spPr/>
    </dgm:pt>
    <dgm:pt modelId="{E9047E91-73C5-4C1D-B325-A06E948A5FEF}" type="pres">
      <dgm:prSet presAssocID="{AA23B274-A0D2-471B-B3EA-1314F132E05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A5A07EC-54C2-4DD5-9B84-9036F3258286}" type="pres">
      <dgm:prSet presAssocID="{AA23B274-A0D2-471B-B3EA-1314F132E05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FC3DC03-BE75-43E1-A28D-7E6CED0FEF8C}" type="presOf" srcId="{AA23B274-A0D2-471B-B3EA-1314F132E057}" destId="{E9047E91-73C5-4C1D-B325-A06E948A5FEF}" srcOrd="0" destOrd="0" presId="urn:microsoft.com/office/officeart/2005/8/layout/vList2"/>
    <dgm:cxn modelId="{0C2CF913-067E-423E-94D8-FC34B6285A06}" srcId="{AA23B274-A0D2-471B-B3EA-1314F132E057}" destId="{536D1FFE-DB67-46C8-8552-FA132ED403EA}" srcOrd="0" destOrd="0" parTransId="{343B434E-306F-49BD-B36C-0435C8CBE86E}" sibTransId="{3EED642E-DF89-402E-A108-D82E8F6726EE}"/>
    <dgm:cxn modelId="{C77A8A17-8780-4AA1-BAA2-649D5E34A080}" type="presOf" srcId="{EEE86835-A5F4-4205-9B98-C1B93FBF3A6D}" destId="{BA5A07EC-54C2-4DD5-9B84-9036F3258286}" srcOrd="0" destOrd="7" presId="urn:microsoft.com/office/officeart/2005/8/layout/vList2"/>
    <dgm:cxn modelId="{475EFB1B-0033-4A5A-8DFF-38BE2C92947B}" type="presOf" srcId="{C29DC435-9170-4CE3-88D4-056B28BA7298}" destId="{BA5A07EC-54C2-4DD5-9B84-9036F3258286}" srcOrd="0" destOrd="9" presId="urn:microsoft.com/office/officeart/2005/8/layout/vList2"/>
    <dgm:cxn modelId="{AE70611D-9047-4485-BC4F-47ACEE0EADDA}" srcId="{EEE86835-A5F4-4205-9B98-C1B93FBF3A6D}" destId="{C2B7FF2E-667F-4CC1-8591-C1543DE93B9B}" srcOrd="0" destOrd="0" parTransId="{3C7E1725-6082-436C-B69D-B31FB2C064B4}" sibTransId="{8E9AD428-AA26-4D75-BAE1-3E411B91A422}"/>
    <dgm:cxn modelId="{74905E2E-9A6F-45ED-9F2D-C48A1631ABD0}" type="presOf" srcId="{C1C8A722-3B1E-40DC-B76A-BB4B33212FEC}" destId="{BA5A07EC-54C2-4DD5-9B84-9036F3258286}" srcOrd="0" destOrd="1" presId="urn:microsoft.com/office/officeart/2005/8/layout/vList2"/>
    <dgm:cxn modelId="{D5E87E35-3ECF-462F-B28F-D907A2EECD52}" type="presOf" srcId="{073B25F6-4D88-41D7-ABA6-6A130D7ACECE}" destId="{BA5A07EC-54C2-4DD5-9B84-9036F3258286}" srcOrd="0" destOrd="5" presId="urn:microsoft.com/office/officeart/2005/8/layout/vList2"/>
    <dgm:cxn modelId="{63A19839-A1F1-4FD3-9F23-167983E73836}" type="presOf" srcId="{6A94C1DC-ECD9-49DB-8A34-13C85DCE689D}" destId="{BA5A07EC-54C2-4DD5-9B84-9036F3258286}" srcOrd="0" destOrd="4" presId="urn:microsoft.com/office/officeart/2005/8/layout/vList2"/>
    <dgm:cxn modelId="{14E9043B-91EA-4AC4-A57B-F922437DCD8A}" type="presOf" srcId="{536D1FFE-DB67-46C8-8552-FA132ED403EA}" destId="{BA5A07EC-54C2-4DD5-9B84-9036F3258286}" srcOrd="0" destOrd="0" presId="urn:microsoft.com/office/officeart/2005/8/layout/vList2"/>
    <dgm:cxn modelId="{2AE36760-7D65-490A-A375-D86F0D45A9E0}" type="presOf" srcId="{6AF5825D-BDEA-4FE7-ADCA-40504CD3D747}" destId="{BA5A07EC-54C2-4DD5-9B84-9036F3258286}" srcOrd="0" destOrd="2" presId="urn:microsoft.com/office/officeart/2005/8/layout/vList2"/>
    <dgm:cxn modelId="{2C7C3E42-4E0B-475D-BCFA-9A70E6C92033}" srcId="{AA23B274-A0D2-471B-B3EA-1314F132E057}" destId="{C1C8A722-3B1E-40DC-B76A-BB4B33212FEC}" srcOrd="1" destOrd="0" parTransId="{4234552C-2EA3-443E-B1A0-F88F6B358701}" sibTransId="{D5A76773-0C3C-4CFA-AD49-7BA695493D51}"/>
    <dgm:cxn modelId="{AAC0DB62-9A81-46F6-BA25-033A212DF312}" type="presOf" srcId="{F5A4DFF4-3D76-4700-983B-94700985DBFC}" destId="{BA5A07EC-54C2-4DD5-9B84-9036F3258286}" srcOrd="0" destOrd="3" presId="urn:microsoft.com/office/officeart/2005/8/layout/vList2"/>
    <dgm:cxn modelId="{B2BD9045-0D09-40D6-97A5-B947921AF153}" srcId="{6A94C1DC-ECD9-49DB-8A34-13C85DCE689D}" destId="{DC0814C2-E9BD-434B-94AC-694D06C3148C}" srcOrd="1" destOrd="0" parTransId="{41985F1E-995B-4251-BCD2-15C8B2DFB761}" sibTransId="{603D762A-6518-4A5F-95D0-E302F568D70F}"/>
    <dgm:cxn modelId="{1FD7CD4F-4DDA-4857-A387-854CAC9E16B9}" srcId="{AA23B274-A0D2-471B-B3EA-1314F132E057}" destId="{F5A4DFF4-3D76-4700-983B-94700985DBFC}" srcOrd="3" destOrd="0" parTransId="{6B836BD0-9C53-4572-B6A5-62664D10AF52}" sibTransId="{56EA17E3-BF0E-4FD0-B327-CF483824A995}"/>
    <dgm:cxn modelId="{C3A4A456-CBDF-4F4E-B3CC-30FA789D9D69}" type="presOf" srcId="{DC0814C2-E9BD-434B-94AC-694D06C3148C}" destId="{BA5A07EC-54C2-4DD5-9B84-9036F3258286}" srcOrd="0" destOrd="6" presId="urn:microsoft.com/office/officeart/2005/8/layout/vList2"/>
    <dgm:cxn modelId="{0087F37A-34AF-4231-9822-0DB3D087FB4F}" srcId="{AA23B274-A0D2-471B-B3EA-1314F132E057}" destId="{6AF5825D-BDEA-4FE7-ADCA-40504CD3D747}" srcOrd="2" destOrd="0" parTransId="{38DF66AD-A811-44AE-8E2F-3665FBFC1C94}" sibTransId="{67A3987F-45C9-4A0D-B76F-54B00F0A8285}"/>
    <dgm:cxn modelId="{4FD60E7C-C7C9-4E88-AEA6-8C476BD927B7}" srcId="{AA23B274-A0D2-471B-B3EA-1314F132E057}" destId="{6A94C1DC-ECD9-49DB-8A34-13C85DCE689D}" srcOrd="4" destOrd="0" parTransId="{F487C1CA-DE4A-4B66-8A6D-4CCB6701556D}" sibTransId="{D2FA0724-122E-4F73-ADE1-FD646BEB322D}"/>
    <dgm:cxn modelId="{CF884588-7F23-4AC6-BDCB-103162596EF0}" type="presOf" srcId="{C2B7FF2E-667F-4CC1-8591-C1543DE93B9B}" destId="{BA5A07EC-54C2-4DD5-9B84-9036F3258286}" srcOrd="0" destOrd="8" presId="urn:microsoft.com/office/officeart/2005/8/layout/vList2"/>
    <dgm:cxn modelId="{329B6099-65A1-462A-A710-B48E09BAB5DA}" srcId="{6A94C1DC-ECD9-49DB-8A34-13C85DCE689D}" destId="{073B25F6-4D88-41D7-ABA6-6A130D7ACECE}" srcOrd="0" destOrd="0" parTransId="{4AADC58D-BEC2-4834-97A8-DBF020DAFF23}" sibTransId="{792107D7-9F7C-4836-8A0A-E994D3E2A83B}"/>
    <dgm:cxn modelId="{E439DEA3-7154-4D93-B8F6-64A0C935375F}" srcId="{EEE86835-A5F4-4205-9B98-C1B93FBF3A6D}" destId="{C29DC435-9170-4CE3-88D4-056B28BA7298}" srcOrd="1" destOrd="0" parTransId="{A0DB5C8C-13DA-4127-91BC-F6894A8EE78E}" sibTransId="{8816EBC1-C1E7-4873-8472-CF103455E7AC}"/>
    <dgm:cxn modelId="{774725A6-0AB3-49F8-9F9A-D9ED7BB53D10}" srcId="{48F8F88F-B43E-4125-8622-62812E51B6D0}" destId="{AA23B274-A0D2-471B-B3EA-1314F132E057}" srcOrd="0" destOrd="0" parTransId="{14513409-607C-4663-8F74-A73C01038530}" sibTransId="{BB0A0571-E111-480E-974C-47ED1F6E3E6F}"/>
    <dgm:cxn modelId="{5DFA15CD-8C49-44E8-9716-2C382FFE14F0}" srcId="{AA23B274-A0D2-471B-B3EA-1314F132E057}" destId="{EEE86835-A5F4-4205-9B98-C1B93FBF3A6D}" srcOrd="5" destOrd="0" parTransId="{33E8A2CC-E15E-42D5-B3BD-F98F2AE03370}" sibTransId="{AE15EBE4-652D-4051-8233-CFCBA909220F}"/>
    <dgm:cxn modelId="{F2D666F2-BF34-4AF4-98EE-FCCF9B92663A}" type="presOf" srcId="{48F8F88F-B43E-4125-8622-62812E51B6D0}" destId="{EE8E0F7A-2089-41AE-BC89-0D279C9B97C8}" srcOrd="0" destOrd="0" presId="urn:microsoft.com/office/officeart/2005/8/layout/vList2"/>
    <dgm:cxn modelId="{5B0225C9-994D-4C8B-9E1F-036ABFA7F7E6}" type="presParOf" srcId="{EE8E0F7A-2089-41AE-BC89-0D279C9B97C8}" destId="{E9047E91-73C5-4C1D-B325-A06E948A5FEF}" srcOrd="0" destOrd="0" presId="urn:microsoft.com/office/officeart/2005/8/layout/vList2"/>
    <dgm:cxn modelId="{04CFC954-8CC9-4068-8F6F-0B1715B97C55}" type="presParOf" srcId="{EE8E0F7A-2089-41AE-BC89-0D279C9B97C8}" destId="{BA5A07EC-54C2-4DD5-9B84-9036F325828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655C02-07E6-4D18-8955-41269DB45D1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D332CF-8CC6-4A41-8805-D7C93B827C5F}">
      <dgm:prSet/>
      <dgm:spPr/>
      <dgm:t>
        <a:bodyPr/>
        <a:lstStyle/>
        <a:p>
          <a:r>
            <a:rPr lang="el-GR" b="1"/>
            <a:t>Encryption</a:t>
          </a:r>
          <a:r>
            <a:rPr lang="el-GR"/>
            <a:t>: Ενισχυμένη κρυπτογράφηση για την προστασία δεδομένων και συναλλαγών.</a:t>
          </a:r>
          <a:endParaRPr lang="en-US"/>
        </a:p>
      </dgm:t>
    </dgm:pt>
    <dgm:pt modelId="{29EC35FA-F69F-4FC1-9791-3D046DDB4083}" type="parTrans" cxnId="{50DA9C65-480A-4D78-8D77-3CBC774D05A3}">
      <dgm:prSet/>
      <dgm:spPr/>
      <dgm:t>
        <a:bodyPr/>
        <a:lstStyle/>
        <a:p>
          <a:endParaRPr lang="en-US"/>
        </a:p>
      </dgm:t>
    </dgm:pt>
    <dgm:pt modelId="{D1E5689B-5B67-4234-8514-C64DCE3C5CD7}" type="sibTrans" cxnId="{50DA9C65-480A-4D78-8D77-3CBC774D05A3}">
      <dgm:prSet/>
      <dgm:spPr/>
      <dgm:t>
        <a:bodyPr/>
        <a:lstStyle/>
        <a:p>
          <a:endParaRPr lang="en-US"/>
        </a:p>
      </dgm:t>
    </dgm:pt>
    <dgm:pt modelId="{F77282A3-F922-4CDD-A326-E138CCEE584D}">
      <dgm:prSet/>
      <dgm:spPr/>
      <dgm:t>
        <a:bodyPr/>
        <a:lstStyle/>
        <a:p>
          <a:r>
            <a:rPr lang="el-GR" b="1"/>
            <a:t>NFC</a:t>
          </a:r>
          <a:r>
            <a:rPr lang="el-GR"/>
            <a:t>: Υποστήριξη ανέπαφων συναλλαγών μέσω NFC αντί για QR codes.</a:t>
          </a:r>
          <a:endParaRPr lang="en-US"/>
        </a:p>
      </dgm:t>
    </dgm:pt>
    <dgm:pt modelId="{1C4C749B-D73A-413C-A165-50AF22CD6F4C}" type="parTrans" cxnId="{905C8B89-4BED-4F24-A11E-A14312ABC308}">
      <dgm:prSet/>
      <dgm:spPr/>
      <dgm:t>
        <a:bodyPr/>
        <a:lstStyle/>
        <a:p>
          <a:endParaRPr lang="en-US"/>
        </a:p>
      </dgm:t>
    </dgm:pt>
    <dgm:pt modelId="{3BC119DF-33BC-4478-A575-89520C144B58}" type="sibTrans" cxnId="{905C8B89-4BED-4F24-A11E-A14312ABC308}">
      <dgm:prSet/>
      <dgm:spPr/>
      <dgm:t>
        <a:bodyPr/>
        <a:lstStyle/>
        <a:p>
          <a:endParaRPr lang="en-US"/>
        </a:p>
      </dgm:t>
    </dgm:pt>
    <dgm:pt modelId="{14E4187A-1E53-4C22-A727-FA7AB3E2DED4}">
      <dgm:prSet/>
      <dgm:spPr/>
      <dgm:t>
        <a:bodyPr/>
        <a:lstStyle/>
        <a:p>
          <a:r>
            <a:rPr lang="el-GR" b="1"/>
            <a:t>Email Ειδοποιήσεις</a:t>
          </a:r>
          <a:r>
            <a:rPr lang="el-GR"/>
            <a:t>:</a:t>
          </a:r>
          <a:endParaRPr lang="en-US"/>
        </a:p>
      </dgm:t>
    </dgm:pt>
    <dgm:pt modelId="{313F6DA5-92B5-4835-80C8-194469542979}" type="parTrans" cxnId="{2ECDFF0B-42FE-48D3-A6BA-D057F17D01F0}">
      <dgm:prSet/>
      <dgm:spPr/>
      <dgm:t>
        <a:bodyPr/>
        <a:lstStyle/>
        <a:p>
          <a:endParaRPr lang="en-US"/>
        </a:p>
      </dgm:t>
    </dgm:pt>
    <dgm:pt modelId="{11AF9605-ED7A-4C42-9A7C-24CADF4EB155}" type="sibTrans" cxnId="{2ECDFF0B-42FE-48D3-A6BA-D057F17D01F0}">
      <dgm:prSet/>
      <dgm:spPr/>
      <dgm:t>
        <a:bodyPr/>
        <a:lstStyle/>
        <a:p>
          <a:endParaRPr lang="en-US"/>
        </a:p>
      </dgm:t>
    </dgm:pt>
    <dgm:pt modelId="{76E16020-7FB5-4677-B2BE-8BAF2BAAEBFB}">
      <dgm:prSet/>
      <dgm:spPr/>
      <dgm:t>
        <a:bodyPr/>
        <a:lstStyle/>
        <a:p>
          <a:r>
            <a:rPr lang="el-GR"/>
            <a:t>Ενημερώσεις για κάθε συναλλαγή ή αλλαγή στον λογαριασμό.</a:t>
          </a:r>
          <a:endParaRPr lang="en-US"/>
        </a:p>
      </dgm:t>
    </dgm:pt>
    <dgm:pt modelId="{5DE480EB-249D-4C04-8487-FBE48A2EEDE1}" type="parTrans" cxnId="{56354738-96A8-4CED-B765-492DAE177939}">
      <dgm:prSet/>
      <dgm:spPr/>
      <dgm:t>
        <a:bodyPr/>
        <a:lstStyle/>
        <a:p>
          <a:endParaRPr lang="en-US"/>
        </a:p>
      </dgm:t>
    </dgm:pt>
    <dgm:pt modelId="{6D3E960C-CC58-47BF-886C-77ADDE06FFF2}" type="sibTrans" cxnId="{56354738-96A8-4CED-B765-492DAE177939}">
      <dgm:prSet/>
      <dgm:spPr/>
      <dgm:t>
        <a:bodyPr/>
        <a:lstStyle/>
        <a:p>
          <a:endParaRPr lang="en-US"/>
        </a:p>
      </dgm:t>
    </dgm:pt>
    <dgm:pt modelId="{5FDA933F-B786-422D-977C-8D447B648E93}">
      <dgm:prSet/>
      <dgm:spPr/>
      <dgm:t>
        <a:bodyPr/>
        <a:lstStyle/>
        <a:p>
          <a:r>
            <a:rPr lang="el-GR"/>
            <a:t>Προσαρμόσιμες επιλογές ειδοποιήσεων από τον χρήστη.</a:t>
          </a:r>
          <a:endParaRPr lang="en-US"/>
        </a:p>
      </dgm:t>
    </dgm:pt>
    <dgm:pt modelId="{0E1CCE69-F2B3-4F8F-88BD-2E88D9DA81FF}" type="parTrans" cxnId="{9E075F64-779D-443E-B4FB-EEC5596E27C4}">
      <dgm:prSet/>
      <dgm:spPr/>
      <dgm:t>
        <a:bodyPr/>
        <a:lstStyle/>
        <a:p>
          <a:endParaRPr lang="en-US"/>
        </a:p>
      </dgm:t>
    </dgm:pt>
    <dgm:pt modelId="{02DA38C7-66CA-4DE1-A29F-1DEC8670F9F2}" type="sibTrans" cxnId="{9E075F64-779D-443E-B4FB-EEC5596E27C4}">
      <dgm:prSet/>
      <dgm:spPr/>
      <dgm:t>
        <a:bodyPr/>
        <a:lstStyle/>
        <a:p>
          <a:endParaRPr lang="en-US"/>
        </a:p>
      </dgm:t>
    </dgm:pt>
    <dgm:pt modelId="{01404896-16C8-469D-8B88-006E1761A7D7}">
      <dgm:prSet/>
      <dgm:spPr/>
      <dgm:t>
        <a:bodyPr/>
        <a:lstStyle/>
        <a:p>
          <a:r>
            <a:rPr lang="el-GR" b="1"/>
            <a:t>Όρια Συναλλαγών/Αγορών</a:t>
          </a:r>
          <a:r>
            <a:rPr lang="el-GR"/>
            <a:t>:</a:t>
          </a:r>
          <a:endParaRPr lang="en-US"/>
        </a:p>
      </dgm:t>
    </dgm:pt>
    <dgm:pt modelId="{88EFEF61-831A-47D2-AF02-4DD7F98C26EA}" type="parTrans" cxnId="{B8D61A5D-0E0A-434A-837F-608853CE6284}">
      <dgm:prSet/>
      <dgm:spPr/>
      <dgm:t>
        <a:bodyPr/>
        <a:lstStyle/>
        <a:p>
          <a:endParaRPr lang="en-US"/>
        </a:p>
      </dgm:t>
    </dgm:pt>
    <dgm:pt modelId="{F0E37092-6EE3-4890-B4AB-4D09C8113C68}" type="sibTrans" cxnId="{B8D61A5D-0E0A-434A-837F-608853CE6284}">
      <dgm:prSet/>
      <dgm:spPr/>
      <dgm:t>
        <a:bodyPr/>
        <a:lstStyle/>
        <a:p>
          <a:endParaRPr lang="en-US"/>
        </a:p>
      </dgm:t>
    </dgm:pt>
    <dgm:pt modelId="{F55C5EFD-31C4-4EB9-A1E2-E37BCC05E2BE}">
      <dgm:prSet/>
      <dgm:spPr/>
      <dgm:t>
        <a:bodyPr/>
        <a:lstStyle/>
        <a:p>
          <a:r>
            <a:rPr lang="el-GR"/>
            <a:t>Δυνατότητα ορισμού ημερήσιων, εβδομαδιαίων ή μηνιαίων ορίων.</a:t>
          </a:r>
          <a:endParaRPr lang="en-US"/>
        </a:p>
      </dgm:t>
    </dgm:pt>
    <dgm:pt modelId="{50486E5D-839C-4A19-8C09-4D7511C1884A}" type="parTrans" cxnId="{015AA505-3D44-466C-9F77-0F5CFA5AD3E5}">
      <dgm:prSet/>
      <dgm:spPr/>
      <dgm:t>
        <a:bodyPr/>
        <a:lstStyle/>
        <a:p>
          <a:endParaRPr lang="en-US"/>
        </a:p>
      </dgm:t>
    </dgm:pt>
    <dgm:pt modelId="{297AD794-9009-43DB-AB7A-3AD2D7867273}" type="sibTrans" cxnId="{015AA505-3D44-466C-9F77-0F5CFA5AD3E5}">
      <dgm:prSet/>
      <dgm:spPr/>
      <dgm:t>
        <a:bodyPr/>
        <a:lstStyle/>
        <a:p>
          <a:endParaRPr lang="en-US"/>
        </a:p>
      </dgm:t>
    </dgm:pt>
    <dgm:pt modelId="{D18835C1-70EE-457D-866D-D78C1E5CAF70}">
      <dgm:prSet/>
      <dgm:spPr/>
      <dgm:t>
        <a:bodyPr/>
        <a:lstStyle/>
        <a:p>
          <a:r>
            <a:rPr lang="el-GR"/>
            <a:t>Ειδοποιήσεις για την προσέγγιση ή υπέρβαση των ορίων.</a:t>
          </a:r>
          <a:endParaRPr lang="en-US"/>
        </a:p>
      </dgm:t>
    </dgm:pt>
    <dgm:pt modelId="{9C093EB1-0B77-4054-9E27-1D143F9DD567}" type="parTrans" cxnId="{84C14FC6-89B5-4AA3-A0BD-4D3BFA2F38B1}">
      <dgm:prSet/>
      <dgm:spPr/>
      <dgm:t>
        <a:bodyPr/>
        <a:lstStyle/>
        <a:p>
          <a:endParaRPr lang="en-US"/>
        </a:p>
      </dgm:t>
    </dgm:pt>
    <dgm:pt modelId="{340B89E3-5040-4237-B5B5-3843A411B0A2}" type="sibTrans" cxnId="{84C14FC6-89B5-4AA3-A0BD-4D3BFA2F38B1}">
      <dgm:prSet/>
      <dgm:spPr/>
      <dgm:t>
        <a:bodyPr/>
        <a:lstStyle/>
        <a:p>
          <a:endParaRPr lang="en-US"/>
        </a:p>
      </dgm:t>
    </dgm:pt>
    <dgm:pt modelId="{83CBB8AC-35F9-4AB9-89F0-9D8492B12855}" type="pres">
      <dgm:prSet presAssocID="{48655C02-07E6-4D18-8955-41269DB45D1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CA577B-7BFF-452B-B88B-DA5DE8E68DE4}" type="pres">
      <dgm:prSet presAssocID="{85D332CF-8CC6-4A41-8805-D7C93B827C5F}" presName="hierRoot1" presStyleCnt="0"/>
      <dgm:spPr/>
    </dgm:pt>
    <dgm:pt modelId="{9678376B-C7AD-4B8B-B433-D85E6CBAC27F}" type="pres">
      <dgm:prSet presAssocID="{85D332CF-8CC6-4A41-8805-D7C93B827C5F}" presName="composite" presStyleCnt="0"/>
      <dgm:spPr/>
    </dgm:pt>
    <dgm:pt modelId="{F3B4E40A-04F1-4C74-AD7A-6D574AEB21A0}" type="pres">
      <dgm:prSet presAssocID="{85D332CF-8CC6-4A41-8805-D7C93B827C5F}" presName="background" presStyleLbl="node0" presStyleIdx="0" presStyleCnt="4"/>
      <dgm:spPr/>
    </dgm:pt>
    <dgm:pt modelId="{F97A7D53-6BAC-48F0-BE82-3C0E25D4E3B2}" type="pres">
      <dgm:prSet presAssocID="{85D332CF-8CC6-4A41-8805-D7C93B827C5F}" presName="text" presStyleLbl="fgAcc0" presStyleIdx="0" presStyleCnt="4">
        <dgm:presLayoutVars>
          <dgm:chPref val="3"/>
        </dgm:presLayoutVars>
      </dgm:prSet>
      <dgm:spPr/>
    </dgm:pt>
    <dgm:pt modelId="{89D6FEF7-4D87-42AE-8FA5-088104B63682}" type="pres">
      <dgm:prSet presAssocID="{85D332CF-8CC6-4A41-8805-D7C93B827C5F}" presName="hierChild2" presStyleCnt="0"/>
      <dgm:spPr/>
    </dgm:pt>
    <dgm:pt modelId="{B0E4F583-F194-4921-920C-EBFAB728840C}" type="pres">
      <dgm:prSet presAssocID="{F77282A3-F922-4CDD-A326-E138CCEE584D}" presName="hierRoot1" presStyleCnt="0"/>
      <dgm:spPr/>
    </dgm:pt>
    <dgm:pt modelId="{C795C364-3C29-4DCD-A92D-206C3465DD84}" type="pres">
      <dgm:prSet presAssocID="{F77282A3-F922-4CDD-A326-E138CCEE584D}" presName="composite" presStyleCnt="0"/>
      <dgm:spPr/>
    </dgm:pt>
    <dgm:pt modelId="{8824DFCA-A059-489E-8D07-55BCCD9DA6BA}" type="pres">
      <dgm:prSet presAssocID="{F77282A3-F922-4CDD-A326-E138CCEE584D}" presName="background" presStyleLbl="node0" presStyleIdx="1" presStyleCnt="4"/>
      <dgm:spPr/>
    </dgm:pt>
    <dgm:pt modelId="{F41136B2-3426-4BFE-AAE1-1C34F7B384E8}" type="pres">
      <dgm:prSet presAssocID="{F77282A3-F922-4CDD-A326-E138CCEE584D}" presName="text" presStyleLbl="fgAcc0" presStyleIdx="1" presStyleCnt="4">
        <dgm:presLayoutVars>
          <dgm:chPref val="3"/>
        </dgm:presLayoutVars>
      </dgm:prSet>
      <dgm:spPr/>
    </dgm:pt>
    <dgm:pt modelId="{213ED856-5105-44ED-9BE8-F141B0D0D961}" type="pres">
      <dgm:prSet presAssocID="{F77282A3-F922-4CDD-A326-E138CCEE584D}" presName="hierChild2" presStyleCnt="0"/>
      <dgm:spPr/>
    </dgm:pt>
    <dgm:pt modelId="{2B4C5E52-D354-4BDF-AB6D-71FBEF6142AC}" type="pres">
      <dgm:prSet presAssocID="{14E4187A-1E53-4C22-A727-FA7AB3E2DED4}" presName="hierRoot1" presStyleCnt="0"/>
      <dgm:spPr/>
    </dgm:pt>
    <dgm:pt modelId="{78B54EB4-A84E-4731-AA62-81EB52279245}" type="pres">
      <dgm:prSet presAssocID="{14E4187A-1E53-4C22-A727-FA7AB3E2DED4}" presName="composite" presStyleCnt="0"/>
      <dgm:spPr/>
    </dgm:pt>
    <dgm:pt modelId="{C6567E68-7226-4442-851B-EE926A53307D}" type="pres">
      <dgm:prSet presAssocID="{14E4187A-1E53-4C22-A727-FA7AB3E2DED4}" presName="background" presStyleLbl="node0" presStyleIdx="2" presStyleCnt="4"/>
      <dgm:spPr/>
    </dgm:pt>
    <dgm:pt modelId="{B77BC329-06B8-4495-B9C0-5FE4218813B0}" type="pres">
      <dgm:prSet presAssocID="{14E4187A-1E53-4C22-A727-FA7AB3E2DED4}" presName="text" presStyleLbl="fgAcc0" presStyleIdx="2" presStyleCnt="4">
        <dgm:presLayoutVars>
          <dgm:chPref val="3"/>
        </dgm:presLayoutVars>
      </dgm:prSet>
      <dgm:spPr/>
    </dgm:pt>
    <dgm:pt modelId="{44FADDD1-214B-467D-A83C-06A996CF000D}" type="pres">
      <dgm:prSet presAssocID="{14E4187A-1E53-4C22-A727-FA7AB3E2DED4}" presName="hierChild2" presStyleCnt="0"/>
      <dgm:spPr/>
    </dgm:pt>
    <dgm:pt modelId="{36958671-D61E-45E0-866E-D4F71CCD1602}" type="pres">
      <dgm:prSet presAssocID="{5DE480EB-249D-4C04-8487-FBE48A2EEDE1}" presName="Name10" presStyleLbl="parChTrans1D2" presStyleIdx="0" presStyleCnt="4"/>
      <dgm:spPr/>
    </dgm:pt>
    <dgm:pt modelId="{FE07CAFE-32A4-49FE-82E5-F77D94F9EC80}" type="pres">
      <dgm:prSet presAssocID="{76E16020-7FB5-4677-B2BE-8BAF2BAAEBFB}" presName="hierRoot2" presStyleCnt="0"/>
      <dgm:spPr/>
    </dgm:pt>
    <dgm:pt modelId="{0C6B4252-671A-4B24-B8D0-E1159A4C5F1D}" type="pres">
      <dgm:prSet presAssocID="{76E16020-7FB5-4677-B2BE-8BAF2BAAEBFB}" presName="composite2" presStyleCnt="0"/>
      <dgm:spPr/>
    </dgm:pt>
    <dgm:pt modelId="{71CC6B95-E898-4C43-9D4D-C911CD6DD365}" type="pres">
      <dgm:prSet presAssocID="{76E16020-7FB5-4677-B2BE-8BAF2BAAEBFB}" presName="background2" presStyleLbl="node2" presStyleIdx="0" presStyleCnt="4"/>
      <dgm:spPr/>
    </dgm:pt>
    <dgm:pt modelId="{DF932F02-BCD9-4875-A292-7F93DE1B4726}" type="pres">
      <dgm:prSet presAssocID="{76E16020-7FB5-4677-B2BE-8BAF2BAAEBFB}" presName="text2" presStyleLbl="fgAcc2" presStyleIdx="0" presStyleCnt="4">
        <dgm:presLayoutVars>
          <dgm:chPref val="3"/>
        </dgm:presLayoutVars>
      </dgm:prSet>
      <dgm:spPr/>
    </dgm:pt>
    <dgm:pt modelId="{3CEF795F-18B0-4EFD-AA63-A3801C56B381}" type="pres">
      <dgm:prSet presAssocID="{76E16020-7FB5-4677-B2BE-8BAF2BAAEBFB}" presName="hierChild3" presStyleCnt="0"/>
      <dgm:spPr/>
    </dgm:pt>
    <dgm:pt modelId="{8495D6D8-35A4-4237-98CB-B48F2B1D59C2}" type="pres">
      <dgm:prSet presAssocID="{0E1CCE69-F2B3-4F8F-88BD-2E88D9DA81FF}" presName="Name10" presStyleLbl="parChTrans1D2" presStyleIdx="1" presStyleCnt="4"/>
      <dgm:spPr/>
    </dgm:pt>
    <dgm:pt modelId="{36D06562-0906-4477-BF1B-282F22972195}" type="pres">
      <dgm:prSet presAssocID="{5FDA933F-B786-422D-977C-8D447B648E93}" presName="hierRoot2" presStyleCnt="0"/>
      <dgm:spPr/>
    </dgm:pt>
    <dgm:pt modelId="{64D6D527-DBB4-468C-AD6E-698F895EFDA2}" type="pres">
      <dgm:prSet presAssocID="{5FDA933F-B786-422D-977C-8D447B648E93}" presName="composite2" presStyleCnt="0"/>
      <dgm:spPr/>
    </dgm:pt>
    <dgm:pt modelId="{3143831F-4C8F-4B8E-AFAE-2ABCDB84F016}" type="pres">
      <dgm:prSet presAssocID="{5FDA933F-B786-422D-977C-8D447B648E93}" presName="background2" presStyleLbl="node2" presStyleIdx="1" presStyleCnt="4"/>
      <dgm:spPr/>
    </dgm:pt>
    <dgm:pt modelId="{87915BFF-E8EA-4601-8ECA-7E9F7C6E993D}" type="pres">
      <dgm:prSet presAssocID="{5FDA933F-B786-422D-977C-8D447B648E93}" presName="text2" presStyleLbl="fgAcc2" presStyleIdx="1" presStyleCnt="4">
        <dgm:presLayoutVars>
          <dgm:chPref val="3"/>
        </dgm:presLayoutVars>
      </dgm:prSet>
      <dgm:spPr/>
    </dgm:pt>
    <dgm:pt modelId="{8022CAFE-A3DE-4ECB-8737-65714071BC66}" type="pres">
      <dgm:prSet presAssocID="{5FDA933F-B786-422D-977C-8D447B648E93}" presName="hierChild3" presStyleCnt="0"/>
      <dgm:spPr/>
    </dgm:pt>
    <dgm:pt modelId="{5088A6C1-0277-489C-9A74-E54A841821E2}" type="pres">
      <dgm:prSet presAssocID="{01404896-16C8-469D-8B88-006E1761A7D7}" presName="hierRoot1" presStyleCnt="0"/>
      <dgm:spPr/>
    </dgm:pt>
    <dgm:pt modelId="{750CDBA2-653E-4413-9F06-18D807C555C4}" type="pres">
      <dgm:prSet presAssocID="{01404896-16C8-469D-8B88-006E1761A7D7}" presName="composite" presStyleCnt="0"/>
      <dgm:spPr/>
    </dgm:pt>
    <dgm:pt modelId="{068723B4-2460-4D0B-B6A8-999E454706D1}" type="pres">
      <dgm:prSet presAssocID="{01404896-16C8-469D-8B88-006E1761A7D7}" presName="background" presStyleLbl="node0" presStyleIdx="3" presStyleCnt="4"/>
      <dgm:spPr/>
    </dgm:pt>
    <dgm:pt modelId="{9E72A551-1E80-4782-B061-2CC18AF1BC4C}" type="pres">
      <dgm:prSet presAssocID="{01404896-16C8-469D-8B88-006E1761A7D7}" presName="text" presStyleLbl="fgAcc0" presStyleIdx="3" presStyleCnt="4">
        <dgm:presLayoutVars>
          <dgm:chPref val="3"/>
        </dgm:presLayoutVars>
      </dgm:prSet>
      <dgm:spPr/>
    </dgm:pt>
    <dgm:pt modelId="{46E37219-4213-4153-91AB-A38894AE2056}" type="pres">
      <dgm:prSet presAssocID="{01404896-16C8-469D-8B88-006E1761A7D7}" presName="hierChild2" presStyleCnt="0"/>
      <dgm:spPr/>
    </dgm:pt>
    <dgm:pt modelId="{27500249-5335-4E6D-AADF-B8E9582EABAB}" type="pres">
      <dgm:prSet presAssocID="{50486E5D-839C-4A19-8C09-4D7511C1884A}" presName="Name10" presStyleLbl="parChTrans1D2" presStyleIdx="2" presStyleCnt="4"/>
      <dgm:spPr/>
    </dgm:pt>
    <dgm:pt modelId="{BF69767B-CE3C-474E-A81E-826C22671B68}" type="pres">
      <dgm:prSet presAssocID="{F55C5EFD-31C4-4EB9-A1E2-E37BCC05E2BE}" presName="hierRoot2" presStyleCnt="0"/>
      <dgm:spPr/>
    </dgm:pt>
    <dgm:pt modelId="{DC9103A8-B7F8-4749-809F-9089AED8957E}" type="pres">
      <dgm:prSet presAssocID="{F55C5EFD-31C4-4EB9-A1E2-E37BCC05E2BE}" presName="composite2" presStyleCnt="0"/>
      <dgm:spPr/>
    </dgm:pt>
    <dgm:pt modelId="{447AF4B2-0A08-486D-9F21-54011FE2AF8F}" type="pres">
      <dgm:prSet presAssocID="{F55C5EFD-31C4-4EB9-A1E2-E37BCC05E2BE}" presName="background2" presStyleLbl="node2" presStyleIdx="2" presStyleCnt="4"/>
      <dgm:spPr/>
    </dgm:pt>
    <dgm:pt modelId="{9746C9CE-A75F-4F1C-A46F-6DE1D57E475D}" type="pres">
      <dgm:prSet presAssocID="{F55C5EFD-31C4-4EB9-A1E2-E37BCC05E2BE}" presName="text2" presStyleLbl="fgAcc2" presStyleIdx="2" presStyleCnt="4">
        <dgm:presLayoutVars>
          <dgm:chPref val="3"/>
        </dgm:presLayoutVars>
      </dgm:prSet>
      <dgm:spPr/>
    </dgm:pt>
    <dgm:pt modelId="{1FBEA02B-0230-4F13-BCD3-B2CDB5892C60}" type="pres">
      <dgm:prSet presAssocID="{F55C5EFD-31C4-4EB9-A1E2-E37BCC05E2BE}" presName="hierChild3" presStyleCnt="0"/>
      <dgm:spPr/>
    </dgm:pt>
    <dgm:pt modelId="{1226D3E2-98F8-4088-B8AE-F5D6EE71D729}" type="pres">
      <dgm:prSet presAssocID="{9C093EB1-0B77-4054-9E27-1D143F9DD567}" presName="Name10" presStyleLbl="parChTrans1D2" presStyleIdx="3" presStyleCnt="4"/>
      <dgm:spPr/>
    </dgm:pt>
    <dgm:pt modelId="{2A963541-04A7-472A-AEB3-7929489375B9}" type="pres">
      <dgm:prSet presAssocID="{D18835C1-70EE-457D-866D-D78C1E5CAF70}" presName="hierRoot2" presStyleCnt="0"/>
      <dgm:spPr/>
    </dgm:pt>
    <dgm:pt modelId="{0AD65278-D45E-43B5-87C9-AF55A09A7CD5}" type="pres">
      <dgm:prSet presAssocID="{D18835C1-70EE-457D-866D-D78C1E5CAF70}" presName="composite2" presStyleCnt="0"/>
      <dgm:spPr/>
    </dgm:pt>
    <dgm:pt modelId="{D3442818-A037-474F-92AB-C24FB0EBD290}" type="pres">
      <dgm:prSet presAssocID="{D18835C1-70EE-457D-866D-D78C1E5CAF70}" presName="background2" presStyleLbl="node2" presStyleIdx="3" presStyleCnt="4"/>
      <dgm:spPr/>
    </dgm:pt>
    <dgm:pt modelId="{A6AADA13-19B7-4E69-9007-B559A350C8E6}" type="pres">
      <dgm:prSet presAssocID="{D18835C1-70EE-457D-866D-D78C1E5CAF70}" presName="text2" presStyleLbl="fgAcc2" presStyleIdx="3" presStyleCnt="4">
        <dgm:presLayoutVars>
          <dgm:chPref val="3"/>
        </dgm:presLayoutVars>
      </dgm:prSet>
      <dgm:spPr/>
    </dgm:pt>
    <dgm:pt modelId="{79A3D0F6-F080-4C51-BE86-D99A38596DD7}" type="pres">
      <dgm:prSet presAssocID="{D18835C1-70EE-457D-866D-D78C1E5CAF70}" presName="hierChild3" presStyleCnt="0"/>
      <dgm:spPr/>
    </dgm:pt>
  </dgm:ptLst>
  <dgm:cxnLst>
    <dgm:cxn modelId="{015AA505-3D44-466C-9F77-0F5CFA5AD3E5}" srcId="{01404896-16C8-469D-8B88-006E1761A7D7}" destId="{F55C5EFD-31C4-4EB9-A1E2-E37BCC05E2BE}" srcOrd="0" destOrd="0" parTransId="{50486E5D-839C-4A19-8C09-4D7511C1884A}" sibTransId="{297AD794-9009-43DB-AB7A-3AD2D7867273}"/>
    <dgm:cxn modelId="{171C9D09-4655-4237-928C-6CBAA7778D33}" type="presOf" srcId="{0E1CCE69-F2B3-4F8F-88BD-2E88D9DA81FF}" destId="{8495D6D8-35A4-4237-98CB-B48F2B1D59C2}" srcOrd="0" destOrd="0" presId="urn:microsoft.com/office/officeart/2005/8/layout/hierarchy1"/>
    <dgm:cxn modelId="{2ECDFF0B-42FE-48D3-A6BA-D057F17D01F0}" srcId="{48655C02-07E6-4D18-8955-41269DB45D1A}" destId="{14E4187A-1E53-4C22-A727-FA7AB3E2DED4}" srcOrd="2" destOrd="0" parTransId="{313F6DA5-92B5-4835-80C8-194469542979}" sibTransId="{11AF9605-ED7A-4C42-9A7C-24CADF4EB155}"/>
    <dgm:cxn modelId="{6B0EB614-1E7A-4B32-8BFB-90EF692D3108}" type="presOf" srcId="{76E16020-7FB5-4677-B2BE-8BAF2BAAEBFB}" destId="{DF932F02-BCD9-4875-A292-7F93DE1B4726}" srcOrd="0" destOrd="0" presId="urn:microsoft.com/office/officeart/2005/8/layout/hierarchy1"/>
    <dgm:cxn modelId="{21305B23-6131-4EE2-A4E3-2769AA08E9AE}" type="presOf" srcId="{5FDA933F-B786-422D-977C-8D447B648E93}" destId="{87915BFF-E8EA-4601-8ECA-7E9F7C6E993D}" srcOrd="0" destOrd="0" presId="urn:microsoft.com/office/officeart/2005/8/layout/hierarchy1"/>
    <dgm:cxn modelId="{56354738-96A8-4CED-B765-492DAE177939}" srcId="{14E4187A-1E53-4C22-A727-FA7AB3E2DED4}" destId="{76E16020-7FB5-4677-B2BE-8BAF2BAAEBFB}" srcOrd="0" destOrd="0" parTransId="{5DE480EB-249D-4C04-8487-FBE48A2EEDE1}" sibTransId="{6D3E960C-CC58-47BF-886C-77ADDE06FFF2}"/>
    <dgm:cxn modelId="{B8D61A5D-0E0A-434A-837F-608853CE6284}" srcId="{48655C02-07E6-4D18-8955-41269DB45D1A}" destId="{01404896-16C8-469D-8B88-006E1761A7D7}" srcOrd="3" destOrd="0" parTransId="{88EFEF61-831A-47D2-AF02-4DD7F98C26EA}" sibTransId="{F0E37092-6EE3-4890-B4AB-4D09C8113C68}"/>
    <dgm:cxn modelId="{9E075F64-779D-443E-B4FB-EEC5596E27C4}" srcId="{14E4187A-1E53-4C22-A727-FA7AB3E2DED4}" destId="{5FDA933F-B786-422D-977C-8D447B648E93}" srcOrd="1" destOrd="0" parTransId="{0E1CCE69-F2B3-4F8F-88BD-2E88D9DA81FF}" sibTransId="{02DA38C7-66CA-4DE1-A29F-1DEC8670F9F2}"/>
    <dgm:cxn modelId="{50DA9C65-480A-4D78-8D77-3CBC774D05A3}" srcId="{48655C02-07E6-4D18-8955-41269DB45D1A}" destId="{85D332CF-8CC6-4A41-8805-D7C93B827C5F}" srcOrd="0" destOrd="0" parTransId="{29EC35FA-F69F-4FC1-9791-3D046DDB4083}" sibTransId="{D1E5689B-5B67-4234-8514-C64DCE3C5CD7}"/>
    <dgm:cxn modelId="{2639B66D-A3D5-418F-BC48-60D5A14A0499}" type="presOf" srcId="{9C093EB1-0B77-4054-9E27-1D143F9DD567}" destId="{1226D3E2-98F8-4088-B8AE-F5D6EE71D729}" srcOrd="0" destOrd="0" presId="urn:microsoft.com/office/officeart/2005/8/layout/hierarchy1"/>
    <dgm:cxn modelId="{3FEA7274-2FA2-4039-A974-677040844993}" type="presOf" srcId="{50486E5D-839C-4A19-8C09-4D7511C1884A}" destId="{27500249-5335-4E6D-AADF-B8E9582EABAB}" srcOrd="0" destOrd="0" presId="urn:microsoft.com/office/officeart/2005/8/layout/hierarchy1"/>
    <dgm:cxn modelId="{50D25576-4630-4CC6-B4AA-2E74C65106D6}" type="presOf" srcId="{48655C02-07E6-4D18-8955-41269DB45D1A}" destId="{83CBB8AC-35F9-4AB9-89F0-9D8492B12855}" srcOrd="0" destOrd="0" presId="urn:microsoft.com/office/officeart/2005/8/layout/hierarchy1"/>
    <dgm:cxn modelId="{ED564379-5ED3-44D9-BE48-882DA958510D}" type="presOf" srcId="{14E4187A-1E53-4C22-A727-FA7AB3E2DED4}" destId="{B77BC329-06B8-4495-B9C0-5FE4218813B0}" srcOrd="0" destOrd="0" presId="urn:microsoft.com/office/officeart/2005/8/layout/hierarchy1"/>
    <dgm:cxn modelId="{0A3D2E7A-37C5-4762-BF1B-9F50B3EAD612}" type="presOf" srcId="{D18835C1-70EE-457D-866D-D78C1E5CAF70}" destId="{A6AADA13-19B7-4E69-9007-B559A350C8E6}" srcOrd="0" destOrd="0" presId="urn:microsoft.com/office/officeart/2005/8/layout/hierarchy1"/>
    <dgm:cxn modelId="{5F6E8581-03C7-4658-97EE-B923533336F8}" type="presOf" srcId="{5DE480EB-249D-4C04-8487-FBE48A2EEDE1}" destId="{36958671-D61E-45E0-866E-D4F71CCD1602}" srcOrd="0" destOrd="0" presId="urn:microsoft.com/office/officeart/2005/8/layout/hierarchy1"/>
    <dgm:cxn modelId="{DBC0D886-6852-47AF-98C1-361EEF5F1531}" type="presOf" srcId="{F55C5EFD-31C4-4EB9-A1E2-E37BCC05E2BE}" destId="{9746C9CE-A75F-4F1C-A46F-6DE1D57E475D}" srcOrd="0" destOrd="0" presId="urn:microsoft.com/office/officeart/2005/8/layout/hierarchy1"/>
    <dgm:cxn modelId="{905C8B89-4BED-4F24-A11E-A14312ABC308}" srcId="{48655C02-07E6-4D18-8955-41269DB45D1A}" destId="{F77282A3-F922-4CDD-A326-E138CCEE584D}" srcOrd="1" destOrd="0" parTransId="{1C4C749B-D73A-413C-A165-50AF22CD6F4C}" sibTransId="{3BC119DF-33BC-4478-A575-89520C144B58}"/>
    <dgm:cxn modelId="{81595EAC-531D-4C0B-8426-9B6A7A6F735F}" type="presOf" srcId="{85D332CF-8CC6-4A41-8805-D7C93B827C5F}" destId="{F97A7D53-6BAC-48F0-BE82-3C0E25D4E3B2}" srcOrd="0" destOrd="0" presId="urn:microsoft.com/office/officeart/2005/8/layout/hierarchy1"/>
    <dgm:cxn modelId="{84C14FC6-89B5-4AA3-A0BD-4D3BFA2F38B1}" srcId="{01404896-16C8-469D-8B88-006E1761A7D7}" destId="{D18835C1-70EE-457D-866D-D78C1E5CAF70}" srcOrd="1" destOrd="0" parTransId="{9C093EB1-0B77-4054-9E27-1D143F9DD567}" sibTransId="{340B89E3-5040-4237-B5B5-3843A411B0A2}"/>
    <dgm:cxn modelId="{8C31BCC8-BAAA-40ED-A519-A482A7661015}" type="presOf" srcId="{01404896-16C8-469D-8B88-006E1761A7D7}" destId="{9E72A551-1E80-4782-B061-2CC18AF1BC4C}" srcOrd="0" destOrd="0" presId="urn:microsoft.com/office/officeart/2005/8/layout/hierarchy1"/>
    <dgm:cxn modelId="{5B28A7FD-40D1-4B88-8003-223CB4097E4E}" type="presOf" srcId="{F77282A3-F922-4CDD-A326-E138CCEE584D}" destId="{F41136B2-3426-4BFE-AAE1-1C34F7B384E8}" srcOrd="0" destOrd="0" presId="urn:microsoft.com/office/officeart/2005/8/layout/hierarchy1"/>
    <dgm:cxn modelId="{FE38AEE9-AFCA-4F7B-9120-6B8A08BFC03E}" type="presParOf" srcId="{83CBB8AC-35F9-4AB9-89F0-9D8492B12855}" destId="{ACCA577B-7BFF-452B-B88B-DA5DE8E68DE4}" srcOrd="0" destOrd="0" presId="urn:microsoft.com/office/officeart/2005/8/layout/hierarchy1"/>
    <dgm:cxn modelId="{959E320C-FE2D-42B1-AA03-E91F41C43474}" type="presParOf" srcId="{ACCA577B-7BFF-452B-B88B-DA5DE8E68DE4}" destId="{9678376B-C7AD-4B8B-B433-D85E6CBAC27F}" srcOrd="0" destOrd="0" presId="urn:microsoft.com/office/officeart/2005/8/layout/hierarchy1"/>
    <dgm:cxn modelId="{C12642ED-045D-4228-AFC3-AB7F82D9DD21}" type="presParOf" srcId="{9678376B-C7AD-4B8B-B433-D85E6CBAC27F}" destId="{F3B4E40A-04F1-4C74-AD7A-6D574AEB21A0}" srcOrd="0" destOrd="0" presId="urn:microsoft.com/office/officeart/2005/8/layout/hierarchy1"/>
    <dgm:cxn modelId="{97300C92-3852-4D09-82E7-4E8124DB9A95}" type="presParOf" srcId="{9678376B-C7AD-4B8B-B433-D85E6CBAC27F}" destId="{F97A7D53-6BAC-48F0-BE82-3C0E25D4E3B2}" srcOrd="1" destOrd="0" presId="urn:microsoft.com/office/officeart/2005/8/layout/hierarchy1"/>
    <dgm:cxn modelId="{60F34C13-8A83-4FCA-9FD0-EDAC2B458FEF}" type="presParOf" srcId="{ACCA577B-7BFF-452B-B88B-DA5DE8E68DE4}" destId="{89D6FEF7-4D87-42AE-8FA5-088104B63682}" srcOrd="1" destOrd="0" presId="urn:microsoft.com/office/officeart/2005/8/layout/hierarchy1"/>
    <dgm:cxn modelId="{768D38C8-8126-436A-B722-7B9BD7458887}" type="presParOf" srcId="{83CBB8AC-35F9-4AB9-89F0-9D8492B12855}" destId="{B0E4F583-F194-4921-920C-EBFAB728840C}" srcOrd="1" destOrd="0" presId="urn:microsoft.com/office/officeart/2005/8/layout/hierarchy1"/>
    <dgm:cxn modelId="{72E0BC62-2CD2-4FF2-B39C-87BDFBFECC3F}" type="presParOf" srcId="{B0E4F583-F194-4921-920C-EBFAB728840C}" destId="{C795C364-3C29-4DCD-A92D-206C3465DD84}" srcOrd="0" destOrd="0" presId="urn:microsoft.com/office/officeart/2005/8/layout/hierarchy1"/>
    <dgm:cxn modelId="{535B6A43-3682-4CB7-9BF3-4B1E5C07BFE0}" type="presParOf" srcId="{C795C364-3C29-4DCD-A92D-206C3465DD84}" destId="{8824DFCA-A059-489E-8D07-55BCCD9DA6BA}" srcOrd="0" destOrd="0" presId="urn:microsoft.com/office/officeart/2005/8/layout/hierarchy1"/>
    <dgm:cxn modelId="{6DDB0BDB-BDD1-42A3-9AB9-DA8DF34A4014}" type="presParOf" srcId="{C795C364-3C29-4DCD-A92D-206C3465DD84}" destId="{F41136B2-3426-4BFE-AAE1-1C34F7B384E8}" srcOrd="1" destOrd="0" presId="urn:microsoft.com/office/officeart/2005/8/layout/hierarchy1"/>
    <dgm:cxn modelId="{15D81798-4148-4FFB-9533-76261C4C4F45}" type="presParOf" srcId="{B0E4F583-F194-4921-920C-EBFAB728840C}" destId="{213ED856-5105-44ED-9BE8-F141B0D0D961}" srcOrd="1" destOrd="0" presId="urn:microsoft.com/office/officeart/2005/8/layout/hierarchy1"/>
    <dgm:cxn modelId="{E7700FCE-1F22-4E92-911C-5899DD5AECEC}" type="presParOf" srcId="{83CBB8AC-35F9-4AB9-89F0-9D8492B12855}" destId="{2B4C5E52-D354-4BDF-AB6D-71FBEF6142AC}" srcOrd="2" destOrd="0" presId="urn:microsoft.com/office/officeart/2005/8/layout/hierarchy1"/>
    <dgm:cxn modelId="{4FD1FCED-0787-4C7F-B291-987EEB44E46E}" type="presParOf" srcId="{2B4C5E52-D354-4BDF-AB6D-71FBEF6142AC}" destId="{78B54EB4-A84E-4731-AA62-81EB52279245}" srcOrd="0" destOrd="0" presId="urn:microsoft.com/office/officeart/2005/8/layout/hierarchy1"/>
    <dgm:cxn modelId="{AD3673BE-08FB-415C-8806-8A57F268901E}" type="presParOf" srcId="{78B54EB4-A84E-4731-AA62-81EB52279245}" destId="{C6567E68-7226-4442-851B-EE926A53307D}" srcOrd="0" destOrd="0" presId="urn:microsoft.com/office/officeart/2005/8/layout/hierarchy1"/>
    <dgm:cxn modelId="{43302602-5B2A-430B-95C1-15CDACBA7C1C}" type="presParOf" srcId="{78B54EB4-A84E-4731-AA62-81EB52279245}" destId="{B77BC329-06B8-4495-B9C0-5FE4218813B0}" srcOrd="1" destOrd="0" presId="urn:microsoft.com/office/officeart/2005/8/layout/hierarchy1"/>
    <dgm:cxn modelId="{2C47B4E5-75B8-494C-AF70-B6A0F5C139BE}" type="presParOf" srcId="{2B4C5E52-D354-4BDF-AB6D-71FBEF6142AC}" destId="{44FADDD1-214B-467D-A83C-06A996CF000D}" srcOrd="1" destOrd="0" presId="urn:microsoft.com/office/officeart/2005/8/layout/hierarchy1"/>
    <dgm:cxn modelId="{4978A38B-2333-41C7-88CF-6CCC7AAAAE67}" type="presParOf" srcId="{44FADDD1-214B-467D-A83C-06A996CF000D}" destId="{36958671-D61E-45E0-866E-D4F71CCD1602}" srcOrd="0" destOrd="0" presId="urn:microsoft.com/office/officeart/2005/8/layout/hierarchy1"/>
    <dgm:cxn modelId="{20DF001A-60BC-4D3E-97FC-9692D86EBC0A}" type="presParOf" srcId="{44FADDD1-214B-467D-A83C-06A996CF000D}" destId="{FE07CAFE-32A4-49FE-82E5-F77D94F9EC80}" srcOrd="1" destOrd="0" presId="urn:microsoft.com/office/officeart/2005/8/layout/hierarchy1"/>
    <dgm:cxn modelId="{60E4DF62-3634-4829-B974-8D017454B2DD}" type="presParOf" srcId="{FE07CAFE-32A4-49FE-82E5-F77D94F9EC80}" destId="{0C6B4252-671A-4B24-B8D0-E1159A4C5F1D}" srcOrd="0" destOrd="0" presId="urn:microsoft.com/office/officeart/2005/8/layout/hierarchy1"/>
    <dgm:cxn modelId="{F62DFCA7-EF12-408E-8E0B-73786ACC5B9E}" type="presParOf" srcId="{0C6B4252-671A-4B24-B8D0-E1159A4C5F1D}" destId="{71CC6B95-E898-4C43-9D4D-C911CD6DD365}" srcOrd="0" destOrd="0" presId="urn:microsoft.com/office/officeart/2005/8/layout/hierarchy1"/>
    <dgm:cxn modelId="{839196F8-08DD-43F1-80F8-0606C9CFE958}" type="presParOf" srcId="{0C6B4252-671A-4B24-B8D0-E1159A4C5F1D}" destId="{DF932F02-BCD9-4875-A292-7F93DE1B4726}" srcOrd="1" destOrd="0" presId="urn:microsoft.com/office/officeart/2005/8/layout/hierarchy1"/>
    <dgm:cxn modelId="{525982A7-BB8D-46C7-8782-8F2412DE6EB2}" type="presParOf" srcId="{FE07CAFE-32A4-49FE-82E5-F77D94F9EC80}" destId="{3CEF795F-18B0-4EFD-AA63-A3801C56B381}" srcOrd="1" destOrd="0" presId="urn:microsoft.com/office/officeart/2005/8/layout/hierarchy1"/>
    <dgm:cxn modelId="{41F527DC-2731-4E98-9F49-4C7D84AF18E6}" type="presParOf" srcId="{44FADDD1-214B-467D-A83C-06A996CF000D}" destId="{8495D6D8-35A4-4237-98CB-B48F2B1D59C2}" srcOrd="2" destOrd="0" presId="urn:microsoft.com/office/officeart/2005/8/layout/hierarchy1"/>
    <dgm:cxn modelId="{1267AA4E-46BE-4ECE-8AFA-D78EAB9ED13A}" type="presParOf" srcId="{44FADDD1-214B-467D-A83C-06A996CF000D}" destId="{36D06562-0906-4477-BF1B-282F22972195}" srcOrd="3" destOrd="0" presId="urn:microsoft.com/office/officeart/2005/8/layout/hierarchy1"/>
    <dgm:cxn modelId="{5A2EB17D-2909-4E60-83B4-1100BF12F37A}" type="presParOf" srcId="{36D06562-0906-4477-BF1B-282F22972195}" destId="{64D6D527-DBB4-468C-AD6E-698F895EFDA2}" srcOrd="0" destOrd="0" presId="urn:microsoft.com/office/officeart/2005/8/layout/hierarchy1"/>
    <dgm:cxn modelId="{84FA7404-6D18-423A-9879-9F01182C6972}" type="presParOf" srcId="{64D6D527-DBB4-468C-AD6E-698F895EFDA2}" destId="{3143831F-4C8F-4B8E-AFAE-2ABCDB84F016}" srcOrd="0" destOrd="0" presId="urn:microsoft.com/office/officeart/2005/8/layout/hierarchy1"/>
    <dgm:cxn modelId="{2F5863EA-C5E8-4B54-9B16-9179FD34E261}" type="presParOf" srcId="{64D6D527-DBB4-468C-AD6E-698F895EFDA2}" destId="{87915BFF-E8EA-4601-8ECA-7E9F7C6E993D}" srcOrd="1" destOrd="0" presId="urn:microsoft.com/office/officeart/2005/8/layout/hierarchy1"/>
    <dgm:cxn modelId="{813D2928-1318-48AD-A16F-69F0277488EF}" type="presParOf" srcId="{36D06562-0906-4477-BF1B-282F22972195}" destId="{8022CAFE-A3DE-4ECB-8737-65714071BC66}" srcOrd="1" destOrd="0" presId="urn:microsoft.com/office/officeart/2005/8/layout/hierarchy1"/>
    <dgm:cxn modelId="{0C456CF9-1690-4F1F-BE5F-F1AF945BE6B6}" type="presParOf" srcId="{83CBB8AC-35F9-4AB9-89F0-9D8492B12855}" destId="{5088A6C1-0277-489C-9A74-E54A841821E2}" srcOrd="3" destOrd="0" presId="urn:microsoft.com/office/officeart/2005/8/layout/hierarchy1"/>
    <dgm:cxn modelId="{9FB70022-15ED-4B63-AA70-D91EFA2FF08B}" type="presParOf" srcId="{5088A6C1-0277-489C-9A74-E54A841821E2}" destId="{750CDBA2-653E-4413-9F06-18D807C555C4}" srcOrd="0" destOrd="0" presId="urn:microsoft.com/office/officeart/2005/8/layout/hierarchy1"/>
    <dgm:cxn modelId="{7E368B3A-3293-4E67-94F8-C99B10FFF56D}" type="presParOf" srcId="{750CDBA2-653E-4413-9F06-18D807C555C4}" destId="{068723B4-2460-4D0B-B6A8-999E454706D1}" srcOrd="0" destOrd="0" presId="urn:microsoft.com/office/officeart/2005/8/layout/hierarchy1"/>
    <dgm:cxn modelId="{D7618CB9-6AA7-40E5-8F31-B04A5917C072}" type="presParOf" srcId="{750CDBA2-653E-4413-9F06-18D807C555C4}" destId="{9E72A551-1E80-4782-B061-2CC18AF1BC4C}" srcOrd="1" destOrd="0" presId="urn:microsoft.com/office/officeart/2005/8/layout/hierarchy1"/>
    <dgm:cxn modelId="{7919A874-74C6-49DA-8AAA-589E822CE522}" type="presParOf" srcId="{5088A6C1-0277-489C-9A74-E54A841821E2}" destId="{46E37219-4213-4153-91AB-A38894AE2056}" srcOrd="1" destOrd="0" presId="urn:microsoft.com/office/officeart/2005/8/layout/hierarchy1"/>
    <dgm:cxn modelId="{FFD5BB57-E8B4-46F1-9E3E-809C10E10005}" type="presParOf" srcId="{46E37219-4213-4153-91AB-A38894AE2056}" destId="{27500249-5335-4E6D-AADF-B8E9582EABAB}" srcOrd="0" destOrd="0" presId="urn:microsoft.com/office/officeart/2005/8/layout/hierarchy1"/>
    <dgm:cxn modelId="{EC76EC95-09FE-473F-9E0E-5F0C7E54B721}" type="presParOf" srcId="{46E37219-4213-4153-91AB-A38894AE2056}" destId="{BF69767B-CE3C-474E-A81E-826C22671B68}" srcOrd="1" destOrd="0" presId="urn:microsoft.com/office/officeart/2005/8/layout/hierarchy1"/>
    <dgm:cxn modelId="{424B678C-19BD-4433-B540-FB090BF6C785}" type="presParOf" srcId="{BF69767B-CE3C-474E-A81E-826C22671B68}" destId="{DC9103A8-B7F8-4749-809F-9089AED8957E}" srcOrd="0" destOrd="0" presId="urn:microsoft.com/office/officeart/2005/8/layout/hierarchy1"/>
    <dgm:cxn modelId="{0DD733C6-D9F1-4FAA-8410-3F62CC4E664A}" type="presParOf" srcId="{DC9103A8-B7F8-4749-809F-9089AED8957E}" destId="{447AF4B2-0A08-486D-9F21-54011FE2AF8F}" srcOrd="0" destOrd="0" presId="urn:microsoft.com/office/officeart/2005/8/layout/hierarchy1"/>
    <dgm:cxn modelId="{254134F2-8969-4352-B48D-D9ABBB4DFC36}" type="presParOf" srcId="{DC9103A8-B7F8-4749-809F-9089AED8957E}" destId="{9746C9CE-A75F-4F1C-A46F-6DE1D57E475D}" srcOrd="1" destOrd="0" presId="urn:microsoft.com/office/officeart/2005/8/layout/hierarchy1"/>
    <dgm:cxn modelId="{37CB6A0F-3B3F-4973-9C18-826493AD6A9E}" type="presParOf" srcId="{BF69767B-CE3C-474E-A81E-826C22671B68}" destId="{1FBEA02B-0230-4F13-BCD3-B2CDB5892C60}" srcOrd="1" destOrd="0" presId="urn:microsoft.com/office/officeart/2005/8/layout/hierarchy1"/>
    <dgm:cxn modelId="{6D1B95D4-1571-4D1C-B903-C4498AB7598E}" type="presParOf" srcId="{46E37219-4213-4153-91AB-A38894AE2056}" destId="{1226D3E2-98F8-4088-B8AE-F5D6EE71D729}" srcOrd="2" destOrd="0" presId="urn:microsoft.com/office/officeart/2005/8/layout/hierarchy1"/>
    <dgm:cxn modelId="{C4A46286-A7BB-4E28-9117-E2D7D9DA817A}" type="presParOf" srcId="{46E37219-4213-4153-91AB-A38894AE2056}" destId="{2A963541-04A7-472A-AEB3-7929489375B9}" srcOrd="3" destOrd="0" presId="urn:microsoft.com/office/officeart/2005/8/layout/hierarchy1"/>
    <dgm:cxn modelId="{DF7861E9-A52A-453C-857E-33E24EFE6F59}" type="presParOf" srcId="{2A963541-04A7-472A-AEB3-7929489375B9}" destId="{0AD65278-D45E-43B5-87C9-AF55A09A7CD5}" srcOrd="0" destOrd="0" presId="urn:microsoft.com/office/officeart/2005/8/layout/hierarchy1"/>
    <dgm:cxn modelId="{EB750FBC-8F87-4B00-BFCF-5EC4EEAB5712}" type="presParOf" srcId="{0AD65278-D45E-43B5-87C9-AF55A09A7CD5}" destId="{D3442818-A037-474F-92AB-C24FB0EBD290}" srcOrd="0" destOrd="0" presId="urn:microsoft.com/office/officeart/2005/8/layout/hierarchy1"/>
    <dgm:cxn modelId="{D0D74783-F5EF-4FE7-B9F2-5AC05ABA5AA9}" type="presParOf" srcId="{0AD65278-D45E-43B5-87C9-AF55A09A7CD5}" destId="{A6AADA13-19B7-4E69-9007-B559A350C8E6}" srcOrd="1" destOrd="0" presId="urn:microsoft.com/office/officeart/2005/8/layout/hierarchy1"/>
    <dgm:cxn modelId="{DBBACD4B-6132-4BB6-818C-0E833FC1E81D}" type="presParOf" srcId="{2A963541-04A7-472A-AEB3-7929489375B9}" destId="{79A3D0F6-F080-4C51-BE86-D99A38596D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8324C6-CB19-42D7-9CFE-5E77997A2A4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FE0331-36B6-4D61-BF2E-BC52F2262D5C}">
      <dgm:prSet/>
      <dgm:spPr/>
      <dgm:t>
        <a:bodyPr/>
        <a:lstStyle/>
        <a:p>
          <a:r>
            <a:rPr lang="en-US" b="1" i="0" baseline="0"/>
            <a:t>Υποστήριξη Πολυνομισματικών Λογαριασμών</a:t>
          </a:r>
          <a:r>
            <a:rPr lang="en-US" b="0" i="0" baseline="0"/>
            <a:t>:</a:t>
          </a:r>
          <a:r>
            <a:rPr lang="el-GR" b="0" i="0" baseline="0"/>
            <a:t> </a:t>
          </a:r>
          <a:endParaRPr lang="en-US"/>
        </a:p>
      </dgm:t>
    </dgm:pt>
    <dgm:pt modelId="{3E7C3728-1EE7-4D79-B504-67B2C03C14FA}" type="parTrans" cxnId="{EB39459F-AA86-40C1-ACB4-044E5D78935B}">
      <dgm:prSet/>
      <dgm:spPr/>
      <dgm:t>
        <a:bodyPr/>
        <a:lstStyle/>
        <a:p>
          <a:endParaRPr lang="en-US"/>
        </a:p>
      </dgm:t>
    </dgm:pt>
    <dgm:pt modelId="{DBA2D422-76B4-4D30-9E41-8249443BFBB1}" type="sibTrans" cxnId="{EB39459F-AA86-40C1-ACB4-044E5D78935B}">
      <dgm:prSet/>
      <dgm:spPr/>
      <dgm:t>
        <a:bodyPr/>
        <a:lstStyle/>
        <a:p>
          <a:endParaRPr lang="en-US"/>
        </a:p>
      </dgm:t>
    </dgm:pt>
    <dgm:pt modelId="{77E05B12-B28B-4D83-B160-846A685D40DE}">
      <dgm:prSet/>
      <dgm:spPr/>
      <dgm:t>
        <a:bodyPr/>
        <a:lstStyle/>
        <a:p>
          <a:r>
            <a:rPr lang="en-US" b="0" i="0" baseline="0"/>
            <a:t>Διαχείριση πολλών νομισμάτων στον ίδιο λογαριασμό.</a:t>
          </a:r>
          <a:endParaRPr lang="en-US"/>
        </a:p>
      </dgm:t>
    </dgm:pt>
    <dgm:pt modelId="{1ED440F4-85D2-425A-AD7B-C4AFE37BD3A2}" type="parTrans" cxnId="{076ADFD4-FCFA-4FE9-9AEA-B4E02DA7940D}">
      <dgm:prSet/>
      <dgm:spPr/>
      <dgm:t>
        <a:bodyPr/>
        <a:lstStyle/>
        <a:p>
          <a:endParaRPr lang="en-US"/>
        </a:p>
      </dgm:t>
    </dgm:pt>
    <dgm:pt modelId="{78AE25E7-4952-402D-AEE5-29A68CD4CDD2}" type="sibTrans" cxnId="{076ADFD4-FCFA-4FE9-9AEA-B4E02DA7940D}">
      <dgm:prSet/>
      <dgm:spPr/>
      <dgm:t>
        <a:bodyPr/>
        <a:lstStyle/>
        <a:p>
          <a:endParaRPr lang="en-US"/>
        </a:p>
      </dgm:t>
    </dgm:pt>
    <dgm:pt modelId="{A3CE4D4F-6AFE-4633-9D70-1308429A1B7D}">
      <dgm:prSet/>
      <dgm:spPr/>
      <dgm:t>
        <a:bodyPr/>
        <a:lstStyle/>
        <a:p>
          <a:r>
            <a:rPr lang="en-US" b="0" i="0" baseline="0"/>
            <a:t>Αυτόματη μετατροπή συναλλάγματος με χαμηλές προμήθειες.</a:t>
          </a:r>
          <a:endParaRPr lang="en-US"/>
        </a:p>
      </dgm:t>
    </dgm:pt>
    <dgm:pt modelId="{B2B8047E-CC3D-45C6-B36A-7FFF54F9D775}" type="parTrans" cxnId="{33FC36A0-CFC0-4BE0-85DD-768AF6F1A81D}">
      <dgm:prSet/>
      <dgm:spPr/>
      <dgm:t>
        <a:bodyPr/>
        <a:lstStyle/>
        <a:p>
          <a:endParaRPr lang="en-US"/>
        </a:p>
      </dgm:t>
    </dgm:pt>
    <dgm:pt modelId="{08313621-FF59-4447-BB1A-FEAD91B3E429}" type="sibTrans" cxnId="{33FC36A0-CFC0-4BE0-85DD-768AF6F1A81D}">
      <dgm:prSet/>
      <dgm:spPr/>
      <dgm:t>
        <a:bodyPr/>
        <a:lstStyle/>
        <a:p>
          <a:endParaRPr lang="en-US"/>
        </a:p>
      </dgm:t>
    </dgm:pt>
    <dgm:pt modelId="{4231F4E9-652D-44E9-8809-33A35C291F73}">
      <dgm:prSet/>
      <dgm:spPr/>
      <dgm:t>
        <a:bodyPr/>
        <a:lstStyle/>
        <a:p>
          <a:r>
            <a:rPr lang="en-US" b="1" i="0" baseline="0"/>
            <a:t>Αναγνώριση Βιομετρικών Δεδομένων</a:t>
          </a:r>
          <a:r>
            <a:rPr lang="en-US" b="0" i="0" baseline="0"/>
            <a:t>:</a:t>
          </a:r>
          <a:endParaRPr lang="en-US"/>
        </a:p>
      </dgm:t>
    </dgm:pt>
    <dgm:pt modelId="{63622915-2975-4F56-875A-0DDF4D5B5B5A}" type="parTrans" cxnId="{C0309494-D24E-4D9C-9EBA-8146294C43E0}">
      <dgm:prSet/>
      <dgm:spPr/>
      <dgm:t>
        <a:bodyPr/>
        <a:lstStyle/>
        <a:p>
          <a:endParaRPr lang="en-US"/>
        </a:p>
      </dgm:t>
    </dgm:pt>
    <dgm:pt modelId="{DE25B715-99E5-4CA3-AD17-A4E572864391}" type="sibTrans" cxnId="{C0309494-D24E-4D9C-9EBA-8146294C43E0}">
      <dgm:prSet/>
      <dgm:spPr/>
      <dgm:t>
        <a:bodyPr/>
        <a:lstStyle/>
        <a:p>
          <a:endParaRPr lang="en-US"/>
        </a:p>
      </dgm:t>
    </dgm:pt>
    <dgm:pt modelId="{2F638302-E6EE-4974-9868-1FD73233B7FB}">
      <dgm:prSet/>
      <dgm:spPr/>
      <dgm:t>
        <a:bodyPr/>
        <a:lstStyle/>
        <a:p>
          <a:r>
            <a:rPr lang="en-US" b="0" i="0" baseline="0"/>
            <a:t>Σύνδεση και επιβεβαίωση ταυτότητας με δακτυλικό αποτύπωμα ή αναγνώριση προσώπου.</a:t>
          </a:r>
          <a:endParaRPr lang="en-US"/>
        </a:p>
      </dgm:t>
    </dgm:pt>
    <dgm:pt modelId="{369BBA4C-293D-404F-B553-31BC357C44BD}" type="parTrans" cxnId="{AB09E206-66D2-488B-A049-2E5587225E37}">
      <dgm:prSet/>
      <dgm:spPr/>
      <dgm:t>
        <a:bodyPr/>
        <a:lstStyle/>
        <a:p>
          <a:endParaRPr lang="en-US"/>
        </a:p>
      </dgm:t>
    </dgm:pt>
    <dgm:pt modelId="{3FDE0234-830E-4FD8-A1E4-87E272328226}" type="sibTrans" cxnId="{AB09E206-66D2-488B-A049-2E5587225E37}">
      <dgm:prSet/>
      <dgm:spPr/>
      <dgm:t>
        <a:bodyPr/>
        <a:lstStyle/>
        <a:p>
          <a:endParaRPr lang="en-US"/>
        </a:p>
      </dgm:t>
    </dgm:pt>
    <dgm:pt modelId="{454F36D5-E308-4E8F-B8A2-E7BDD7C3DE99}">
      <dgm:prSet/>
      <dgm:spPr/>
      <dgm:t>
        <a:bodyPr/>
        <a:lstStyle/>
        <a:p>
          <a:r>
            <a:rPr lang="en-US" b="1" i="0" baseline="0"/>
            <a:t>Custom Notifications μέσω App</a:t>
          </a:r>
          <a:r>
            <a:rPr lang="en-US" b="0" i="0" baseline="0"/>
            <a:t>:</a:t>
          </a:r>
          <a:endParaRPr lang="en-US"/>
        </a:p>
      </dgm:t>
    </dgm:pt>
    <dgm:pt modelId="{EF1592AD-96E0-45B5-A9FD-A55BC8C84B13}" type="parTrans" cxnId="{813A0976-73FA-4984-967C-BBAF6F8625EC}">
      <dgm:prSet/>
      <dgm:spPr/>
      <dgm:t>
        <a:bodyPr/>
        <a:lstStyle/>
        <a:p>
          <a:endParaRPr lang="en-US"/>
        </a:p>
      </dgm:t>
    </dgm:pt>
    <dgm:pt modelId="{8558519A-86FA-4046-B21E-414ECB5CF2B4}" type="sibTrans" cxnId="{813A0976-73FA-4984-967C-BBAF6F8625EC}">
      <dgm:prSet/>
      <dgm:spPr/>
      <dgm:t>
        <a:bodyPr/>
        <a:lstStyle/>
        <a:p>
          <a:endParaRPr lang="en-US"/>
        </a:p>
      </dgm:t>
    </dgm:pt>
    <dgm:pt modelId="{86C6E971-80A0-4CB0-830C-6FD6AF4C95DC}">
      <dgm:prSet/>
      <dgm:spPr/>
      <dgm:t>
        <a:bodyPr/>
        <a:lstStyle/>
        <a:p>
          <a:r>
            <a:rPr lang="en-US" b="0" i="0" baseline="0"/>
            <a:t>Δυνατότητα ειδοποιήσεων σε πραγματικό χρόνο μέσω εφαρμογής.</a:t>
          </a:r>
          <a:endParaRPr lang="en-US"/>
        </a:p>
      </dgm:t>
    </dgm:pt>
    <dgm:pt modelId="{A54D5A26-D5F7-4B70-AC9E-15F3158089AD}" type="parTrans" cxnId="{90DAE639-35CD-4679-9537-E4E210ACDA58}">
      <dgm:prSet/>
      <dgm:spPr/>
      <dgm:t>
        <a:bodyPr/>
        <a:lstStyle/>
        <a:p>
          <a:endParaRPr lang="en-US"/>
        </a:p>
      </dgm:t>
    </dgm:pt>
    <dgm:pt modelId="{41695674-4A9C-4006-AA77-2B8CCD193EB3}" type="sibTrans" cxnId="{90DAE639-35CD-4679-9537-E4E210ACDA58}">
      <dgm:prSet/>
      <dgm:spPr/>
      <dgm:t>
        <a:bodyPr/>
        <a:lstStyle/>
        <a:p>
          <a:endParaRPr lang="en-US"/>
        </a:p>
      </dgm:t>
    </dgm:pt>
    <dgm:pt modelId="{7B976351-5319-4B1A-8517-8E39BB861C0E}">
      <dgm:prSet/>
      <dgm:spPr/>
      <dgm:t>
        <a:bodyPr/>
        <a:lstStyle/>
        <a:p>
          <a:r>
            <a:rPr lang="en-US" b="0" i="0" baseline="0"/>
            <a:t>Ρυθμίσεις εξατομίκευσης για είδη ειδοποιήσεων.</a:t>
          </a:r>
          <a:endParaRPr lang="en-US"/>
        </a:p>
      </dgm:t>
    </dgm:pt>
    <dgm:pt modelId="{31C39DDF-D117-4C21-9813-B266563D8856}" type="parTrans" cxnId="{5C8982F8-D820-4025-90C4-754E17F4D840}">
      <dgm:prSet/>
      <dgm:spPr/>
      <dgm:t>
        <a:bodyPr/>
        <a:lstStyle/>
        <a:p>
          <a:endParaRPr lang="en-US"/>
        </a:p>
      </dgm:t>
    </dgm:pt>
    <dgm:pt modelId="{2CC9601F-6B90-4E8A-A098-7DFC82F92737}" type="sibTrans" cxnId="{5C8982F8-D820-4025-90C4-754E17F4D840}">
      <dgm:prSet/>
      <dgm:spPr/>
      <dgm:t>
        <a:bodyPr/>
        <a:lstStyle/>
        <a:p>
          <a:endParaRPr lang="en-US"/>
        </a:p>
      </dgm:t>
    </dgm:pt>
    <dgm:pt modelId="{B08F83E9-24F0-46A9-A8A3-A64112E77A56}">
      <dgm:prSet/>
      <dgm:spPr/>
      <dgm:t>
        <a:bodyPr/>
        <a:lstStyle/>
        <a:p>
          <a:r>
            <a:rPr lang="en-US" b="1" i="0" baseline="0"/>
            <a:t>Υποστήριξη API</a:t>
          </a:r>
          <a:r>
            <a:rPr lang="en-US" b="0" i="0" baseline="0"/>
            <a:t>:</a:t>
          </a:r>
          <a:endParaRPr lang="en-US"/>
        </a:p>
      </dgm:t>
    </dgm:pt>
    <dgm:pt modelId="{C8DDD2C5-3BE9-4766-BB0A-DF95DC9B5C5C}" type="parTrans" cxnId="{2998875A-D4C7-4B45-BDE5-726592141F53}">
      <dgm:prSet/>
      <dgm:spPr/>
      <dgm:t>
        <a:bodyPr/>
        <a:lstStyle/>
        <a:p>
          <a:endParaRPr lang="en-US"/>
        </a:p>
      </dgm:t>
    </dgm:pt>
    <dgm:pt modelId="{530F75D5-12A6-4FDC-8B3F-8170670969AD}" type="sibTrans" cxnId="{2998875A-D4C7-4B45-BDE5-726592141F53}">
      <dgm:prSet/>
      <dgm:spPr/>
      <dgm:t>
        <a:bodyPr/>
        <a:lstStyle/>
        <a:p>
          <a:endParaRPr lang="en-US"/>
        </a:p>
      </dgm:t>
    </dgm:pt>
    <dgm:pt modelId="{CFA2657F-C5EE-41DA-9D44-5893C20DC2C6}">
      <dgm:prSet/>
      <dgm:spPr/>
      <dgm:t>
        <a:bodyPr/>
        <a:lstStyle/>
        <a:p>
          <a:r>
            <a:rPr lang="en-US" b="0" i="0" baseline="0"/>
            <a:t>Παροχή API για διασύνδεση της πλατφόρμας με άλλες εφαρμογές ή υπηρεσίες.</a:t>
          </a:r>
          <a:endParaRPr lang="en-US"/>
        </a:p>
      </dgm:t>
    </dgm:pt>
    <dgm:pt modelId="{9ABFBB25-A61D-4468-8FA8-85FD06169758}" type="parTrans" cxnId="{C9E47A3E-B419-43BE-A110-5B14CE001117}">
      <dgm:prSet/>
      <dgm:spPr/>
      <dgm:t>
        <a:bodyPr/>
        <a:lstStyle/>
        <a:p>
          <a:endParaRPr lang="en-US"/>
        </a:p>
      </dgm:t>
    </dgm:pt>
    <dgm:pt modelId="{B870D359-746D-40DD-851C-42EB5D92FC58}" type="sibTrans" cxnId="{C9E47A3E-B419-43BE-A110-5B14CE001117}">
      <dgm:prSet/>
      <dgm:spPr/>
      <dgm:t>
        <a:bodyPr/>
        <a:lstStyle/>
        <a:p>
          <a:endParaRPr lang="en-US"/>
        </a:p>
      </dgm:t>
    </dgm:pt>
    <dgm:pt modelId="{DE8B7524-1CA3-4E7D-A885-9784A37BFC97}">
      <dgm:prSet/>
      <dgm:spPr/>
      <dgm:t>
        <a:bodyPr/>
        <a:lstStyle/>
        <a:p>
          <a:r>
            <a:rPr lang="en-US" b="0" i="0" baseline="0"/>
            <a:t>Ιδανικό για επιχειρήσεις και τρίτους παρόχους.</a:t>
          </a:r>
          <a:endParaRPr lang="en-US"/>
        </a:p>
      </dgm:t>
    </dgm:pt>
    <dgm:pt modelId="{C91DB75C-2145-4B0C-A8A8-08A408B7A48D}" type="parTrans" cxnId="{62D4D59D-EB69-41FD-8F9D-028EAF681AEE}">
      <dgm:prSet/>
      <dgm:spPr/>
      <dgm:t>
        <a:bodyPr/>
        <a:lstStyle/>
        <a:p>
          <a:endParaRPr lang="en-US"/>
        </a:p>
      </dgm:t>
    </dgm:pt>
    <dgm:pt modelId="{B465BE58-DA5D-4F7D-993D-26A24A8B1DDF}" type="sibTrans" cxnId="{62D4D59D-EB69-41FD-8F9D-028EAF681AEE}">
      <dgm:prSet/>
      <dgm:spPr/>
      <dgm:t>
        <a:bodyPr/>
        <a:lstStyle/>
        <a:p>
          <a:endParaRPr lang="en-US"/>
        </a:p>
      </dgm:t>
    </dgm:pt>
    <dgm:pt modelId="{151A8ECC-06CF-4C73-A6F0-9CAF02AB56F6}" type="pres">
      <dgm:prSet presAssocID="{4D8324C6-CB19-42D7-9CFE-5E77997A2A4B}" presName="Name0" presStyleCnt="0">
        <dgm:presLayoutVars>
          <dgm:dir/>
          <dgm:animLvl val="lvl"/>
          <dgm:resizeHandles val="exact"/>
        </dgm:presLayoutVars>
      </dgm:prSet>
      <dgm:spPr/>
    </dgm:pt>
    <dgm:pt modelId="{3D510CE4-FB3F-40C5-B68C-5AFF8C0EF2AE}" type="pres">
      <dgm:prSet presAssocID="{01FE0331-36B6-4D61-BF2E-BC52F2262D5C}" presName="composite" presStyleCnt="0"/>
      <dgm:spPr/>
    </dgm:pt>
    <dgm:pt modelId="{E00E2CA3-E031-47BF-BCDE-597BECBC1B83}" type="pres">
      <dgm:prSet presAssocID="{01FE0331-36B6-4D61-BF2E-BC52F2262D5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C09C1AA-60E4-4083-8F27-CF381B75D5CA}" type="pres">
      <dgm:prSet presAssocID="{01FE0331-36B6-4D61-BF2E-BC52F2262D5C}" presName="desTx" presStyleLbl="alignAccFollowNode1" presStyleIdx="0" presStyleCnt="4">
        <dgm:presLayoutVars>
          <dgm:bulletEnabled val="1"/>
        </dgm:presLayoutVars>
      </dgm:prSet>
      <dgm:spPr/>
    </dgm:pt>
    <dgm:pt modelId="{6766D2D6-62AD-4A03-97A9-3A4DF615CD4E}" type="pres">
      <dgm:prSet presAssocID="{DBA2D422-76B4-4D30-9E41-8249443BFBB1}" presName="space" presStyleCnt="0"/>
      <dgm:spPr/>
    </dgm:pt>
    <dgm:pt modelId="{16A8C7F1-4FE9-411B-824B-B8DFB41C9D72}" type="pres">
      <dgm:prSet presAssocID="{4231F4E9-652D-44E9-8809-33A35C291F73}" presName="composite" presStyleCnt="0"/>
      <dgm:spPr/>
    </dgm:pt>
    <dgm:pt modelId="{9C8A6CD8-79A8-4AD7-9543-315B74006C67}" type="pres">
      <dgm:prSet presAssocID="{4231F4E9-652D-44E9-8809-33A35C291F7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3A37BF5-6E4C-4C70-BF52-A584EF79FEDE}" type="pres">
      <dgm:prSet presAssocID="{4231F4E9-652D-44E9-8809-33A35C291F73}" presName="desTx" presStyleLbl="alignAccFollowNode1" presStyleIdx="1" presStyleCnt="4">
        <dgm:presLayoutVars>
          <dgm:bulletEnabled val="1"/>
        </dgm:presLayoutVars>
      </dgm:prSet>
      <dgm:spPr/>
    </dgm:pt>
    <dgm:pt modelId="{C8D6A0F1-E187-449D-A8A9-2AA5A3B8ED6A}" type="pres">
      <dgm:prSet presAssocID="{DE25B715-99E5-4CA3-AD17-A4E572864391}" presName="space" presStyleCnt="0"/>
      <dgm:spPr/>
    </dgm:pt>
    <dgm:pt modelId="{64F9BAA9-8ACD-4F94-B55B-8DB3B18C040C}" type="pres">
      <dgm:prSet presAssocID="{454F36D5-E308-4E8F-B8A2-E7BDD7C3DE99}" presName="composite" presStyleCnt="0"/>
      <dgm:spPr/>
    </dgm:pt>
    <dgm:pt modelId="{562A3DE6-B36D-4D6A-B015-D9A1936AF8D3}" type="pres">
      <dgm:prSet presAssocID="{454F36D5-E308-4E8F-B8A2-E7BDD7C3DE9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69F0D9F-57AC-47EA-9040-745080F25720}" type="pres">
      <dgm:prSet presAssocID="{454F36D5-E308-4E8F-B8A2-E7BDD7C3DE99}" presName="desTx" presStyleLbl="alignAccFollowNode1" presStyleIdx="2" presStyleCnt="4">
        <dgm:presLayoutVars>
          <dgm:bulletEnabled val="1"/>
        </dgm:presLayoutVars>
      </dgm:prSet>
      <dgm:spPr/>
    </dgm:pt>
    <dgm:pt modelId="{16D741CF-CA4D-4B5E-8D30-FC5935375787}" type="pres">
      <dgm:prSet presAssocID="{8558519A-86FA-4046-B21E-414ECB5CF2B4}" presName="space" presStyleCnt="0"/>
      <dgm:spPr/>
    </dgm:pt>
    <dgm:pt modelId="{46B3EDD1-8677-476C-960B-D11B76D51B9F}" type="pres">
      <dgm:prSet presAssocID="{B08F83E9-24F0-46A9-A8A3-A64112E77A56}" presName="composite" presStyleCnt="0"/>
      <dgm:spPr/>
    </dgm:pt>
    <dgm:pt modelId="{A4D315F4-7A94-40DF-A834-4897D85E77E8}" type="pres">
      <dgm:prSet presAssocID="{B08F83E9-24F0-46A9-A8A3-A64112E77A5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AF9A234-FE79-4BC1-A1BB-A74E6C1DEA3C}" type="pres">
      <dgm:prSet presAssocID="{B08F83E9-24F0-46A9-A8A3-A64112E77A5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B09E206-66D2-488B-A049-2E5587225E37}" srcId="{4231F4E9-652D-44E9-8809-33A35C291F73}" destId="{2F638302-E6EE-4974-9868-1FD73233B7FB}" srcOrd="0" destOrd="0" parTransId="{369BBA4C-293D-404F-B553-31BC357C44BD}" sibTransId="{3FDE0234-830E-4FD8-A1E4-87E272328226}"/>
    <dgm:cxn modelId="{7918FB22-3303-4BA7-A050-9C6B5DFF6097}" type="presOf" srcId="{4D8324C6-CB19-42D7-9CFE-5E77997A2A4B}" destId="{151A8ECC-06CF-4C73-A6F0-9CAF02AB56F6}" srcOrd="0" destOrd="0" presId="urn:microsoft.com/office/officeart/2005/8/layout/hList1"/>
    <dgm:cxn modelId="{FB842D36-730D-44BE-A1C5-B5BC45278417}" type="presOf" srcId="{DE8B7524-1CA3-4E7D-A885-9784A37BFC97}" destId="{7AF9A234-FE79-4BC1-A1BB-A74E6C1DEA3C}" srcOrd="0" destOrd="1" presId="urn:microsoft.com/office/officeart/2005/8/layout/hList1"/>
    <dgm:cxn modelId="{90DAE639-35CD-4679-9537-E4E210ACDA58}" srcId="{454F36D5-E308-4E8F-B8A2-E7BDD7C3DE99}" destId="{86C6E971-80A0-4CB0-830C-6FD6AF4C95DC}" srcOrd="0" destOrd="0" parTransId="{A54D5A26-D5F7-4B70-AC9E-15F3158089AD}" sibTransId="{41695674-4A9C-4006-AA77-2B8CCD193EB3}"/>
    <dgm:cxn modelId="{C9E47A3E-B419-43BE-A110-5B14CE001117}" srcId="{B08F83E9-24F0-46A9-A8A3-A64112E77A56}" destId="{CFA2657F-C5EE-41DA-9D44-5893C20DC2C6}" srcOrd="0" destOrd="0" parTransId="{9ABFBB25-A61D-4468-8FA8-85FD06169758}" sibTransId="{B870D359-746D-40DD-851C-42EB5D92FC58}"/>
    <dgm:cxn modelId="{17AD5060-5EA9-490E-8865-6040DA1A8DE0}" type="presOf" srcId="{77E05B12-B28B-4D83-B160-846A685D40DE}" destId="{1C09C1AA-60E4-4083-8F27-CF381B75D5CA}" srcOrd="0" destOrd="0" presId="urn:microsoft.com/office/officeart/2005/8/layout/hList1"/>
    <dgm:cxn modelId="{34F55860-3B2F-4699-BBCA-7B2DEAAB399E}" type="presOf" srcId="{7B976351-5319-4B1A-8517-8E39BB861C0E}" destId="{E69F0D9F-57AC-47EA-9040-745080F25720}" srcOrd="0" destOrd="1" presId="urn:microsoft.com/office/officeart/2005/8/layout/hList1"/>
    <dgm:cxn modelId="{6CA9FF41-938D-4AD5-81E7-C4194E850797}" type="presOf" srcId="{CFA2657F-C5EE-41DA-9D44-5893C20DC2C6}" destId="{7AF9A234-FE79-4BC1-A1BB-A74E6C1DEA3C}" srcOrd="0" destOrd="0" presId="urn:microsoft.com/office/officeart/2005/8/layout/hList1"/>
    <dgm:cxn modelId="{FBBA5070-E3E4-4921-9CD2-609A5123D52F}" type="presOf" srcId="{01FE0331-36B6-4D61-BF2E-BC52F2262D5C}" destId="{E00E2CA3-E031-47BF-BCDE-597BECBC1B83}" srcOrd="0" destOrd="0" presId="urn:microsoft.com/office/officeart/2005/8/layout/hList1"/>
    <dgm:cxn modelId="{EEF7B550-7627-4492-A924-AD579958E318}" type="presOf" srcId="{454F36D5-E308-4E8F-B8A2-E7BDD7C3DE99}" destId="{562A3DE6-B36D-4D6A-B015-D9A1936AF8D3}" srcOrd="0" destOrd="0" presId="urn:microsoft.com/office/officeart/2005/8/layout/hList1"/>
    <dgm:cxn modelId="{813A0976-73FA-4984-967C-BBAF6F8625EC}" srcId="{4D8324C6-CB19-42D7-9CFE-5E77997A2A4B}" destId="{454F36D5-E308-4E8F-B8A2-E7BDD7C3DE99}" srcOrd="2" destOrd="0" parTransId="{EF1592AD-96E0-45B5-A9FD-A55BC8C84B13}" sibTransId="{8558519A-86FA-4046-B21E-414ECB5CF2B4}"/>
    <dgm:cxn modelId="{2998875A-D4C7-4B45-BDE5-726592141F53}" srcId="{4D8324C6-CB19-42D7-9CFE-5E77997A2A4B}" destId="{B08F83E9-24F0-46A9-A8A3-A64112E77A56}" srcOrd="3" destOrd="0" parTransId="{C8DDD2C5-3BE9-4766-BB0A-DF95DC9B5C5C}" sibTransId="{530F75D5-12A6-4FDC-8B3F-8170670969AD}"/>
    <dgm:cxn modelId="{C0309494-D24E-4D9C-9EBA-8146294C43E0}" srcId="{4D8324C6-CB19-42D7-9CFE-5E77997A2A4B}" destId="{4231F4E9-652D-44E9-8809-33A35C291F73}" srcOrd="1" destOrd="0" parTransId="{63622915-2975-4F56-875A-0DDF4D5B5B5A}" sibTransId="{DE25B715-99E5-4CA3-AD17-A4E572864391}"/>
    <dgm:cxn modelId="{29D9DD98-31C1-4562-AE42-A302AB41C901}" type="presOf" srcId="{4231F4E9-652D-44E9-8809-33A35C291F73}" destId="{9C8A6CD8-79A8-4AD7-9543-315B74006C67}" srcOrd="0" destOrd="0" presId="urn:microsoft.com/office/officeart/2005/8/layout/hList1"/>
    <dgm:cxn modelId="{62D4D59D-EB69-41FD-8F9D-028EAF681AEE}" srcId="{B08F83E9-24F0-46A9-A8A3-A64112E77A56}" destId="{DE8B7524-1CA3-4E7D-A885-9784A37BFC97}" srcOrd="1" destOrd="0" parTransId="{C91DB75C-2145-4B0C-A8A8-08A408B7A48D}" sibTransId="{B465BE58-DA5D-4F7D-993D-26A24A8B1DDF}"/>
    <dgm:cxn modelId="{EB39459F-AA86-40C1-ACB4-044E5D78935B}" srcId="{4D8324C6-CB19-42D7-9CFE-5E77997A2A4B}" destId="{01FE0331-36B6-4D61-BF2E-BC52F2262D5C}" srcOrd="0" destOrd="0" parTransId="{3E7C3728-1EE7-4D79-B504-67B2C03C14FA}" sibTransId="{DBA2D422-76B4-4D30-9E41-8249443BFBB1}"/>
    <dgm:cxn modelId="{33FC36A0-CFC0-4BE0-85DD-768AF6F1A81D}" srcId="{01FE0331-36B6-4D61-BF2E-BC52F2262D5C}" destId="{A3CE4D4F-6AFE-4633-9D70-1308429A1B7D}" srcOrd="1" destOrd="0" parTransId="{B2B8047E-CC3D-45C6-B36A-7FFF54F9D775}" sibTransId="{08313621-FF59-4447-BB1A-FEAD91B3E429}"/>
    <dgm:cxn modelId="{4FF842AB-C4BB-42F9-AA7F-AB6593DD754F}" type="presOf" srcId="{86C6E971-80A0-4CB0-830C-6FD6AF4C95DC}" destId="{E69F0D9F-57AC-47EA-9040-745080F25720}" srcOrd="0" destOrd="0" presId="urn:microsoft.com/office/officeart/2005/8/layout/hList1"/>
    <dgm:cxn modelId="{D0F872AB-C4F3-48EA-9075-7612193DB852}" type="presOf" srcId="{A3CE4D4F-6AFE-4633-9D70-1308429A1B7D}" destId="{1C09C1AA-60E4-4083-8F27-CF381B75D5CA}" srcOrd="0" destOrd="1" presId="urn:microsoft.com/office/officeart/2005/8/layout/hList1"/>
    <dgm:cxn modelId="{AB8BCCD2-683B-48AD-8D4F-847D7D7A73A7}" type="presOf" srcId="{B08F83E9-24F0-46A9-A8A3-A64112E77A56}" destId="{A4D315F4-7A94-40DF-A834-4897D85E77E8}" srcOrd="0" destOrd="0" presId="urn:microsoft.com/office/officeart/2005/8/layout/hList1"/>
    <dgm:cxn modelId="{076ADFD4-FCFA-4FE9-9AEA-B4E02DA7940D}" srcId="{01FE0331-36B6-4D61-BF2E-BC52F2262D5C}" destId="{77E05B12-B28B-4D83-B160-846A685D40DE}" srcOrd="0" destOrd="0" parTransId="{1ED440F4-85D2-425A-AD7B-C4AFE37BD3A2}" sibTransId="{78AE25E7-4952-402D-AEE5-29A68CD4CDD2}"/>
    <dgm:cxn modelId="{761B6FDA-1A36-402E-BC51-29585D095E64}" type="presOf" srcId="{2F638302-E6EE-4974-9868-1FD73233B7FB}" destId="{C3A37BF5-6E4C-4C70-BF52-A584EF79FEDE}" srcOrd="0" destOrd="0" presId="urn:microsoft.com/office/officeart/2005/8/layout/hList1"/>
    <dgm:cxn modelId="{5C8982F8-D820-4025-90C4-754E17F4D840}" srcId="{454F36D5-E308-4E8F-B8A2-E7BDD7C3DE99}" destId="{7B976351-5319-4B1A-8517-8E39BB861C0E}" srcOrd="1" destOrd="0" parTransId="{31C39DDF-D117-4C21-9813-B266563D8856}" sibTransId="{2CC9601F-6B90-4E8A-A098-7DFC82F92737}"/>
    <dgm:cxn modelId="{3273A234-0B1A-40D9-8C54-D0CBD332114B}" type="presParOf" srcId="{151A8ECC-06CF-4C73-A6F0-9CAF02AB56F6}" destId="{3D510CE4-FB3F-40C5-B68C-5AFF8C0EF2AE}" srcOrd="0" destOrd="0" presId="urn:microsoft.com/office/officeart/2005/8/layout/hList1"/>
    <dgm:cxn modelId="{0CA7DDCA-E4FC-4F3F-8486-4ABA13F33974}" type="presParOf" srcId="{3D510CE4-FB3F-40C5-B68C-5AFF8C0EF2AE}" destId="{E00E2CA3-E031-47BF-BCDE-597BECBC1B83}" srcOrd="0" destOrd="0" presId="urn:microsoft.com/office/officeart/2005/8/layout/hList1"/>
    <dgm:cxn modelId="{A57F41F8-DC65-4122-8C9F-6453193C5F36}" type="presParOf" srcId="{3D510CE4-FB3F-40C5-B68C-5AFF8C0EF2AE}" destId="{1C09C1AA-60E4-4083-8F27-CF381B75D5CA}" srcOrd="1" destOrd="0" presId="urn:microsoft.com/office/officeart/2005/8/layout/hList1"/>
    <dgm:cxn modelId="{543E7BAC-E07A-4D0D-AD8F-665CF7B8BB42}" type="presParOf" srcId="{151A8ECC-06CF-4C73-A6F0-9CAF02AB56F6}" destId="{6766D2D6-62AD-4A03-97A9-3A4DF615CD4E}" srcOrd="1" destOrd="0" presId="urn:microsoft.com/office/officeart/2005/8/layout/hList1"/>
    <dgm:cxn modelId="{2198BB73-923B-4B55-9EB7-E7AF981AF404}" type="presParOf" srcId="{151A8ECC-06CF-4C73-A6F0-9CAF02AB56F6}" destId="{16A8C7F1-4FE9-411B-824B-B8DFB41C9D72}" srcOrd="2" destOrd="0" presId="urn:microsoft.com/office/officeart/2005/8/layout/hList1"/>
    <dgm:cxn modelId="{97FCDFEC-9E3B-496D-9D43-835F360C40AE}" type="presParOf" srcId="{16A8C7F1-4FE9-411B-824B-B8DFB41C9D72}" destId="{9C8A6CD8-79A8-4AD7-9543-315B74006C67}" srcOrd="0" destOrd="0" presId="urn:microsoft.com/office/officeart/2005/8/layout/hList1"/>
    <dgm:cxn modelId="{FC623CF3-C412-4591-B65E-8E4F6C283576}" type="presParOf" srcId="{16A8C7F1-4FE9-411B-824B-B8DFB41C9D72}" destId="{C3A37BF5-6E4C-4C70-BF52-A584EF79FEDE}" srcOrd="1" destOrd="0" presId="urn:microsoft.com/office/officeart/2005/8/layout/hList1"/>
    <dgm:cxn modelId="{E22ACA82-A442-4742-8C05-10524FC1C14A}" type="presParOf" srcId="{151A8ECC-06CF-4C73-A6F0-9CAF02AB56F6}" destId="{C8D6A0F1-E187-449D-A8A9-2AA5A3B8ED6A}" srcOrd="3" destOrd="0" presId="urn:microsoft.com/office/officeart/2005/8/layout/hList1"/>
    <dgm:cxn modelId="{DA6EE619-3D8D-4C0A-B45D-3B02EC3DB1CA}" type="presParOf" srcId="{151A8ECC-06CF-4C73-A6F0-9CAF02AB56F6}" destId="{64F9BAA9-8ACD-4F94-B55B-8DB3B18C040C}" srcOrd="4" destOrd="0" presId="urn:microsoft.com/office/officeart/2005/8/layout/hList1"/>
    <dgm:cxn modelId="{2C68FE11-8B2D-4451-9F83-2D11005F5A81}" type="presParOf" srcId="{64F9BAA9-8ACD-4F94-B55B-8DB3B18C040C}" destId="{562A3DE6-B36D-4D6A-B015-D9A1936AF8D3}" srcOrd="0" destOrd="0" presId="urn:microsoft.com/office/officeart/2005/8/layout/hList1"/>
    <dgm:cxn modelId="{CCE4BC7F-6C54-4E9A-A342-529900573712}" type="presParOf" srcId="{64F9BAA9-8ACD-4F94-B55B-8DB3B18C040C}" destId="{E69F0D9F-57AC-47EA-9040-745080F25720}" srcOrd="1" destOrd="0" presId="urn:microsoft.com/office/officeart/2005/8/layout/hList1"/>
    <dgm:cxn modelId="{208FCBFD-A0F9-4518-BFE5-1B569359F013}" type="presParOf" srcId="{151A8ECC-06CF-4C73-A6F0-9CAF02AB56F6}" destId="{16D741CF-CA4D-4B5E-8D30-FC5935375787}" srcOrd="5" destOrd="0" presId="urn:microsoft.com/office/officeart/2005/8/layout/hList1"/>
    <dgm:cxn modelId="{1E12FE63-D790-47A9-98D0-81A865D7278E}" type="presParOf" srcId="{151A8ECC-06CF-4C73-A6F0-9CAF02AB56F6}" destId="{46B3EDD1-8677-476C-960B-D11B76D51B9F}" srcOrd="6" destOrd="0" presId="urn:microsoft.com/office/officeart/2005/8/layout/hList1"/>
    <dgm:cxn modelId="{92FB8FB1-BCCA-4E93-9803-4D8029027DCF}" type="presParOf" srcId="{46B3EDD1-8677-476C-960B-D11B76D51B9F}" destId="{A4D315F4-7A94-40DF-A834-4897D85E77E8}" srcOrd="0" destOrd="0" presId="urn:microsoft.com/office/officeart/2005/8/layout/hList1"/>
    <dgm:cxn modelId="{3EF25815-0DE9-4324-90FB-2A7703422761}" type="presParOf" srcId="{46B3EDD1-8677-476C-960B-D11B76D51B9F}" destId="{7AF9A234-FE79-4BC1-A1BB-A74E6C1DEA3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6C8C1F-EB78-4EEA-A268-2672B76FA8B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DF6DE1-D61A-4F1C-8D4A-9EECEDDED963}">
      <dgm:prSet/>
      <dgm:spPr/>
      <dgm:t>
        <a:bodyPr/>
        <a:lstStyle/>
        <a:p>
          <a:r>
            <a:rPr lang="el-GR" b="1"/>
            <a:t>README Αρχείο</a:t>
          </a:r>
          <a:r>
            <a:rPr lang="el-GR"/>
            <a:t>: Περιλαμβάνει αναλυτικές οδηγίες για:</a:t>
          </a:r>
          <a:endParaRPr lang="en-US"/>
        </a:p>
      </dgm:t>
    </dgm:pt>
    <dgm:pt modelId="{266656D6-43C6-4903-93E2-6301DCAA4667}" type="parTrans" cxnId="{D1B384CF-3AD0-4C19-BC8A-A2EA88A3D85D}">
      <dgm:prSet/>
      <dgm:spPr/>
      <dgm:t>
        <a:bodyPr/>
        <a:lstStyle/>
        <a:p>
          <a:endParaRPr lang="en-US"/>
        </a:p>
      </dgm:t>
    </dgm:pt>
    <dgm:pt modelId="{91DD4666-F6FF-485F-A10B-5E91331F9F60}" type="sibTrans" cxnId="{D1B384CF-3AD0-4C19-BC8A-A2EA88A3D85D}">
      <dgm:prSet/>
      <dgm:spPr/>
      <dgm:t>
        <a:bodyPr/>
        <a:lstStyle/>
        <a:p>
          <a:endParaRPr lang="en-US"/>
        </a:p>
      </dgm:t>
    </dgm:pt>
    <dgm:pt modelId="{1CF0D9B2-73E8-408C-A10D-215F4F93A315}">
      <dgm:prSet/>
      <dgm:spPr/>
      <dgm:t>
        <a:bodyPr/>
        <a:lstStyle/>
        <a:p>
          <a:r>
            <a:rPr lang="el-GR" b="1"/>
            <a:t>Εγκατάσταση</a:t>
          </a:r>
          <a:r>
            <a:rPr lang="el-GR"/>
            <a:t>: Βήματα για να ρυθμίσετε το σύστημα.</a:t>
          </a:r>
          <a:endParaRPr lang="en-US"/>
        </a:p>
      </dgm:t>
    </dgm:pt>
    <dgm:pt modelId="{0D8C2DAD-2613-4A13-A7BB-6970BE10C261}" type="parTrans" cxnId="{A3EFEE3E-F9C6-4B9E-9A5C-590ECB3AFF8F}">
      <dgm:prSet/>
      <dgm:spPr/>
      <dgm:t>
        <a:bodyPr/>
        <a:lstStyle/>
        <a:p>
          <a:endParaRPr lang="en-US"/>
        </a:p>
      </dgm:t>
    </dgm:pt>
    <dgm:pt modelId="{04C4F2A0-E677-465F-8658-D59B4C2C5E6A}" type="sibTrans" cxnId="{A3EFEE3E-F9C6-4B9E-9A5C-590ECB3AFF8F}">
      <dgm:prSet/>
      <dgm:spPr/>
      <dgm:t>
        <a:bodyPr/>
        <a:lstStyle/>
        <a:p>
          <a:endParaRPr lang="en-US"/>
        </a:p>
      </dgm:t>
    </dgm:pt>
    <dgm:pt modelId="{71814FC4-7399-4CD1-8439-9D44EA897706}">
      <dgm:prSet/>
      <dgm:spPr/>
      <dgm:t>
        <a:bodyPr/>
        <a:lstStyle/>
        <a:p>
          <a:r>
            <a:rPr lang="el-GR" b="1"/>
            <a:t>Εκτέλεση</a:t>
          </a:r>
          <a:r>
            <a:rPr lang="el-GR"/>
            <a:t>: Οδηγίες για το πώς να ξεκινήσετε και να τρέξετε την εφαρμογή.</a:t>
          </a:r>
          <a:endParaRPr lang="en-US"/>
        </a:p>
      </dgm:t>
    </dgm:pt>
    <dgm:pt modelId="{715BFDCC-DE88-454E-810C-4FF915C6940E}" type="parTrans" cxnId="{DAB546B6-9331-4627-A344-8C7E500D4348}">
      <dgm:prSet/>
      <dgm:spPr/>
      <dgm:t>
        <a:bodyPr/>
        <a:lstStyle/>
        <a:p>
          <a:endParaRPr lang="en-US"/>
        </a:p>
      </dgm:t>
    </dgm:pt>
    <dgm:pt modelId="{149BCC73-CF35-47A6-A974-88A5C5CA5804}" type="sibTrans" cxnId="{DAB546B6-9331-4627-A344-8C7E500D4348}">
      <dgm:prSet/>
      <dgm:spPr/>
      <dgm:t>
        <a:bodyPr/>
        <a:lstStyle/>
        <a:p>
          <a:endParaRPr lang="en-US"/>
        </a:p>
      </dgm:t>
    </dgm:pt>
    <dgm:pt modelId="{28522363-E9A3-4550-819C-23A2F4E32872}">
      <dgm:prSet/>
      <dgm:spPr/>
      <dgm:t>
        <a:bodyPr/>
        <a:lstStyle/>
        <a:p>
          <a:r>
            <a:rPr lang="el-GR" b="1"/>
            <a:t>Κατάλληλο για Προγραμματιστές και Χρήστες</a:t>
          </a:r>
          <a:r>
            <a:rPr lang="el-GR"/>
            <a:t> που ενδιαφέρονται να χρησιμοποιήσουν ή να επεκτείνουν τη λειτουργικότητα.</a:t>
          </a:r>
          <a:endParaRPr lang="en-US"/>
        </a:p>
      </dgm:t>
    </dgm:pt>
    <dgm:pt modelId="{31E8893F-636A-4981-805C-B11680F9ABF9}" type="parTrans" cxnId="{52262A2A-801F-4389-91A5-B3953276995A}">
      <dgm:prSet/>
      <dgm:spPr/>
      <dgm:t>
        <a:bodyPr/>
        <a:lstStyle/>
        <a:p>
          <a:endParaRPr lang="en-US"/>
        </a:p>
      </dgm:t>
    </dgm:pt>
    <dgm:pt modelId="{3FACA93C-52A4-4AA0-8EAD-6EE7D0525A43}" type="sibTrans" cxnId="{52262A2A-801F-4389-91A5-B3953276995A}">
      <dgm:prSet/>
      <dgm:spPr/>
      <dgm:t>
        <a:bodyPr/>
        <a:lstStyle/>
        <a:p>
          <a:endParaRPr lang="en-US"/>
        </a:p>
      </dgm:t>
    </dgm:pt>
    <dgm:pt modelId="{7155B4CF-C131-4182-9423-1CB10A5378B4}" type="pres">
      <dgm:prSet presAssocID="{0A6C8C1F-EB78-4EEA-A268-2672B76FA8BA}" presName="Name0" presStyleCnt="0">
        <dgm:presLayoutVars>
          <dgm:dir/>
          <dgm:animLvl val="lvl"/>
          <dgm:resizeHandles val="exact"/>
        </dgm:presLayoutVars>
      </dgm:prSet>
      <dgm:spPr/>
    </dgm:pt>
    <dgm:pt modelId="{77D65BC4-847E-4A73-A105-323B98F1DFF4}" type="pres">
      <dgm:prSet presAssocID="{59DF6DE1-D61A-4F1C-8D4A-9EECEDDED963}" presName="linNode" presStyleCnt="0"/>
      <dgm:spPr/>
    </dgm:pt>
    <dgm:pt modelId="{11B847F7-368B-4476-9854-FB9FDF0F8D5F}" type="pres">
      <dgm:prSet presAssocID="{59DF6DE1-D61A-4F1C-8D4A-9EECEDDED96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88E6731-C876-484F-A814-253C204D6119}" type="pres">
      <dgm:prSet presAssocID="{59DF6DE1-D61A-4F1C-8D4A-9EECEDDED963}" presName="descendantText" presStyleLbl="alignAccFollowNode1" presStyleIdx="0" presStyleCnt="1">
        <dgm:presLayoutVars>
          <dgm:bulletEnabled val="1"/>
        </dgm:presLayoutVars>
      </dgm:prSet>
      <dgm:spPr/>
    </dgm:pt>
    <dgm:pt modelId="{7FC38725-B0ED-4B35-B043-FE78BA4B1EF0}" type="pres">
      <dgm:prSet presAssocID="{91DD4666-F6FF-485F-A10B-5E91331F9F60}" presName="sp" presStyleCnt="0"/>
      <dgm:spPr/>
    </dgm:pt>
    <dgm:pt modelId="{D7CEA8EA-804F-4FA0-B880-3B348DADEC58}" type="pres">
      <dgm:prSet presAssocID="{28522363-E9A3-4550-819C-23A2F4E32872}" presName="linNode" presStyleCnt="0"/>
      <dgm:spPr/>
    </dgm:pt>
    <dgm:pt modelId="{D33E331D-778E-4529-8E78-356EA49805E8}" type="pres">
      <dgm:prSet presAssocID="{28522363-E9A3-4550-819C-23A2F4E32872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54E2A21F-D6D5-4663-B6E8-AA282BF20595}" type="presOf" srcId="{1CF0D9B2-73E8-408C-A10D-215F4F93A315}" destId="{188E6731-C876-484F-A814-253C204D6119}" srcOrd="0" destOrd="0" presId="urn:microsoft.com/office/officeart/2005/8/layout/vList5"/>
    <dgm:cxn modelId="{52262A2A-801F-4389-91A5-B3953276995A}" srcId="{0A6C8C1F-EB78-4EEA-A268-2672B76FA8BA}" destId="{28522363-E9A3-4550-819C-23A2F4E32872}" srcOrd="1" destOrd="0" parTransId="{31E8893F-636A-4981-805C-B11680F9ABF9}" sibTransId="{3FACA93C-52A4-4AA0-8EAD-6EE7D0525A43}"/>
    <dgm:cxn modelId="{A3EFEE3E-F9C6-4B9E-9A5C-590ECB3AFF8F}" srcId="{59DF6DE1-D61A-4F1C-8D4A-9EECEDDED963}" destId="{1CF0D9B2-73E8-408C-A10D-215F4F93A315}" srcOrd="0" destOrd="0" parTransId="{0D8C2DAD-2613-4A13-A7BB-6970BE10C261}" sibTransId="{04C4F2A0-E677-465F-8658-D59B4C2C5E6A}"/>
    <dgm:cxn modelId="{C6307B5D-1CFC-448A-92EE-AA6B5F3F1256}" type="presOf" srcId="{28522363-E9A3-4550-819C-23A2F4E32872}" destId="{D33E331D-778E-4529-8E78-356EA49805E8}" srcOrd="0" destOrd="0" presId="urn:microsoft.com/office/officeart/2005/8/layout/vList5"/>
    <dgm:cxn modelId="{BDA26A4C-AE60-43B8-9337-969F1EE11A91}" type="presOf" srcId="{71814FC4-7399-4CD1-8439-9D44EA897706}" destId="{188E6731-C876-484F-A814-253C204D6119}" srcOrd="0" destOrd="1" presId="urn:microsoft.com/office/officeart/2005/8/layout/vList5"/>
    <dgm:cxn modelId="{7377E196-11F3-478A-819A-9F7E031E06FB}" type="presOf" srcId="{0A6C8C1F-EB78-4EEA-A268-2672B76FA8BA}" destId="{7155B4CF-C131-4182-9423-1CB10A5378B4}" srcOrd="0" destOrd="0" presId="urn:microsoft.com/office/officeart/2005/8/layout/vList5"/>
    <dgm:cxn modelId="{DAB546B6-9331-4627-A344-8C7E500D4348}" srcId="{59DF6DE1-D61A-4F1C-8D4A-9EECEDDED963}" destId="{71814FC4-7399-4CD1-8439-9D44EA897706}" srcOrd="1" destOrd="0" parTransId="{715BFDCC-DE88-454E-810C-4FF915C6940E}" sibTransId="{149BCC73-CF35-47A6-A974-88A5C5CA5804}"/>
    <dgm:cxn modelId="{D1B384CF-3AD0-4C19-BC8A-A2EA88A3D85D}" srcId="{0A6C8C1F-EB78-4EEA-A268-2672B76FA8BA}" destId="{59DF6DE1-D61A-4F1C-8D4A-9EECEDDED963}" srcOrd="0" destOrd="0" parTransId="{266656D6-43C6-4903-93E2-6301DCAA4667}" sibTransId="{91DD4666-F6FF-485F-A10B-5E91331F9F60}"/>
    <dgm:cxn modelId="{9F74B7F5-1265-47EF-AC63-75A364D07108}" type="presOf" srcId="{59DF6DE1-D61A-4F1C-8D4A-9EECEDDED963}" destId="{11B847F7-368B-4476-9854-FB9FDF0F8D5F}" srcOrd="0" destOrd="0" presId="urn:microsoft.com/office/officeart/2005/8/layout/vList5"/>
    <dgm:cxn modelId="{8A8B1FDB-4424-464E-ADCC-98D7DD0F751E}" type="presParOf" srcId="{7155B4CF-C131-4182-9423-1CB10A5378B4}" destId="{77D65BC4-847E-4A73-A105-323B98F1DFF4}" srcOrd="0" destOrd="0" presId="urn:microsoft.com/office/officeart/2005/8/layout/vList5"/>
    <dgm:cxn modelId="{0AF4007A-E029-44E7-AAFF-A12BD3AAE382}" type="presParOf" srcId="{77D65BC4-847E-4A73-A105-323B98F1DFF4}" destId="{11B847F7-368B-4476-9854-FB9FDF0F8D5F}" srcOrd="0" destOrd="0" presId="urn:microsoft.com/office/officeart/2005/8/layout/vList5"/>
    <dgm:cxn modelId="{F4053580-DB7B-4D04-8F59-3F613245F198}" type="presParOf" srcId="{77D65BC4-847E-4A73-A105-323B98F1DFF4}" destId="{188E6731-C876-484F-A814-253C204D6119}" srcOrd="1" destOrd="0" presId="urn:microsoft.com/office/officeart/2005/8/layout/vList5"/>
    <dgm:cxn modelId="{2618358F-3D34-4AE2-B2D5-87ACC1A3FCD7}" type="presParOf" srcId="{7155B4CF-C131-4182-9423-1CB10A5378B4}" destId="{7FC38725-B0ED-4B35-B043-FE78BA4B1EF0}" srcOrd="1" destOrd="0" presId="urn:microsoft.com/office/officeart/2005/8/layout/vList5"/>
    <dgm:cxn modelId="{C79465DC-1D2D-4610-9004-F14A671D4F1B}" type="presParOf" srcId="{7155B4CF-C131-4182-9423-1CB10A5378B4}" destId="{D7CEA8EA-804F-4FA0-B880-3B348DADEC58}" srcOrd="2" destOrd="0" presId="urn:microsoft.com/office/officeart/2005/8/layout/vList5"/>
    <dgm:cxn modelId="{1A6653FB-D2A6-49C0-A172-A9B08F078929}" type="presParOf" srcId="{D7CEA8EA-804F-4FA0-B880-3B348DADEC58}" destId="{D33E331D-778E-4529-8E78-356EA49805E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87D3E-CB38-493F-A817-04630F7717C3}">
      <dsp:nvSpPr>
        <dsp:cNvPr id="0" name=""/>
        <dsp:cNvSpPr/>
      </dsp:nvSpPr>
      <dsp:spPr>
        <a:xfrm>
          <a:off x="2438211" y="2000"/>
          <a:ext cx="1790409" cy="116376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Ιδανική για δυναμικές ιστοσελίδες και διαδικτυακές εφαρμογές.</a:t>
          </a:r>
          <a:endParaRPr lang="en-US" sz="1100" kern="1200"/>
        </a:p>
      </dsp:txBody>
      <dsp:txXfrm>
        <a:off x="2495021" y="58810"/>
        <a:ext cx="1676789" cy="1050146"/>
      </dsp:txXfrm>
    </dsp:sp>
    <dsp:sp modelId="{13B6F823-ADFC-415D-A18F-E3C86A8DD5EE}">
      <dsp:nvSpPr>
        <dsp:cNvPr id="0" name=""/>
        <dsp:cNvSpPr/>
      </dsp:nvSpPr>
      <dsp:spPr>
        <a:xfrm>
          <a:off x="1006823" y="583883"/>
          <a:ext cx="4653186" cy="4653186"/>
        </a:xfrm>
        <a:custGeom>
          <a:avLst/>
          <a:gdLst/>
          <a:ahLst/>
          <a:cxnLst/>
          <a:rect l="0" t="0" r="0" b="0"/>
          <a:pathLst>
            <a:path>
              <a:moveTo>
                <a:pt x="3234116" y="184295"/>
              </a:moveTo>
              <a:arcTo wR="2326593" hR="2326593" stAng="17577513" swAng="1963054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D0F53-4FB9-4F10-8679-760EDEC4DDEA}">
      <dsp:nvSpPr>
        <dsp:cNvPr id="0" name=""/>
        <dsp:cNvSpPr/>
      </dsp:nvSpPr>
      <dsp:spPr>
        <a:xfrm>
          <a:off x="4650933" y="1609637"/>
          <a:ext cx="1790409" cy="116376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Ανοιχτού κώδικα, ενσωματώνεται απευθείας σε HTML.</a:t>
          </a:r>
          <a:endParaRPr lang="en-US" sz="1100" kern="1200"/>
        </a:p>
      </dsp:txBody>
      <dsp:txXfrm>
        <a:off x="4707743" y="1666447"/>
        <a:ext cx="1676789" cy="1050146"/>
      </dsp:txXfrm>
    </dsp:sp>
    <dsp:sp modelId="{03AD1949-6C63-425D-81F4-24D84B7CCC64}">
      <dsp:nvSpPr>
        <dsp:cNvPr id="0" name=""/>
        <dsp:cNvSpPr/>
      </dsp:nvSpPr>
      <dsp:spPr>
        <a:xfrm>
          <a:off x="1006823" y="583883"/>
          <a:ext cx="4653186" cy="4653186"/>
        </a:xfrm>
        <a:custGeom>
          <a:avLst/>
          <a:gdLst/>
          <a:ahLst/>
          <a:cxnLst/>
          <a:rect l="0" t="0" r="0" b="0"/>
          <a:pathLst>
            <a:path>
              <a:moveTo>
                <a:pt x="4649975" y="2204398"/>
              </a:moveTo>
              <a:arcTo wR="2326593" hR="2326593" stAng="21419364" swAng="2197468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AF41F-3CCF-4DF1-891C-87D0C234D648}">
      <dsp:nvSpPr>
        <dsp:cNvPr id="0" name=""/>
        <dsp:cNvSpPr/>
      </dsp:nvSpPr>
      <dsp:spPr>
        <a:xfrm>
          <a:off x="3805748" y="4210847"/>
          <a:ext cx="1790409" cy="116376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Διαχείριση φορμών, επεξεργασία δεδομένων, διασύνδεση με βάσεις (MySQL, PostgreSQL, SQLite).</a:t>
          </a:r>
          <a:endParaRPr lang="en-US" sz="1100" kern="1200"/>
        </a:p>
      </dsp:txBody>
      <dsp:txXfrm>
        <a:off x="3862558" y="4267657"/>
        <a:ext cx="1676789" cy="1050146"/>
      </dsp:txXfrm>
    </dsp:sp>
    <dsp:sp modelId="{733B8C25-1894-467D-8F6F-D4517ECAE87C}">
      <dsp:nvSpPr>
        <dsp:cNvPr id="0" name=""/>
        <dsp:cNvSpPr/>
      </dsp:nvSpPr>
      <dsp:spPr>
        <a:xfrm>
          <a:off x="1006823" y="583883"/>
          <a:ext cx="4653186" cy="4653186"/>
        </a:xfrm>
        <a:custGeom>
          <a:avLst/>
          <a:gdLst/>
          <a:ahLst/>
          <a:cxnLst/>
          <a:rect l="0" t="0" r="0" b="0"/>
          <a:pathLst>
            <a:path>
              <a:moveTo>
                <a:pt x="2789671" y="4606635"/>
              </a:moveTo>
              <a:arcTo wR="2326593" hR="2326593" stAng="4711160" swAng="137768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8508F-511E-423D-819F-A28FE11137D6}">
      <dsp:nvSpPr>
        <dsp:cNvPr id="0" name=""/>
        <dsp:cNvSpPr/>
      </dsp:nvSpPr>
      <dsp:spPr>
        <a:xfrm>
          <a:off x="1070674" y="4210847"/>
          <a:ext cx="1790409" cy="116376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Συμβατή με διακομιστές όπως Apache και Nginx.</a:t>
          </a:r>
          <a:endParaRPr lang="en-US" sz="1100" kern="1200"/>
        </a:p>
      </dsp:txBody>
      <dsp:txXfrm>
        <a:off x="1127484" y="4267657"/>
        <a:ext cx="1676789" cy="1050146"/>
      </dsp:txXfrm>
    </dsp:sp>
    <dsp:sp modelId="{31873F21-F7B1-4A9C-8808-2750CDA7F9EC}">
      <dsp:nvSpPr>
        <dsp:cNvPr id="0" name=""/>
        <dsp:cNvSpPr/>
      </dsp:nvSpPr>
      <dsp:spPr>
        <a:xfrm>
          <a:off x="1006823" y="583883"/>
          <a:ext cx="4653186" cy="4653186"/>
        </a:xfrm>
        <a:custGeom>
          <a:avLst/>
          <a:gdLst/>
          <a:ahLst/>
          <a:cxnLst/>
          <a:rect l="0" t="0" r="0" b="0"/>
          <a:pathLst>
            <a:path>
              <a:moveTo>
                <a:pt x="389036" y="3614579"/>
              </a:moveTo>
              <a:arcTo wR="2326593" hR="2326593" stAng="8783168" swAng="2197468"/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2FD8E-435F-46A0-845D-C737F180637D}">
      <dsp:nvSpPr>
        <dsp:cNvPr id="0" name=""/>
        <dsp:cNvSpPr/>
      </dsp:nvSpPr>
      <dsp:spPr>
        <a:xfrm>
          <a:off x="225490" y="1609637"/>
          <a:ext cx="1790409" cy="1163766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Χρησιμοποιείται από πλατφόρμες όπως WordPress και Facebook. </a:t>
          </a:r>
          <a:endParaRPr lang="en-US" sz="1100" kern="1200"/>
        </a:p>
      </dsp:txBody>
      <dsp:txXfrm>
        <a:off x="282300" y="1666447"/>
        <a:ext cx="1676789" cy="1050146"/>
      </dsp:txXfrm>
    </dsp:sp>
    <dsp:sp modelId="{50934A41-EB99-4AD8-A381-C49709CBEBDB}">
      <dsp:nvSpPr>
        <dsp:cNvPr id="0" name=""/>
        <dsp:cNvSpPr/>
      </dsp:nvSpPr>
      <dsp:spPr>
        <a:xfrm>
          <a:off x="1006823" y="583883"/>
          <a:ext cx="4653186" cy="4653186"/>
        </a:xfrm>
        <a:custGeom>
          <a:avLst/>
          <a:gdLst/>
          <a:ahLst/>
          <a:cxnLst/>
          <a:rect l="0" t="0" r="0" b="0"/>
          <a:pathLst>
            <a:path>
              <a:moveTo>
                <a:pt x="405144" y="1014696"/>
              </a:moveTo>
              <a:arcTo wR="2326593" hR="2326593" stAng="12859432" swAng="1963054"/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B3411-D5EF-4575-9081-106E74D297E4}">
      <dsp:nvSpPr>
        <dsp:cNvPr id="0" name=""/>
        <dsp:cNvSpPr/>
      </dsp:nvSpPr>
      <dsp:spPr>
        <a:xfrm>
          <a:off x="853" y="21822"/>
          <a:ext cx="3457633" cy="4149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Ανάγνωση</a:t>
          </a:r>
          <a:r>
            <a:rPr lang="en-US" sz="2100" b="0" i="0" kern="1200" baseline="0"/>
            <a:t>: Προβολή όλων των εγγραφών για Χρήστες, Λογαριασμούς, Κάρτες, Συναλλαγές (Internal, External) και Audit Log.</a:t>
          </a:r>
          <a:endParaRPr lang="en-US" sz="2100" kern="1200"/>
        </a:p>
      </dsp:txBody>
      <dsp:txXfrm>
        <a:off x="853" y="1681486"/>
        <a:ext cx="3457633" cy="2489496"/>
      </dsp:txXfrm>
    </dsp:sp>
    <dsp:sp modelId="{1085FF76-F41C-439F-A4A2-5149B3EE29FB}">
      <dsp:nvSpPr>
        <dsp:cNvPr id="0" name=""/>
        <dsp:cNvSpPr/>
      </dsp:nvSpPr>
      <dsp:spPr>
        <a:xfrm>
          <a:off x="853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3" y="21822"/>
        <a:ext cx="3457633" cy="1659664"/>
      </dsp:txXfrm>
    </dsp:sp>
    <dsp:sp modelId="{68B1E8A5-0402-4061-9CD6-6C0BD314EF63}">
      <dsp:nvSpPr>
        <dsp:cNvPr id="0" name=""/>
        <dsp:cNvSpPr/>
      </dsp:nvSpPr>
      <dsp:spPr>
        <a:xfrm>
          <a:off x="3735097" y="21822"/>
          <a:ext cx="3457633" cy="41491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CRUD Δυνατότητες</a:t>
          </a:r>
          <a:r>
            <a:rPr lang="en-US" sz="2100" b="0" i="0" kern="1200" baseline="0"/>
            <a:t>: Κάθε σελίδα ανάγνωσης περιλαμβάνει ξεκάθαρες επιλογές </a:t>
          </a:r>
          <a:r>
            <a:rPr lang="en-US" sz="2100" b="1" i="0" kern="1200" baseline="0"/>
            <a:t>Create</a:t>
          </a:r>
          <a:r>
            <a:rPr lang="en-US" sz="2100" b="0" i="0" kern="1200" baseline="0"/>
            <a:t>, </a:t>
          </a:r>
          <a:r>
            <a:rPr lang="en-US" sz="2100" b="1" i="0" kern="1200" baseline="0"/>
            <a:t>Update</a:t>
          </a:r>
          <a:r>
            <a:rPr lang="en-US" sz="2100" b="0" i="0" kern="1200" baseline="0"/>
            <a:t>, </a:t>
          </a:r>
          <a:r>
            <a:rPr lang="en-US" sz="2100" b="1" i="0" kern="1200" baseline="0"/>
            <a:t>Delete</a:t>
          </a:r>
          <a:r>
            <a:rPr lang="en-US" sz="2100" b="0" i="0" kern="1200" baseline="0"/>
            <a:t> με απλή, διαφανή σχεδίαση.</a:t>
          </a:r>
          <a:endParaRPr lang="en-US" sz="2100" kern="1200"/>
        </a:p>
      </dsp:txBody>
      <dsp:txXfrm>
        <a:off x="3735097" y="1681486"/>
        <a:ext cx="3457633" cy="2489496"/>
      </dsp:txXfrm>
    </dsp:sp>
    <dsp:sp modelId="{D1C52EF8-2A66-4365-987A-E112E6F24A7F}">
      <dsp:nvSpPr>
        <dsp:cNvPr id="0" name=""/>
        <dsp:cNvSpPr/>
      </dsp:nvSpPr>
      <dsp:spPr>
        <a:xfrm>
          <a:off x="3735097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35097" y="21822"/>
        <a:ext cx="3457633" cy="1659664"/>
      </dsp:txXfrm>
    </dsp:sp>
    <dsp:sp modelId="{0119B648-3863-483A-AAC5-20172AD5CA94}">
      <dsp:nvSpPr>
        <dsp:cNvPr id="0" name=""/>
        <dsp:cNvSpPr/>
      </dsp:nvSpPr>
      <dsp:spPr>
        <a:xfrm>
          <a:off x="7469341" y="21822"/>
          <a:ext cx="3457633" cy="41491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Παραγωγική Χρήση</a:t>
          </a:r>
          <a:r>
            <a:rPr lang="en-US" sz="2100" b="0" i="0" kern="1200" baseline="0"/>
            <a:t>: Σχεδιασμός εστιασμένος στη διευκόλυνση, όπως φαίνεται στη ζωντανή παρουσίαση. </a:t>
          </a:r>
          <a:endParaRPr lang="en-US" sz="2100" kern="1200"/>
        </a:p>
      </dsp:txBody>
      <dsp:txXfrm>
        <a:off x="7469341" y="1681486"/>
        <a:ext cx="3457633" cy="2489496"/>
      </dsp:txXfrm>
    </dsp:sp>
    <dsp:sp modelId="{5A09F6CB-E350-48C1-8693-034AF4392AD7}">
      <dsp:nvSpPr>
        <dsp:cNvPr id="0" name=""/>
        <dsp:cNvSpPr/>
      </dsp:nvSpPr>
      <dsp:spPr>
        <a:xfrm>
          <a:off x="7469341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69341" y="21822"/>
        <a:ext cx="3457633" cy="1659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3B29C-D928-450C-AD06-CB9F4CFD4A7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AE46F-B72E-43DA-8946-AF8D88798081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Στατιστικά και Charts</a:t>
          </a:r>
          <a:r>
            <a:rPr lang="en-US" sz="1700" b="0" i="0" kern="1200" baseline="0"/>
            <a:t>: Εμφάνιση γραφημάτων και στατιστικών από τις εγγραφές των πινάκων.</a:t>
          </a:r>
          <a:endParaRPr lang="en-US" sz="1700" kern="1200"/>
        </a:p>
      </dsp:txBody>
      <dsp:txXfrm>
        <a:off x="765914" y="2943510"/>
        <a:ext cx="4320000" cy="720000"/>
      </dsp:txXfrm>
    </dsp:sp>
    <dsp:sp modelId="{AF11F45D-D395-422E-A997-2AE93CDA8361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2D033-175F-4D55-9C48-35F5FF97654A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Εποπτεία</a:t>
          </a:r>
          <a:r>
            <a:rPr lang="en-US" sz="1700" b="0" i="0" kern="1200" baseline="0"/>
            <a:t>: Παροχή γενικής εικόνας για την εφαρμογή, διευκολύνοντας τον admin στη διαχείριση. </a:t>
          </a:r>
          <a:endParaRPr lang="en-US" sz="1700" kern="1200"/>
        </a:p>
      </dsp:txBody>
      <dsp:txXfrm>
        <a:off x="5841914" y="2943510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CC428-FB8F-4FEF-83BC-CB5163850D5B}">
      <dsp:nvSpPr>
        <dsp:cNvPr id="0" name=""/>
        <dsp:cNvSpPr/>
      </dsp:nvSpPr>
      <dsp:spPr>
        <a:xfrm>
          <a:off x="520145" y="865723"/>
          <a:ext cx="555925" cy="555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AC34B-1F1C-4888-AC2E-B6EBAA2507B2}">
      <dsp:nvSpPr>
        <dsp:cNvPr id="0" name=""/>
        <dsp:cNvSpPr/>
      </dsp:nvSpPr>
      <dsp:spPr>
        <a:xfrm>
          <a:off x="3929" y="1527487"/>
          <a:ext cx="1588359" cy="5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Εργαλεία Αναφοράς</a:t>
          </a:r>
          <a:r>
            <a:rPr lang="en-US" sz="1400" b="0" i="0" kern="1200" baseline="0"/>
            <a:t>:</a:t>
          </a:r>
          <a:endParaRPr lang="en-US" sz="1400" kern="1200"/>
        </a:p>
      </dsp:txBody>
      <dsp:txXfrm>
        <a:off x="3929" y="1527487"/>
        <a:ext cx="1588359" cy="591912"/>
      </dsp:txXfrm>
    </dsp:sp>
    <dsp:sp modelId="{8DA879EE-C473-48FC-B190-EE972329146D}">
      <dsp:nvSpPr>
        <dsp:cNvPr id="0" name=""/>
        <dsp:cNvSpPr/>
      </dsp:nvSpPr>
      <dsp:spPr>
        <a:xfrm>
          <a:off x="3929" y="2168626"/>
          <a:ext cx="1588359" cy="115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Δημιουργία εξατομικευμένων αναφορών με φίλτρα ανά πίνακα, ημερομηνία ή χρήστη.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Εξαγωγή αναφορών σε μορφές CSV ή PDF.</a:t>
          </a:r>
          <a:endParaRPr lang="en-US" sz="1100" kern="1200"/>
        </a:p>
      </dsp:txBody>
      <dsp:txXfrm>
        <a:off x="3929" y="2168626"/>
        <a:ext cx="1588359" cy="1158454"/>
      </dsp:txXfrm>
    </dsp:sp>
    <dsp:sp modelId="{510AA545-B22A-40DF-A82C-D930A74BD31E}">
      <dsp:nvSpPr>
        <dsp:cNvPr id="0" name=""/>
        <dsp:cNvSpPr/>
      </dsp:nvSpPr>
      <dsp:spPr>
        <a:xfrm>
          <a:off x="2386468" y="865723"/>
          <a:ext cx="555925" cy="555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DA55D-957C-45D4-8900-1F2722B79FF9}">
      <dsp:nvSpPr>
        <dsp:cNvPr id="0" name=""/>
        <dsp:cNvSpPr/>
      </dsp:nvSpPr>
      <dsp:spPr>
        <a:xfrm>
          <a:off x="1870251" y="1527487"/>
          <a:ext cx="1588359" cy="5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Επεκτάσιμη Διαχείριση Δικαιωμάτων</a:t>
          </a:r>
          <a:r>
            <a:rPr lang="en-US" sz="1400" b="0" i="0" kern="1200" baseline="0"/>
            <a:t>:</a:t>
          </a:r>
          <a:endParaRPr lang="en-US" sz="1400" kern="1200"/>
        </a:p>
      </dsp:txBody>
      <dsp:txXfrm>
        <a:off x="1870251" y="1527487"/>
        <a:ext cx="1588359" cy="591912"/>
      </dsp:txXfrm>
    </dsp:sp>
    <dsp:sp modelId="{41F4A234-2719-453B-B1FE-E44710D63282}">
      <dsp:nvSpPr>
        <dsp:cNvPr id="0" name=""/>
        <dsp:cNvSpPr/>
      </dsp:nvSpPr>
      <dsp:spPr>
        <a:xfrm>
          <a:off x="1870251" y="2168626"/>
          <a:ext cx="1588359" cy="115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Ορισμός ρόλων και δικαιωμάτων για υποδιαχειριστές.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Διαχείριση πρόσβασης σε συγκεκριμένες λειτουργίες ή δεδομένα.</a:t>
          </a:r>
          <a:endParaRPr lang="en-US" sz="1100" kern="1200"/>
        </a:p>
      </dsp:txBody>
      <dsp:txXfrm>
        <a:off x="1870251" y="2168626"/>
        <a:ext cx="1588359" cy="1158454"/>
      </dsp:txXfrm>
    </dsp:sp>
    <dsp:sp modelId="{431CA9EE-17C8-4345-ABE0-B0CD09283EF2}">
      <dsp:nvSpPr>
        <dsp:cNvPr id="0" name=""/>
        <dsp:cNvSpPr/>
      </dsp:nvSpPr>
      <dsp:spPr>
        <a:xfrm>
          <a:off x="4252790" y="865723"/>
          <a:ext cx="555925" cy="555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6E77A-25CA-4FDF-BFB7-D2264F9FB5BC}">
      <dsp:nvSpPr>
        <dsp:cNvPr id="0" name=""/>
        <dsp:cNvSpPr/>
      </dsp:nvSpPr>
      <dsp:spPr>
        <a:xfrm>
          <a:off x="3736573" y="1527487"/>
          <a:ext cx="1588359" cy="5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Αυτόματες Ειδοποιήσεις</a:t>
          </a:r>
          <a:r>
            <a:rPr lang="en-US" sz="1400" b="0" i="0" kern="1200" baseline="0"/>
            <a:t>:</a:t>
          </a:r>
          <a:endParaRPr lang="en-US" sz="1400" kern="1200"/>
        </a:p>
      </dsp:txBody>
      <dsp:txXfrm>
        <a:off x="3736573" y="1527487"/>
        <a:ext cx="1588359" cy="591912"/>
      </dsp:txXfrm>
    </dsp:sp>
    <dsp:sp modelId="{3EF0FDE7-7493-4DBC-9988-59AC729188C7}">
      <dsp:nvSpPr>
        <dsp:cNvPr id="0" name=""/>
        <dsp:cNvSpPr/>
      </dsp:nvSpPr>
      <dsp:spPr>
        <a:xfrm>
          <a:off x="3736573" y="2168626"/>
          <a:ext cx="1588359" cy="115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Συστήματα ειδοποιήσεων για ασυνήθιστες ενέργειες (π.χ. μεγάλες συναλλαγές, αποτυχημένες προσπάθειες σύνδεσης).</a:t>
          </a:r>
          <a:endParaRPr lang="en-US" sz="1100" kern="1200"/>
        </a:p>
      </dsp:txBody>
      <dsp:txXfrm>
        <a:off x="3736573" y="2168626"/>
        <a:ext cx="1588359" cy="1158454"/>
      </dsp:txXfrm>
    </dsp:sp>
    <dsp:sp modelId="{53C87BD8-0F6D-44C1-BECD-70306882355C}">
      <dsp:nvSpPr>
        <dsp:cNvPr id="0" name=""/>
        <dsp:cNvSpPr/>
      </dsp:nvSpPr>
      <dsp:spPr>
        <a:xfrm>
          <a:off x="6119112" y="865723"/>
          <a:ext cx="555925" cy="5559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95341-57E0-4A83-A7C2-46B60DEF842A}">
      <dsp:nvSpPr>
        <dsp:cNvPr id="0" name=""/>
        <dsp:cNvSpPr/>
      </dsp:nvSpPr>
      <dsp:spPr>
        <a:xfrm>
          <a:off x="5602895" y="1527487"/>
          <a:ext cx="1588359" cy="5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Σύγκριση Στατιστικών</a:t>
          </a:r>
          <a:r>
            <a:rPr lang="en-US" sz="1400" b="0" i="0" kern="1200" baseline="0"/>
            <a:t>:</a:t>
          </a:r>
          <a:endParaRPr lang="en-US" sz="1400" kern="1200"/>
        </a:p>
      </dsp:txBody>
      <dsp:txXfrm>
        <a:off x="5602895" y="1527487"/>
        <a:ext cx="1588359" cy="591912"/>
      </dsp:txXfrm>
    </dsp:sp>
    <dsp:sp modelId="{FA2EF81E-C7C6-45FF-8F0F-82652EE835D7}">
      <dsp:nvSpPr>
        <dsp:cNvPr id="0" name=""/>
        <dsp:cNvSpPr/>
      </dsp:nvSpPr>
      <dsp:spPr>
        <a:xfrm>
          <a:off x="5602895" y="2168626"/>
          <a:ext cx="1588359" cy="115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Δυνατότητα παρακολούθησης τάσεων με συγκριτικά δεδομένα (π.χ. εβδομάδα με εβδομάδα, μήνα με μήνα).</a:t>
          </a:r>
          <a:endParaRPr lang="en-US" sz="1100" kern="1200"/>
        </a:p>
      </dsp:txBody>
      <dsp:txXfrm>
        <a:off x="5602895" y="2168626"/>
        <a:ext cx="1588359" cy="1158454"/>
      </dsp:txXfrm>
    </dsp:sp>
    <dsp:sp modelId="{DBB56B18-42C4-4FE2-BB4D-CA6A6ADEFF22}">
      <dsp:nvSpPr>
        <dsp:cNvPr id="0" name=""/>
        <dsp:cNvSpPr/>
      </dsp:nvSpPr>
      <dsp:spPr>
        <a:xfrm>
          <a:off x="7985435" y="865723"/>
          <a:ext cx="555925" cy="5559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04AD4-39E7-4D29-866F-070E47E4E55F}">
      <dsp:nvSpPr>
        <dsp:cNvPr id="0" name=""/>
        <dsp:cNvSpPr/>
      </dsp:nvSpPr>
      <dsp:spPr>
        <a:xfrm>
          <a:off x="7469218" y="1527487"/>
          <a:ext cx="1588359" cy="5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Σύστημα Ελέγχου Συνεδριών</a:t>
          </a:r>
          <a:r>
            <a:rPr lang="en-US" sz="1400" b="0" i="0" kern="1200" baseline="0"/>
            <a:t>:</a:t>
          </a:r>
          <a:endParaRPr lang="en-US" sz="1400" kern="1200"/>
        </a:p>
      </dsp:txBody>
      <dsp:txXfrm>
        <a:off x="7469218" y="1527487"/>
        <a:ext cx="1588359" cy="591912"/>
      </dsp:txXfrm>
    </dsp:sp>
    <dsp:sp modelId="{84A0C737-BD95-4D51-898E-FA4E5E55DD1A}">
      <dsp:nvSpPr>
        <dsp:cNvPr id="0" name=""/>
        <dsp:cNvSpPr/>
      </dsp:nvSpPr>
      <dsp:spPr>
        <a:xfrm>
          <a:off x="7469218" y="2168626"/>
          <a:ext cx="1588359" cy="115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Προβολή ενεργών συνεδριών χρηστών με δυνατότητα αποσύνδεσης.</a:t>
          </a:r>
          <a:endParaRPr lang="en-US" sz="1100" kern="1200"/>
        </a:p>
      </dsp:txBody>
      <dsp:txXfrm>
        <a:off x="7469218" y="2168626"/>
        <a:ext cx="1588359" cy="1158454"/>
      </dsp:txXfrm>
    </dsp:sp>
    <dsp:sp modelId="{FAFA71D5-FA5F-49EB-8E07-A77E71B42DEB}">
      <dsp:nvSpPr>
        <dsp:cNvPr id="0" name=""/>
        <dsp:cNvSpPr/>
      </dsp:nvSpPr>
      <dsp:spPr>
        <a:xfrm>
          <a:off x="9851757" y="865723"/>
          <a:ext cx="555925" cy="5559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05FC4-6CB9-4E30-B43F-7AD6A098F8D8}">
      <dsp:nvSpPr>
        <dsp:cNvPr id="0" name=""/>
        <dsp:cNvSpPr/>
      </dsp:nvSpPr>
      <dsp:spPr>
        <a:xfrm>
          <a:off x="9335540" y="1527487"/>
          <a:ext cx="1588359" cy="5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Διαχείριση Καμπανιών Email</a:t>
          </a:r>
          <a:r>
            <a:rPr lang="en-US" sz="1400" b="0" i="0" kern="1200" baseline="0"/>
            <a:t>:</a:t>
          </a:r>
          <a:endParaRPr lang="en-US" sz="1400" kern="1200"/>
        </a:p>
      </dsp:txBody>
      <dsp:txXfrm>
        <a:off x="9335540" y="1527487"/>
        <a:ext cx="1588359" cy="591912"/>
      </dsp:txXfrm>
    </dsp:sp>
    <dsp:sp modelId="{8F321330-3497-4E43-9B56-2ADCD9986A31}">
      <dsp:nvSpPr>
        <dsp:cNvPr id="0" name=""/>
        <dsp:cNvSpPr/>
      </dsp:nvSpPr>
      <dsp:spPr>
        <a:xfrm>
          <a:off x="9335540" y="2168626"/>
          <a:ext cx="1588359" cy="115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Αποστολή μαζικών email ή ειδοποιήσεων σε χρήστες απευθείας από το admin panel.</a:t>
          </a:r>
          <a:endParaRPr lang="en-US" sz="1100" kern="1200"/>
        </a:p>
      </dsp:txBody>
      <dsp:txXfrm>
        <a:off x="9335540" y="2168626"/>
        <a:ext cx="1588359" cy="11584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7ED5F-7295-4F0E-8492-5FF9D69C8EAD}">
      <dsp:nvSpPr>
        <dsp:cNvPr id="0" name=""/>
        <dsp:cNvSpPr/>
      </dsp:nvSpPr>
      <dsp:spPr>
        <a:xfrm>
          <a:off x="3578798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5350" y="771083"/>
        <a:ext cx="29668" cy="5933"/>
      </dsp:txXfrm>
    </dsp:sp>
    <dsp:sp modelId="{FDFE2AEA-EBDC-42C1-912C-ABDF8B74577A}">
      <dsp:nvSpPr>
        <dsp:cNvPr id="0" name=""/>
        <dsp:cNvSpPr/>
      </dsp:nvSpPr>
      <dsp:spPr>
        <a:xfrm>
          <a:off x="1000712" y="84"/>
          <a:ext cx="2579885" cy="1547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b="1" kern="1200"/>
            <a:t>Αρχική Σελίδα</a:t>
          </a:r>
          <a:endParaRPr lang="en-US" sz="1600" kern="1200"/>
        </a:p>
      </dsp:txBody>
      <dsp:txXfrm>
        <a:off x="1000712" y="84"/>
        <a:ext cx="2579885" cy="1547931"/>
      </dsp:txXfrm>
    </dsp:sp>
    <dsp:sp modelId="{B68E225D-441D-4342-A24C-223996809D03}">
      <dsp:nvSpPr>
        <dsp:cNvPr id="0" name=""/>
        <dsp:cNvSpPr/>
      </dsp:nvSpPr>
      <dsp:spPr>
        <a:xfrm>
          <a:off x="6752057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18609" y="771083"/>
        <a:ext cx="29668" cy="5933"/>
      </dsp:txXfrm>
    </dsp:sp>
    <dsp:sp modelId="{894BB432-091B-4F5F-90B9-AFB8C1C614A5}">
      <dsp:nvSpPr>
        <dsp:cNvPr id="0" name=""/>
        <dsp:cNvSpPr/>
      </dsp:nvSpPr>
      <dsp:spPr>
        <a:xfrm>
          <a:off x="4173971" y="84"/>
          <a:ext cx="2579885" cy="15479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b="1" kern="1200"/>
            <a:t>Συνοπτική Παρουσίαση</a:t>
          </a:r>
          <a:r>
            <a:rPr lang="el-GR" sz="1600" kern="1200"/>
            <a:t>: Περιγραφή των βασικών λειτουργιών και χαρακτηριστικών της πλατφόρμας.</a:t>
          </a:r>
          <a:endParaRPr lang="en-US" sz="1600" kern="1200"/>
        </a:p>
      </dsp:txBody>
      <dsp:txXfrm>
        <a:off x="4173971" y="84"/>
        <a:ext cx="2579885" cy="1547931"/>
      </dsp:txXfrm>
    </dsp:sp>
    <dsp:sp modelId="{5BF6917F-00AE-4436-90D7-60B00788945E}">
      <dsp:nvSpPr>
        <dsp:cNvPr id="0" name=""/>
        <dsp:cNvSpPr/>
      </dsp:nvSpPr>
      <dsp:spPr>
        <a:xfrm>
          <a:off x="2290655" y="1546215"/>
          <a:ext cx="6346518" cy="562773"/>
        </a:xfrm>
        <a:custGeom>
          <a:avLst/>
          <a:gdLst/>
          <a:ahLst/>
          <a:cxnLst/>
          <a:rect l="0" t="0" r="0" b="0"/>
          <a:pathLst>
            <a:path>
              <a:moveTo>
                <a:pt x="6346518" y="0"/>
              </a:moveTo>
              <a:lnTo>
                <a:pt x="6346518" y="298486"/>
              </a:lnTo>
              <a:lnTo>
                <a:pt x="0" y="298486"/>
              </a:lnTo>
              <a:lnTo>
                <a:pt x="0" y="5627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04559" y="1824635"/>
        <a:ext cx="318709" cy="5933"/>
      </dsp:txXfrm>
    </dsp:sp>
    <dsp:sp modelId="{E76F65EA-EED0-4CAA-878C-0D68E676B38B}">
      <dsp:nvSpPr>
        <dsp:cNvPr id="0" name=""/>
        <dsp:cNvSpPr/>
      </dsp:nvSpPr>
      <dsp:spPr>
        <a:xfrm>
          <a:off x="7347230" y="84"/>
          <a:ext cx="2579885" cy="15479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b="1" kern="1200"/>
            <a:t>Κριτικές Πελατών</a:t>
          </a:r>
          <a:r>
            <a:rPr lang="el-GR" sz="1600" kern="1200"/>
            <a:t>: Σχόλια από σημαντικούς πελάτες για την εμπειρία τους.</a:t>
          </a:r>
          <a:endParaRPr lang="en-US" sz="1600" kern="1200"/>
        </a:p>
      </dsp:txBody>
      <dsp:txXfrm>
        <a:off x="7347230" y="84"/>
        <a:ext cx="2579885" cy="1547931"/>
      </dsp:txXfrm>
    </dsp:sp>
    <dsp:sp modelId="{629F63C8-A631-4112-AA41-49C03D8717A8}">
      <dsp:nvSpPr>
        <dsp:cNvPr id="0" name=""/>
        <dsp:cNvSpPr/>
      </dsp:nvSpPr>
      <dsp:spPr>
        <a:xfrm>
          <a:off x="3578798" y="2869634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5350" y="2912388"/>
        <a:ext cx="29668" cy="5933"/>
      </dsp:txXfrm>
    </dsp:sp>
    <dsp:sp modelId="{F7EB8704-3C46-449C-9582-92ECD2831CDA}">
      <dsp:nvSpPr>
        <dsp:cNvPr id="0" name=""/>
        <dsp:cNvSpPr/>
      </dsp:nvSpPr>
      <dsp:spPr>
        <a:xfrm>
          <a:off x="1000712" y="2141389"/>
          <a:ext cx="2579885" cy="15479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b="1" kern="1200"/>
            <a:t>Συχνές Ερωτήσεις</a:t>
          </a:r>
          <a:r>
            <a:rPr lang="el-GR" sz="1600" kern="1200"/>
            <a:t>: Ενότητα με απαντήσεις σε κοινές απορίες χρηστών.</a:t>
          </a:r>
          <a:endParaRPr lang="en-US" sz="1600" kern="1200"/>
        </a:p>
      </dsp:txBody>
      <dsp:txXfrm>
        <a:off x="1000712" y="2141389"/>
        <a:ext cx="2579885" cy="1547931"/>
      </dsp:txXfrm>
    </dsp:sp>
    <dsp:sp modelId="{8A757C84-232E-4347-893A-3B8FCFDBD29E}">
      <dsp:nvSpPr>
        <dsp:cNvPr id="0" name=""/>
        <dsp:cNvSpPr/>
      </dsp:nvSpPr>
      <dsp:spPr>
        <a:xfrm>
          <a:off x="6752057" y="2869634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18609" y="2912388"/>
        <a:ext cx="29668" cy="5933"/>
      </dsp:txXfrm>
    </dsp:sp>
    <dsp:sp modelId="{2ABB786F-9A64-4246-84B8-8F680612427E}">
      <dsp:nvSpPr>
        <dsp:cNvPr id="0" name=""/>
        <dsp:cNvSpPr/>
      </dsp:nvSpPr>
      <dsp:spPr>
        <a:xfrm>
          <a:off x="4173971" y="2141389"/>
          <a:ext cx="2579885" cy="154793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b="1" kern="1200"/>
            <a:t>Κουμπιά Εγγραφής και Εισόδου</a:t>
          </a:r>
          <a:r>
            <a:rPr lang="el-GR" sz="1600" kern="1200"/>
            <a:t>: Διαθέσιμα στο πάνω αριστερό μέρος της σελίδας.</a:t>
          </a:r>
          <a:endParaRPr lang="en-US" sz="1600" kern="1200"/>
        </a:p>
      </dsp:txBody>
      <dsp:txXfrm>
        <a:off x="4173971" y="2141389"/>
        <a:ext cx="2579885" cy="1547931"/>
      </dsp:txXfrm>
    </dsp:sp>
    <dsp:sp modelId="{39DCD336-1783-4BE9-B4E2-3DEECF6BB203}">
      <dsp:nvSpPr>
        <dsp:cNvPr id="0" name=""/>
        <dsp:cNvSpPr/>
      </dsp:nvSpPr>
      <dsp:spPr>
        <a:xfrm>
          <a:off x="7347230" y="2141389"/>
          <a:ext cx="2579885" cy="1547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b="1" kern="1200"/>
            <a:t>Ανάκτηση Κωδικού</a:t>
          </a:r>
          <a:r>
            <a:rPr lang="el-GR" sz="1600" kern="1200"/>
            <a:t>: Ασφαλής διαδικασία με χρήση </a:t>
          </a:r>
          <a:r>
            <a:rPr lang="en-US" sz="1600" kern="1200"/>
            <a:t>‘</a:t>
          </a:r>
          <a:r>
            <a:rPr lang="el-GR" sz="1600" kern="1200"/>
            <a:t>token</a:t>
          </a:r>
          <a:r>
            <a:rPr lang="en-US" sz="1600" kern="1200"/>
            <a:t>’</a:t>
          </a:r>
          <a:r>
            <a:rPr lang="el-GR" sz="1600" kern="1200"/>
            <a:t> και συμπλήρωση φόρμας που αποστέλλεται μέσω </a:t>
          </a:r>
          <a:r>
            <a:rPr lang="en-US" sz="1600" kern="1200"/>
            <a:t>email.</a:t>
          </a:r>
        </a:p>
      </dsp:txBody>
      <dsp:txXfrm>
        <a:off x="7347230" y="2141389"/>
        <a:ext cx="2579885" cy="15479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47E91-73C5-4C1D-B325-A06E948A5FEF}">
      <dsp:nvSpPr>
        <dsp:cNvPr id="0" name=""/>
        <dsp:cNvSpPr/>
      </dsp:nvSpPr>
      <dsp:spPr>
        <a:xfrm>
          <a:off x="0" y="117152"/>
          <a:ext cx="10927829" cy="540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b="1" kern="1200"/>
            <a:t>Κύρια Σελίδα Λογαριασμού</a:t>
          </a:r>
          <a:endParaRPr lang="en-US" sz="2200" kern="1200"/>
        </a:p>
      </dsp:txBody>
      <dsp:txXfrm>
        <a:off x="26387" y="143539"/>
        <a:ext cx="10875055" cy="487766"/>
      </dsp:txXfrm>
    </dsp:sp>
    <dsp:sp modelId="{BA5A07EC-54C2-4DD5-9B84-9036F3258286}">
      <dsp:nvSpPr>
        <dsp:cNvPr id="0" name=""/>
        <dsp:cNvSpPr/>
      </dsp:nvSpPr>
      <dsp:spPr>
        <a:xfrm>
          <a:off x="0" y="657692"/>
          <a:ext cx="10927829" cy="291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95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700" b="1" kern="1200"/>
            <a:t>Ρυθμίσεις</a:t>
          </a:r>
          <a:r>
            <a:rPr lang="el-GR" sz="1700" kern="1200"/>
            <a:t>: Ο χρήστης μπορεί να τροποποιήσει μέρος προσωπικών στοιχείων.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700" b="1" kern="1200"/>
            <a:t>Διαχείριση Λογαριασμών</a:t>
          </a:r>
          <a:r>
            <a:rPr lang="el-GR" sz="1700" kern="1200"/>
            <a:t>: Δημιουργία/Διαγραφή λογαριασμών.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700" b="1" kern="1200"/>
            <a:t>Διαχείριση Καρτών</a:t>
          </a:r>
          <a:r>
            <a:rPr lang="el-GR" sz="1700" kern="1200"/>
            <a:t>: Έκδοση/Διαγραφή καρτών ανέπαφων συναλλαγών (αποστολή/λήψη χρημάτων).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700" b="1" kern="1200"/>
            <a:t>Καταθέσεις και Αναλήψεις</a:t>
          </a:r>
          <a:r>
            <a:rPr lang="el-GR" sz="1700" kern="1200"/>
            <a:t>: Από/προς εξωτερικές πηγές.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700" b="1" kern="1200"/>
            <a:t>Μεταφορές Χρημάτων</a:t>
          </a:r>
          <a:r>
            <a:rPr lang="el-GR" sz="1700" kern="1200"/>
            <a:t>: 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700" kern="1200"/>
            <a:t>Από/Σε λογαριασμό προσωπικό λογαριασμό. 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700" kern="1200"/>
            <a:t>Προς άλλους χρήστες της πλατφόρμας με χρήση IBAN.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700" b="1" kern="1200"/>
            <a:t>Ιστορικό Συναλλαγών</a:t>
          </a:r>
          <a:r>
            <a:rPr lang="el-GR" sz="1700" kern="1200"/>
            <a:t>: 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700" kern="1200"/>
            <a:t>Καταθέσεις, αναλήψεις, αποστολές, αποκτήσεις.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700" kern="1200"/>
            <a:t>Στοιχεία για το ποσό, τον παραλήπτη, και περιγραφή συναλλαγής.</a:t>
          </a:r>
          <a:endParaRPr lang="en-US" sz="1700" kern="1200"/>
        </a:p>
      </dsp:txBody>
      <dsp:txXfrm>
        <a:off x="0" y="657692"/>
        <a:ext cx="10927829" cy="29145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6D3E2-98F8-4088-B8AE-F5D6EE71D729}">
      <dsp:nvSpPr>
        <dsp:cNvPr id="0" name=""/>
        <dsp:cNvSpPr/>
      </dsp:nvSpPr>
      <dsp:spPr>
        <a:xfrm>
          <a:off x="8905540" y="1517289"/>
          <a:ext cx="1009543" cy="480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413"/>
              </a:lnTo>
              <a:lnTo>
                <a:pt x="1009543" y="327413"/>
              </a:lnTo>
              <a:lnTo>
                <a:pt x="1009543" y="48045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00249-5335-4E6D-AADF-B8E9582EABAB}">
      <dsp:nvSpPr>
        <dsp:cNvPr id="0" name=""/>
        <dsp:cNvSpPr/>
      </dsp:nvSpPr>
      <dsp:spPr>
        <a:xfrm>
          <a:off x="7895996" y="1517289"/>
          <a:ext cx="1009543" cy="480450"/>
        </a:xfrm>
        <a:custGeom>
          <a:avLst/>
          <a:gdLst/>
          <a:ahLst/>
          <a:cxnLst/>
          <a:rect l="0" t="0" r="0" b="0"/>
          <a:pathLst>
            <a:path>
              <a:moveTo>
                <a:pt x="1009543" y="0"/>
              </a:moveTo>
              <a:lnTo>
                <a:pt x="1009543" y="327413"/>
              </a:lnTo>
              <a:lnTo>
                <a:pt x="0" y="327413"/>
              </a:lnTo>
              <a:lnTo>
                <a:pt x="0" y="48045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5D6D8-35A4-4237-98CB-B48F2B1D59C2}">
      <dsp:nvSpPr>
        <dsp:cNvPr id="0" name=""/>
        <dsp:cNvSpPr/>
      </dsp:nvSpPr>
      <dsp:spPr>
        <a:xfrm>
          <a:off x="4867366" y="1517289"/>
          <a:ext cx="1009543" cy="480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413"/>
              </a:lnTo>
              <a:lnTo>
                <a:pt x="1009543" y="327413"/>
              </a:lnTo>
              <a:lnTo>
                <a:pt x="1009543" y="48045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58671-D61E-45E0-866E-D4F71CCD1602}">
      <dsp:nvSpPr>
        <dsp:cNvPr id="0" name=""/>
        <dsp:cNvSpPr/>
      </dsp:nvSpPr>
      <dsp:spPr>
        <a:xfrm>
          <a:off x="3857822" y="1517289"/>
          <a:ext cx="1009543" cy="480450"/>
        </a:xfrm>
        <a:custGeom>
          <a:avLst/>
          <a:gdLst/>
          <a:ahLst/>
          <a:cxnLst/>
          <a:rect l="0" t="0" r="0" b="0"/>
          <a:pathLst>
            <a:path>
              <a:moveTo>
                <a:pt x="1009543" y="0"/>
              </a:moveTo>
              <a:lnTo>
                <a:pt x="1009543" y="327413"/>
              </a:lnTo>
              <a:lnTo>
                <a:pt x="0" y="327413"/>
              </a:lnTo>
              <a:lnTo>
                <a:pt x="0" y="48045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4E40A-04F1-4C74-AD7A-6D574AEB21A0}">
      <dsp:nvSpPr>
        <dsp:cNvPr id="0" name=""/>
        <dsp:cNvSpPr/>
      </dsp:nvSpPr>
      <dsp:spPr>
        <a:xfrm>
          <a:off x="3201" y="468281"/>
          <a:ext cx="1651980" cy="1049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A7D53-6BAC-48F0-BE82-3C0E25D4E3B2}">
      <dsp:nvSpPr>
        <dsp:cNvPr id="0" name=""/>
        <dsp:cNvSpPr/>
      </dsp:nvSpPr>
      <dsp:spPr>
        <a:xfrm>
          <a:off x="186754" y="642657"/>
          <a:ext cx="1651980" cy="1049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100" b="1" kern="1200"/>
            <a:t>Encryption</a:t>
          </a:r>
          <a:r>
            <a:rPr lang="el-GR" sz="1100" kern="1200"/>
            <a:t>: Ενισχυμένη κρυπτογράφηση για την προστασία δεδομένων και συναλλαγών.</a:t>
          </a:r>
          <a:endParaRPr lang="en-US" sz="1100" kern="1200"/>
        </a:p>
      </dsp:txBody>
      <dsp:txXfrm>
        <a:off x="217478" y="673381"/>
        <a:ext cx="1590532" cy="987559"/>
      </dsp:txXfrm>
    </dsp:sp>
    <dsp:sp modelId="{8824DFCA-A059-489E-8D07-55BCCD9DA6BA}">
      <dsp:nvSpPr>
        <dsp:cNvPr id="0" name=""/>
        <dsp:cNvSpPr/>
      </dsp:nvSpPr>
      <dsp:spPr>
        <a:xfrm>
          <a:off x="2022288" y="468281"/>
          <a:ext cx="1651980" cy="1049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136B2-3426-4BFE-AAE1-1C34F7B384E8}">
      <dsp:nvSpPr>
        <dsp:cNvPr id="0" name=""/>
        <dsp:cNvSpPr/>
      </dsp:nvSpPr>
      <dsp:spPr>
        <a:xfrm>
          <a:off x="2205842" y="642657"/>
          <a:ext cx="1651980" cy="1049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100" b="1" kern="1200"/>
            <a:t>NFC</a:t>
          </a:r>
          <a:r>
            <a:rPr lang="el-GR" sz="1100" kern="1200"/>
            <a:t>: Υποστήριξη ανέπαφων συναλλαγών μέσω NFC αντί για QR codes.</a:t>
          </a:r>
          <a:endParaRPr lang="en-US" sz="1100" kern="1200"/>
        </a:p>
      </dsp:txBody>
      <dsp:txXfrm>
        <a:off x="2236566" y="673381"/>
        <a:ext cx="1590532" cy="987559"/>
      </dsp:txXfrm>
    </dsp:sp>
    <dsp:sp modelId="{C6567E68-7226-4442-851B-EE926A53307D}">
      <dsp:nvSpPr>
        <dsp:cNvPr id="0" name=""/>
        <dsp:cNvSpPr/>
      </dsp:nvSpPr>
      <dsp:spPr>
        <a:xfrm>
          <a:off x="4041375" y="468281"/>
          <a:ext cx="1651980" cy="1049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BC329-06B8-4495-B9C0-5FE4218813B0}">
      <dsp:nvSpPr>
        <dsp:cNvPr id="0" name=""/>
        <dsp:cNvSpPr/>
      </dsp:nvSpPr>
      <dsp:spPr>
        <a:xfrm>
          <a:off x="4224929" y="642657"/>
          <a:ext cx="1651980" cy="1049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100" b="1" kern="1200"/>
            <a:t>Email Ειδοποιήσεις</a:t>
          </a:r>
          <a:r>
            <a:rPr lang="el-GR" sz="1100" kern="1200"/>
            <a:t>:</a:t>
          </a:r>
          <a:endParaRPr lang="en-US" sz="1100" kern="1200"/>
        </a:p>
      </dsp:txBody>
      <dsp:txXfrm>
        <a:off x="4255653" y="673381"/>
        <a:ext cx="1590532" cy="987559"/>
      </dsp:txXfrm>
    </dsp:sp>
    <dsp:sp modelId="{71CC6B95-E898-4C43-9D4D-C911CD6DD365}">
      <dsp:nvSpPr>
        <dsp:cNvPr id="0" name=""/>
        <dsp:cNvSpPr/>
      </dsp:nvSpPr>
      <dsp:spPr>
        <a:xfrm>
          <a:off x="3031832" y="1997740"/>
          <a:ext cx="1651980" cy="1049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32F02-BCD9-4875-A292-7F93DE1B4726}">
      <dsp:nvSpPr>
        <dsp:cNvPr id="0" name=""/>
        <dsp:cNvSpPr/>
      </dsp:nvSpPr>
      <dsp:spPr>
        <a:xfrm>
          <a:off x="3215385" y="2172115"/>
          <a:ext cx="1651980" cy="1049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100" kern="1200"/>
            <a:t>Ενημερώσεις για κάθε συναλλαγή ή αλλαγή στον λογαριασμό.</a:t>
          </a:r>
          <a:endParaRPr lang="en-US" sz="1100" kern="1200"/>
        </a:p>
      </dsp:txBody>
      <dsp:txXfrm>
        <a:off x="3246109" y="2202839"/>
        <a:ext cx="1590532" cy="987559"/>
      </dsp:txXfrm>
    </dsp:sp>
    <dsp:sp modelId="{3143831F-4C8F-4B8E-AFAE-2ABCDB84F016}">
      <dsp:nvSpPr>
        <dsp:cNvPr id="0" name=""/>
        <dsp:cNvSpPr/>
      </dsp:nvSpPr>
      <dsp:spPr>
        <a:xfrm>
          <a:off x="5050919" y="1997740"/>
          <a:ext cx="1651980" cy="1049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15BFF-E8EA-4601-8ECA-7E9F7C6E993D}">
      <dsp:nvSpPr>
        <dsp:cNvPr id="0" name=""/>
        <dsp:cNvSpPr/>
      </dsp:nvSpPr>
      <dsp:spPr>
        <a:xfrm>
          <a:off x="5234472" y="2172115"/>
          <a:ext cx="1651980" cy="1049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100" kern="1200"/>
            <a:t>Προσαρμόσιμες επιλογές ειδοποιήσεων από τον χρήστη.</a:t>
          </a:r>
          <a:endParaRPr lang="en-US" sz="1100" kern="1200"/>
        </a:p>
      </dsp:txBody>
      <dsp:txXfrm>
        <a:off x="5265196" y="2202839"/>
        <a:ext cx="1590532" cy="987559"/>
      </dsp:txXfrm>
    </dsp:sp>
    <dsp:sp modelId="{068723B4-2460-4D0B-B6A8-999E454706D1}">
      <dsp:nvSpPr>
        <dsp:cNvPr id="0" name=""/>
        <dsp:cNvSpPr/>
      </dsp:nvSpPr>
      <dsp:spPr>
        <a:xfrm>
          <a:off x="8079550" y="468281"/>
          <a:ext cx="1651980" cy="1049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2A551-1E80-4782-B061-2CC18AF1BC4C}">
      <dsp:nvSpPr>
        <dsp:cNvPr id="0" name=""/>
        <dsp:cNvSpPr/>
      </dsp:nvSpPr>
      <dsp:spPr>
        <a:xfrm>
          <a:off x="8263103" y="642657"/>
          <a:ext cx="1651980" cy="1049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100" b="1" kern="1200"/>
            <a:t>Όρια Συναλλαγών/Αγορών</a:t>
          </a:r>
          <a:r>
            <a:rPr lang="el-GR" sz="1100" kern="1200"/>
            <a:t>:</a:t>
          </a:r>
          <a:endParaRPr lang="en-US" sz="1100" kern="1200"/>
        </a:p>
      </dsp:txBody>
      <dsp:txXfrm>
        <a:off x="8293827" y="673381"/>
        <a:ext cx="1590532" cy="987559"/>
      </dsp:txXfrm>
    </dsp:sp>
    <dsp:sp modelId="{447AF4B2-0A08-486D-9F21-54011FE2AF8F}">
      <dsp:nvSpPr>
        <dsp:cNvPr id="0" name=""/>
        <dsp:cNvSpPr/>
      </dsp:nvSpPr>
      <dsp:spPr>
        <a:xfrm>
          <a:off x="7070006" y="1997740"/>
          <a:ext cx="1651980" cy="1049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6C9CE-A75F-4F1C-A46F-6DE1D57E475D}">
      <dsp:nvSpPr>
        <dsp:cNvPr id="0" name=""/>
        <dsp:cNvSpPr/>
      </dsp:nvSpPr>
      <dsp:spPr>
        <a:xfrm>
          <a:off x="7253559" y="2172115"/>
          <a:ext cx="1651980" cy="1049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100" kern="1200"/>
            <a:t>Δυνατότητα ορισμού ημερήσιων, εβδομαδιαίων ή μηνιαίων ορίων.</a:t>
          </a:r>
          <a:endParaRPr lang="en-US" sz="1100" kern="1200"/>
        </a:p>
      </dsp:txBody>
      <dsp:txXfrm>
        <a:off x="7284283" y="2202839"/>
        <a:ext cx="1590532" cy="987559"/>
      </dsp:txXfrm>
    </dsp:sp>
    <dsp:sp modelId="{D3442818-A037-474F-92AB-C24FB0EBD290}">
      <dsp:nvSpPr>
        <dsp:cNvPr id="0" name=""/>
        <dsp:cNvSpPr/>
      </dsp:nvSpPr>
      <dsp:spPr>
        <a:xfrm>
          <a:off x="9089093" y="1997740"/>
          <a:ext cx="1651980" cy="1049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ADA13-19B7-4E69-9007-B559A350C8E6}">
      <dsp:nvSpPr>
        <dsp:cNvPr id="0" name=""/>
        <dsp:cNvSpPr/>
      </dsp:nvSpPr>
      <dsp:spPr>
        <a:xfrm>
          <a:off x="9272647" y="2172115"/>
          <a:ext cx="1651980" cy="1049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100" kern="1200"/>
            <a:t>Ειδοποιήσεις για την προσέγγιση ή υπέρβαση των ορίων.</a:t>
          </a:r>
          <a:endParaRPr lang="en-US" sz="1100" kern="1200"/>
        </a:p>
      </dsp:txBody>
      <dsp:txXfrm>
        <a:off x="9303371" y="2202839"/>
        <a:ext cx="1590532" cy="9875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E2CA3-E031-47BF-BCDE-597BECBC1B83}">
      <dsp:nvSpPr>
        <dsp:cNvPr id="0" name=""/>
        <dsp:cNvSpPr/>
      </dsp:nvSpPr>
      <dsp:spPr>
        <a:xfrm>
          <a:off x="4108" y="138741"/>
          <a:ext cx="2470500" cy="9606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Υποστήριξη Πολυνομισματικών Λογαριασμών</a:t>
          </a:r>
          <a:r>
            <a:rPr lang="en-US" sz="1900" b="0" i="0" kern="1200" baseline="0"/>
            <a:t>:</a:t>
          </a:r>
          <a:r>
            <a:rPr lang="el-GR" sz="1900" b="0" i="0" kern="1200" baseline="0"/>
            <a:t> </a:t>
          </a:r>
          <a:endParaRPr lang="en-US" sz="1900" kern="1200"/>
        </a:p>
      </dsp:txBody>
      <dsp:txXfrm>
        <a:off x="4108" y="138741"/>
        <a:ext cx="2470500" cy="960637"/>
      </dsp:txXfrm>
    </dsp:sp>
    <dsp:sp modelId="{1C09C1AA-60E4-4083-8F27-CF381B75D5CA}">
      <dsp:nvSpPr>
        <dsp:cNvPr id="0" name=""/>
        <dsp:cNvSpPr/>
      </dsp:nvSpPr>
      <dsp:spPr>
        <a:xfrm>
          <a:off x="4108" y="1099378"/>
          <a:ext cx="2470500" cy="245128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Διαχείριση πολλών νομισμάτων στον ίδιο λογαριασμό.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Αυτόματη μετατροπή συναλλάγματος με χαμηλές προμήθειες.</a:t>
          </a:r>
          <a:endParaRPr lang="en-US" sz="1900" kern="1200"/>
        </a:p>
      </dsp:txBody>
      <dsp:txXfrm>
        <a:off x="4108" y="1099378"/>
        <a:ext cx="2470500" cy="2451284"/>
      </dsp:txXfrm>
    </dsp:sp>
    <dsp:sp modelId="{9C8A6CD8-79A8-4AD7-9543-315B74006C67}">
      <dsp:nvSpPr>
        <dsp:cNvPr id="0" name=""/>
        <dsp:cNvSpPr/>
      </dsp:nvSpPr>
      <dsp:spPr>
        <a:xfrm>
          <a:off x="2820479" y="138741"/>
          <a:ext cx="2470500" cy="960637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Αναγνώριση Βιομετρικών Δεδομένων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2820479" y="138741"/>
        <a:ext cx="2470500" cy="960637"/>
      </dsp:txXfrm>
    </dsp:sp>
    <dsp:sp modelId="{C3A37BF5-6E4C-4C70-BF52-A584EF79FEDE}">
      <dsp:nvSpPr>
        <dsp:cNvPr id="0" name=""/>
        <dsp:cNvSpPr/>
      </dsp:nvSpPr>
      <dsp:spPr>
        <a:xfrm>
          <a:off x="2820479" y="1099378"/>
          <a:ext cx="2470500" cy="2451284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Σύνδεση και επιβεβαίωση ταυτότητας με δακτυλικό αποτύπωμα ή αναγνώριση προσώπου.</a:t>
          </a:r>
          <a:endParaRPr lang="en-US" sz="1900" kern="1200"/>
        </a:p>
      </dsp:txBody>
      <dsp:txXfrm>
        <a:off x="2820479" y="1099378"/>
        <a:ext cx="2470500" cy="2451284"/>
      </dsp:txXfrm>
    </dsp:sp>
    <dsp:sp modelId="{562A3DE6-B36D-4D6A-B015-D9A1936AF8D3}">
      <dsp:nvSpPr>
        <dsp:cNvPr id="0" name=""/>
        <dsp:cNvSpPr/>
      </dsp:nvSpPr>
      <dsp:spPr>
        <a:xfrm>
          <a:off x="5636849" y="138741"/>
          <a:ext cx="2470500" cy="960637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Custom Notifications μέσω App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5636849" y="138741"/>
        <a:ext cx="2470500" cy="960637"/>
      </dsp:txXfrm>
    </dsp:sp>
    <dsp:sp modelId="{E69F0D9F-57AC-47EA-9040-745080F25720}">
      <dsp:nvSpPr>
        <dsp:cNvPr id="0" name=""/>
        <dsp:cNvSpPr/>
      </dsp:nvSpPr>
      <dsp:spPr>
        <a:xfrm>
          <a:off x="5636849" y="1099378"/>
          <a:ext cx="2470500" cy="2451284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Δυνατότητα ειδοποιήσεων σε πραγματικό χρόνο μέσω εφαρμογής.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Ρυθμίσεις εξατομίκευσης για είδη ειδοποιήσεων.</a:t>
          </a:r>
          <a:endParaRPr lang="en-US" sz="1900" kern="1200"/>
        </a:p>
      </dsp:txBody>
      <dsp:txXfrm>
        <a:off x="5636849" y="1099378"/>
        <a:ext cx="2470500" cy="2451284"/>
      </dsp:txXfrm>
    </dsp:sp>
    <dsp:sp modelId="{A4D315F4-7A94-40DF-A834-4897D85E77E8}">
      <dsp:nvSpPr>
        <dsp:cNvPr id="0" name=""/>
        <dsp:cNvSpPr/>
      </dsp:nvSpPr>
      <dsp:spPr>
        <a:xfrm>
          <a:off x="8453219" y="138741"/>
          <a:ext cx="2470500" cy="960637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Υποστήριξη API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8453219" y="138741"/>
        <a:ext cx="2470500" cy="960637"/>
      </dsp:txXfrm>
    </dsp:sp>
    <dsp:sp modelId="{7AF9A234-FE79-4BC1-A1BB-A74E6C1DEA3C}">
      <dsp:nvSpPr>
        <dsp:cNvPr id="0" name=""/>
        <dsp:cNvSpPr/>
      </dsp:nvSpPr>
      <dsp:spPr>
        <a:xfrm>
          <a:off x="8453219" y="1099378"/>
          <a:ext cx="2470500" cy="2451284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Παροχή API για διασύνδεση της πλατφόρμας με άλλες εφαρμογές ή υπηρεσίες.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Ιδανικό για επιχειρήσεις και τρίτους παρόχους.</a:t>
          </a:r>
          <a:endParaRPr lang="en-US" sz="1900" kern="1200"/>
        </a:p>
      </dsp:txBody>
      <dsp:txXfrm>
        <a:off x="8453219" y="1099378"/>
        <a:ext cx="2470500" cy="24512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E6731-C876-484F-A814-253C204D6119}">
      <dsp:nvSpPr>
        <dsp:cNvPr id="0" name=""/>
        <dsp:cNvSpPr/>
      </dsp:nvSpPr>
      <dsp:spPr>
        <a:xfrm rot="5400000">
          <a:off x="6711057" y="-2597027"/>
          <a:ext cx="1439732" cy="699381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200" b="1" kern="1200"/>
            <a:t>Εγκατάσταση</a:t>
          </a:r>
          <a:r>
            <a:rPr lang="el-GR" sz="2200" kern="1200"/>
            <a:t>: Βήματα για να ρυθμίσετε το σύστημα.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200" b="1" kern="1200"/>
            <a:t>Εκτέλεση</a:t>
          </a:r>
          <a:r>
            <a:rPr lang="el-GR" sz="2200" kern="1200"/>
            <a:t>: Οδηγίες για το πώς να ξεκινήσετε και να τρέξετε την εφαρμογή.</a:t>
          </a:r>
          <a:endParaRPr lang="en-US" sz="2200" kern="1200"/>
        </a:p>
      </dsp:txBody>
      <dsp:txXfrm rot="-5400000">
        <a:off x="3934018" y="250294"/>
        <a:ext cx="6923528" cy="1299168"/>
      </dsp:txXfrm>
    </dsp:sp>
    <dsp:sp modelId="{11B847F7-368B-4476-9854-FB9FDF0F8D5F}">
      <dsp:nvSpPr>
        <dsp:cNvPr id="0" name=""/>
        <dsp:cNvSpPr/>
      </dsp:nvSpPr>
      <dsp:spPr>
        <a:xfrm>
          <a:off x="0" y="45"/>
          <a:ext cx="3934018" cy="17996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/>
            <a:t>README Αρχείο</a:t>
          </a:r>
          <a:r>
            <a:rPr lang="el-GR" sz="2000" kern="1200"/>
            <a:t>: Περιλαμβάνει αναλυτικές οδηγίες για:</a:t>
          </a:r>
          <a:endParaRPr lang="en-US" sz="2000" kern="1200"/>
        </a:p>
      </dsp:txBody>
      <dsp:txXfrm>
        <a:off x="87852" y="87897"/>
        <a:ext cx="3758314" cy="1623961"/>
      </dsp:txXfrm>
    </dsp:sp>
    <dsp:sp modelId="{D33E331D-778E-4529-8E78-356EA49805E8}">
      <dsp:nvSpPr>
        <dsp:cNvPr id="0" name=""/>
        <dsp:cNvSpPr/>
      </dsp:nvSpPr>
      <dsp:spPr>
        <a:xfrm>
          <a:off x="0" y="1889694"/>
          <a:ext cx="3934018" cy="1799665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/>
            <a:t>Κατάλληλο για Προγραμματιστές και Χρήστες</a:t>
          </a:r>
          <a:r>
            <a:rPr lang="el-GR" sz="2000" kern="1200"/>
            <a:t> που ενδιαφέρονται να χρησιμοποιήσουν ή να επεκτείνουν τη λειτουργικότητα.</a:t>
          </a:r>
          <a:endParaRPr lang="en-US" sz="2000" kern="1200"/>
        </a:p>
      </dsp:txBody>
      <dsp:txXfrm>
        <a:off x="87852" y="1977546"/>
        <a:ext cx="3758314" cy="1623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5AA8-28D5-8BAB-AB19-2D8FC6A74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9F9C5-34BF-0B2A-DF54-0E5F02A05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2B02A-3AE1-79E1-7D20-75E3461A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CD9-AECC-4FCA-BE26-0043C3621B0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AE9F-C84F-B115-B949-A2FF6D50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254DF-BA79-B3E4-87B9-8712B3F3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7776-AC87-4DFB-A2F4-83B24372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5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599E-4386-5D83-9259-EFBDD48F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ED94C-BFF8-9981-4CF6-5251FF364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F4964-3475-0DDC-3AE5-F02FA9E9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CD9-AECC-4FCA-BE26-0043C3621B0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3FB8-FEAF-6E8A-F69D-86710DE3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1DBC-F23E-0AF4-EAC4-CB633732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7776-AC87-4DFB-A2F4-83B24372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6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E648E-5647-CF9A-687D-E3938805D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2D0DD-B8CA-2259-830C-561CB5EC1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14DEC-9D72-E8AE-522C-F310360B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CD9-AECC-4FCA-BE26-0043C3621B0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459F3-FEFF-0DE8-FBCA-C4F5B0E5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8DD96-FD08-C5F0-2471-FB79710D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7776-AC87-4DFB-A2F4-83B24372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71FE-1256-AC7A-E7CF-84FBB60D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F4A4-63D2-CCEB-A221-407444018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361F9-8480-4E24-8C9E-EFF5D427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CD9-AECC-4FCA-BE26-0043C3621B0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E699-9669-042E-53AC-00870673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A8DBC-B9BC-8B4D-E7E5-87FFC593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7776-AC87-4DFB-A2F4-83B24372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4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24D6-BA42-E6C1-AC1C-0456760E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8921C-4D47-3FB9-C790-30BE92E95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258CD-6F7E-9D5A-F918-4D3540ED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CD9-AECC-4FCA-BE26-0043C3621B0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D7DD-FF03-8886-F539-EC483480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2B4C-A44D-2CAC-A3D7-B8FA5FFF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7776-AC87-4DFB-A2F4-83B24372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9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33C4-6F5D-8047-4F2D-EDFA5176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78598-057E-3834-C33F-84C88943A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63217-C55A-E6F0-D544-A17961B71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33311-6A01-46D3-EC69-EB431917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CD9-AECC-4FCA-BE26-0043C3621B0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D4CD7-D136-8481-6929-B4FB3D98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676AC-696D-2750-4D0A-9C2A2D76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7776-AC87-4DFB-A2F4-83B24372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7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FA9E-77DD-4E36-24E8-947AFD0D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815E6-E4E3-E35E-086A-14DDB986E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698A3-2185-E8A0-F55F-44A00AB92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B310F-9601-093C-D6B6-CF5F7AC27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49DC1-B1C2-C90B-28A8-EB946652E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56850-60E8-3D18-4F52-973FB0A2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CD9-AECC-4FCA-BE26-0043C3621B0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259E4-B07B-7AE1-46CF-D44E8029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368D1-B411-BCC4-4B40-C670AD17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7776-AC87-4DFB-A2F4-83B24372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3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B2DA-C544-228C-3238-B30C1BFD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D7520-83F6-92DA-F92D-C44A8808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CD9-AECC-4FCA-BE26-0043C3621B0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F990D-7D81-240D-CC91-9CC94B82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D04F9-AEFC-E225-21A1-21A116D2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7776-AC87-4DFB-A2F4-83B24372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4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26C5C-DB7A-CF68-E429-30C8FCED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CD9-AECC-4FCA-BE26-0043C3621B0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BF3A7-E573-8E29-5E2F-4C26976F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1B43C-C631-CCF7-EFF0-5B2F6118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7776-AC87-4DFB-A2F4-83B24372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3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E267-10D3-F765-2F12-AEF16ACA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B557D-84F9-9E7F-A0C6-32146F85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FDBEE-18CF-4ECF-AFFF-ACF60652E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57FE1-DFC7-AD0B-8CD7-89E68DC4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CD9-AECC-4FCA-BE26-0043C3621B0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9D2EC-1B9A-A23C-4133-0C122EEF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1972A-0D98-867B-3C1A-9E0468C3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7776-AC87-4DFB-A2F4-83B24372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6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C5ED-0034-463F-5CB0-5A358F82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C699F-2801-1056-4688-564FED458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979D9-C1D0-110D-12DA-D49D83200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D4213-26CB-B90E-1ED5-908C592F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CD9-AECC-4FCA-BE26-0043C3621B0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529A1-EA88-3D54-0063-24EC6E87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19B03-83C9-9997-8215-9961423B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7776-AC87-4DFB-A2F4-83B24372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0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57332-1EC6-CEDC-A584-D950E926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B8EF3-3BEA-820E-B898-B108A8D4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263DF-1157-DC3E-630E-A35CCEAAC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61CD9-AECC-4FCA-BE26-0043C3621B0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AB58D-21D0-9CE6-CAAD-AA6DD6C6C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76668-D31A-2F00-B01F-6A3B4CFBA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3E7776-AC87-4DFB-A2F4-83B24372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5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BF5D0-F5D6-09E8-8494-FB65D16B3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Z Decentralized 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1D241-3351-0071-680D-4100441E4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l-GR" sz="1000" b="1" dirty="0">
                <a:solidFill>
                  <a:schemeClr val="tx2"/>
                </a:solidFill>
              </a:rPr>
              <a:t>Όραμα</a:t>
            </a:r>
            <a:r>
              <a:rPr lang="en-US" sz="1000" dirty="0">
                <a:solidFill>
                  <a:schemeClr val="tx2"/>
                </a:solidFill>
              </a:rPr>
              <a:t>:</a:t>
            </a:r>
            <a:br>
              <a:rPr lang="en-US" sz="1000" dirty="0">
                <a:solidFill>
                  <a:schemeClr val="tx2"/>
                </a:solidFill>
              </a:rPr>
            </a:br>
            <a:r>
              <a:rPr lang="el-GR" sz="1000" dirty="0">
                <a:solidFill>
                  <a:schemeClr val="tx2"/>
                </a:solidFill>
              </a:rPr>
              <a:t>Μια πλατφόρμα που επιτρέπει σε άτομα να καταθέτουν και να μεταφέρουν χρήματα άμεσα μεταξύ τους (</a:t>
            </a:r>
            <a:r>
              <a:rPr lang="el-GR" sz="1000" dirty="0" err="1">
                <a:solidFill>
                  <a:schemeClr val="tx2"/>
                </a:solidFill>
              </a:rPr>
              <a:t>peer-to-peer</a:t>
            </a:r>
            <a:r>
              <a:rPr lang="el-GR" sz="1000" dirty="0">
                <a:solidFill>
                  <a:schemeClr val="tx2"/>
                </a:solidFill>
              </a:rPr>
              <a:t>), παρακάμπτοντας κεντρικούς μεσάζοντες, εξασφαλίζοντας ταυτόχρονα ασφάλεια, διαφάνεια και ευχρηστία.</a:t>
            </a:r>
            <a:endParaRPr lang="en-US" sz="1000" dirty="0">
              <a:solidFill>
                <a:schemeClr val="tx2"/>
              </a:solidFill>
            </a:endParaRPr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C6590773-6DC8-2A8E-648F-CC5EBA082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55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8D0D35-E846-630F-4636-765C493D0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CF175-6034-87B9-A6DC-55E95C6B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l-GR" sz="4000">
                <a:solidFill>
                  <a:srgbClr val="FFFFFF"/>
                </a:solidFill>
              </a:rPr>
              <a:t>Μελλοντικές Προσθήκες	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05CDF7A-A27E-63F9-34BE-D9FD7B983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46658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701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E555D-9BCD-54DE-CC83-B7346BC61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B5ED-EA9F-D290-73A3-383475A0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l-GR" sz="4000">
                <a:solidFill>
                  <a:srgbClr val="FFFFFF"/>
                </a:solidFill>
              </a:rPr>
              <a:t>Μελλοντικές Προσθήκες	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0" name="Rectangle 5">
            <a:extLst>
              <a:ext uri="{FF2B5EF4-FFF2-40B4-BE49-F238E27FC236}">
                <a16:creationId xmlns:a16="http://schemas.microsoft.com/office/drawing/2014/main" id="{CF91ABDE-51E7-6719-8B47-E94F3C946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87932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238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F3C666-C65F-BAE4-E01D-E644F6696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E867B05-8B71-882A-FFB1-96B291CFD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79832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263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1D0F7-9E93-0D90-BFCE-8666E45B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PHP</a:t>
            </a:r>
            <a:r>
              <a:rPr lang="el-GR" sz="3700">
                <a:solidFill>
                  <a:srgbClr val="FFFFFF"/>
                </a:solidFill>
              </a:rPr>
              <a:t> (Hypertext Preprocessor) (</a:t>
            </a:r>
            <a:r>
              <a:rPr lang="en-US" sz="3700">
                <a:solidFill>
                  <a:srgbClr val="FFFFFF"/>
                </a:solidFill>
              </a:rPr>
              <a:t>org. Personal Home Page)</a:t>
            </a:r>
          </a:p>
        </p:txBody>
      </p:sp>
      <p:graphicFrame>
        <p:nvGraphicFramePr>
          <p:cNvPr id="38" name="Rectangle 1">
            <a:extLst>
              <a:ext uri="{FF2B5EF4-FFF2-40B4-BE49-F238E27FC236}">
                <a16:creationId xmlns:a16="http://schemas.microsoft.com/office/drawing/2014/main" id="{8DCDEB18-FAF2-1E1E-FB91-A20F05669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01677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03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49B46-3EAA-E387-9D91-82436B54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l-GR" sz="4000">
                <a:solidFill>
                  <a:srgbClr val="FFFFFF"/>
                </a:solidFill>
              </a:rPr>
              <a:t>Η Αρχιτεκτονική	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D4E3-E4FC-35C9-95D9-9CD8639FF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l-GR" sz="2000"/>
              <a:t>Χρήση </a:t>
            </a:r>
            <a:r>
              <a:rPr lang="en-US" sz="2000"/>
              <a:t>XAMPP stack (“cross-platform”- Apache – MySQL – PHP – Perl)</a:t>
            </a:r>
            <a:endParaRPr lang="el-GR" sz="2000"/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Server-side </a:t>
            </a:r>
            <a:r>
              <a:rPr lang="el-GR" sz="2000"/>
              <a:t>λογική: υλοποιημένη από το προαναφερθέν </a:t>
            </a:r>
            <a:r>
              <a:rPr lang="en-US" sz="2000"/>
              <a:t>stack (</a:t>
            </a:r>
            <a:r>
              <a:rPr lang="el-GR" sz="2000"/>
              <a:t>Τον διακομιστή τον υλοποιεί ο </a:t>
            </a:r>
            <a:r>
              <a:rPr lang="en-US" sz="2000"/>
              <a:t>Apache server </a:t>
            </a:r>
            <a:r>
              <a:rPr lang="el-GR" sz="2000"/>
              <a:t>και από την εγκατάσταση διατίθεται σύνδεση με την </a:t>
            </a:r>
            <a:r>
              <a:rPr lang="en-US" sz="2000"/>
              <a:t>MySQL (by default) </a:t>
            </a:r>
            <a:r>
              <a:rPr lang="el-GR" sz="2000"/>
              <a:t>και γίνεται χρήση της </a:t>
            </a:r>
            <a:r>
              <a:rPr lang="en-US" sz="2000"/>
              <a:t>MariaDB </a:t>
            </a:r>
            <a:r>
              <a:rPr lang="el-GR" sz="2000"/>
              <a:t>βάσης δεδομένων (</a:t>
            </a:r>
            <a:r>
              <a:rPr lang="en-US" sz="2000"/>
              <a:t>out of the box)</a:t>
            </a:r>
            <a:r>
              <a:rPr lang="el-GR" sz="2000"/>
              <a:t>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Client – side :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 User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 Admin</a:t>
            </a:r>
          </a:p>
          <a:p>
            <a:pPr marL="457200" lvl="1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7755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23F33-FDCE-B8D9-9B69-B3736510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Admin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0F87D-0717-17EF-A9B0-D7348D60D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l-GR" sz="2000"/>
              <a:t>Έχει τον απόλυτο έλεγχο, βλέπει τα πάντα (έχει ~777 δικαιώματα όπως θα λέγαμε σε ένα </a:t>
            </a:r>
            <a:r>
              <a:rPr lang="en-US" sz="2000"/>
              <a:t>UNIX like </a:t>
            </a:r>
            <a:r>
              <a:rPr lang="el-GR" sz="2000"/>
              <a:t>σύστημα)</a:t>
            </a:r>
          </a:p>
          <a:p>
            <a:endParaRPr lang="el-GR" sz="2000"/>
          </a:p>
          <a:p>
            <a:r>
              <a:rPr lang="el-GR" sz="2000"/>
              <a:t>Εφόσον ακολουθεί τις νομοθεσίες που προβλέπει η εκάστοτε κυβέρνηση, έχει τη δυνατότητα για «εξυπηρετήσεις», όπως η δημιουργία και διαγραφή καρτών, </a:t>
            </a:r>
            <a:r>
              <a:rPr lang="en-US" sz="2000"/>
              <a:t>account</a:t>
            </a:r>
            <a:r>
              <a:rPr lang="el-GR" sz="2000"/>
              <a:t>, αλλαγή στοιχείων κλπ. </a:t>
            </a:r>
          </a:p>
          <a:p>
            <a:endParaRPr lang="el-GR" sz="2000"/>
          </a:p>
          <a:p>
            <a:r>
              <a:rPr lang="el-GR" sz="2000"/>
              <a:t>Ένα παράδειγμα ενέργειας που ακόμα κι ο </a:t>
            </a:r>
            <a:r>
              <a:rPr lang="en-US" sz="2000"/>
              <a:t>admin </a:t>
            </a:r>
            <a:r>
              <a:rPr lang="el-GR" sz="2000"/>
              <a:t>δεν μπορεί να κάνει, είναι η διαγραφή ενός ή πολλών </a:t>
            </a:r>
            <a:r>
              <a:rPr lang="en-US" sz="2000"/>
              <a:t>transactions (</a:t>
            </a:r>
            <a:r>
              <a:rPr lang="el-GR" sz="2000"/>
              <a:t>ενώ μπορεί να τα δει όλα, όλων των χρηστών)</a:t>
            </a:r>
          </a:p>
        </p:txBody>
      </p:sp>
    </p:spTree>
    <p:extLst>
      <p:ext uri="{BB962C8B-B14F-4D97-AF65-F5344CB8AC3E}">
        <p14:creationId xmlns:p14="http://schemas.microsoft.com/office/powerpoint/2010/main" val="135448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775C5-1F29-21E8-27B4-718C91E7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l-GR" sz="4000">
                <a:solidFill>
                  <a:srgbClr val="FFFFFF"/>
                </a:solidFill>
              </a:rPr>
              <a:t>(1/2) </a:t>
            </a:r>
            <a:r>
              <a:rPr lang="en-US" sz="4000">
                <a:solidFill>
                  <a:srgbClr val="FFFFFF"/>
                </a:solidFill>
              </a:rPr>
              <a:t>Admin Webpage (GUI)</a:t>
            </a:r>
          </a:p>
        </p:txBody>
      </p:sp>
      <p:graphicFrame>
        <p:nvGraphicFramePr>
          <p:cNvPr id="9" name="Rectangle 4">
            <a:extLst>
              <a:ext uri="{FF2B5EF4-FFF2-40B4-BE49-F238E27FC236}">
                <a16:creationId xmlns:a16="http://schemas.microsoft.com/office/drawing/2014/main" id="{AC1CA3B9-44C1-3463-8EC9-2D8828AC3A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1224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82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B87AA-DB54-D956-026C-D48BC2BE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l-GR" sz="4000">
                <a:solidFill>
                  <a:srgbClr val="FFFFFF"/>
                </a:solidFill>
              </a:rPr>
              <a:t>(2/2) </a:t>
            </a:r>
            <a:r>
              <a:rPr lang="en-US" sz="4000">
                <a:solidFill>
                  <a:srgbClr val="FFFFFF"/>
                </a:solidFill>
              </a:rPr>
              <a:t>Admin Webpage (GUI</a:t>
            </a:r>
            <a:r>
              <a:rPr lang="el-GR" sz="4000">
                <a:solidFill>
                  <a:srgbClr val="FFFFFF"/>
                </a:solidFill>
              </a:rPr>
              <a:t>)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3" name="Rectangle 1">
            <a:extLst>
              <a:ext uri="{FF2B5EF4-FFF2-40B4-BE49-F238E27FC236}">
                <a16:creationId xmlns:a16="http://schemas.microsoft.com/office/drawing/2014/main" id="{AFA255ED-250A-F031-2CC0-C6A3F0E28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6412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09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F1ED0-8AB6-B6D4-3690-463E07CF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l-GR" sz="4000">
                <a:solidFill>
                  <a:srgbClr val="FFFFFF"/>
                </a:solidFill>
              </a:rPr>
              <a:t>Μελλοντικές Προσθήκες	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E0F15FF-394A-C0F2-105E-F80D32C29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47511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23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628949-F345-F6F2-4459-3AD77C7F8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B57BA-FD91-5A5B-49AC-D28348B1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l-GR" sz="4000">
                <a:solidFill>
                  <a:srgbClr val="FFFFFF"/>
                </a:solidFill>
              </a:rPr>
              <a:t>(1/2) </a:t>
            </a:r>
            <a:r>
              <a:rPr lang="en-US" sz="4000">
                <a:solidFill>
                  <a:srgbClr val="FFFFFF"/>
                </a:solidFill>
              </a:rPr>
              <a:t>User Webpage (GUI)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F721779-EF54-E2E1-0790-0841E893C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47852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13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B3FAB6-9FA1-622A-29C0-D24743A9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3EFB3-F575-7AE6-22DF-E3DCC0CF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l-GR" sz="4000">
                <a:solidFill>
                  <a:srgbClr val="FFFFFF"/>
                </a:solidFill>
              </a:rPr>
              <a:t>(</a:t>
            </a:r>
            <a:r>
              <a:rPr lang="en-US" sz="4000">
                <a:solidFill>
                  <a:srgbClr val="FFFFFF"/>
                </a:solidFill>
              </a:rPr>
              <a:t>2</a:t>
            </a:r>
            <a:r>
              <a:rPr lang="el-GR" sz="4000">
                <a:solidFill>
                  <a:srgbClr val="FFFFFF"/>
                </a:solidFill>
              </a:rPr>
              <a:t>/2) </a:t>
            </a:r>
            <a:r>
              <a:rPr lang="en-US" sz="4000">
                <a:solidFill>
                  <a:srgbClr val="FFFFFF"/>
                </a:solidFill>
              </a:rPr>
              <a:t>User Webpage (GUI)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BA71BE-73B5-A6DC-40D9-C760C3781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18078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47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836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 Theme</vt:lpstr>
      <vt:lpstr>Z Decentralized Finance</vt:lpstr>
      <vt:lpstr>PHP (Hypertext Preprocessor) (org. Personal Home Page)</vt:lpstr>
      <vt:lpstr>Η Αρχιτεκτονική </vt:lpstr>
      <vt:lpstr>Admin Webpage</vt:lpstr>
      <vt:lpstr>(1/2) Admin Webpage (GUI)</vt:lpstr>
      <vt:lpstr>(2/2) Admin Webpage (GUI)</vt:lpstr>
      <vt:lpstr>Μελλοντικές Προσθήκες </vt:lpstr>
      <vt:lpstr>(1/2) User Webpage (GUI)</vt:lpstr>
      <vt:lpstr>(2/2) User Webpage (GUI)</vt:lpstr>
      <vt:lpstr>Μελλοντικές Προσθήκες </vt:lpstr>
      <vt:lpstr>Μελλοντικές Προσθήκες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Nikos Zarifis</dc:creator>
  <cp:lastModifiedBy>Nikos Zarifis</cp:lastModifiedBy>
  <cp:revision>21</cp:revision>
  <dcterms:created xsi:type="dcterms:W3CDTF">2024-12-03T14:37:09Z</dcterms:created>
  <dcterms:modified xsi:type="dcterms:W3CDTF">2024-12-05T19:25:10Z</dcterms:modified>
</cp:coreProperties>
</file>