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739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FF0B53"/>
                </a:solidFill>
                <a:latin typeface="+mn-lt"/>
              </a:rPr>
              <a:t>Чат-бот для</a:t>
            </a:r>
            <a:r>
              <a:rPr lang="en-US" b="1" dirty="0" smtClean="0">
                <a:solidFill>
                  <a:srgbClr val="FF0B53"/>
                </a:solidFill>
                <a:latin typeface="+mn-lt"/>
              </a:rPr>
              <a:t> </a:t>
            </a:r>
            <a:br>
              <a:rPr lang="en-US" b="1" dirty="0" smtClean="0">
                <a:solidFill>
                  <a:srgbClr val="FF0B53"/>
                </a:solidFill>
                <a:latin typeface="+mn-lt"/>
              </a:rPr>
            </a:br>
            <a:r>
              <a:rPr lang="en-US" b="1" dirty="0" smtClean="0">
                <a:solidFill>
                  <a:srgbClr val="FF0B53"/>
                </a:solidFill>
                <a:latin typeface="+mn-lt"/>
              </a:rPr>
              <a:t>Telegram</a:t>
            </a:r>
            <a:endParaRPr lang="en-US" b="1" dirty="0">
              <a:solidFill>
                <a:srgbClr val="FF0B5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9144000" cy="1655762"/>
          </a:xfrm>
        </p:spPr>
        <p:txBody>
          <a:bodyPr/>
          <a:lstStyle/>
          <a:p>
            <a:r>
              <a:rPr lang="ru-RU" dirty="0" err="1" smtClean="0"/>
              <a:t>Ересько</a:t>
            </a:r>
            <a:r>
              <a:rPr lang="ru-RU" dirty="0" smtClean="0"/>
              <a:t> Александр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Vk</a:t>
            </a:r>
            <a:r>
              <a:rPr lang="ru-RU" dirty="0" smtClean="0"/>
              <a:t> есть много чат-ботов, с помощью которых можно поиграть в игры. И я решил сделать что-то похожее, но в </a:t>
            </a:r>
            <a:r>
              <a:rPr lang="en-US" dirty="0" smtClean="0"/>
              <a:t>Telegram</a:t>
            </a:r>
            <a:r>
              <a:rPr lang="ru-RU" dirty="0" smtClean="0"/>
              <a:t>, так как это более </a:t>
            </a:r>
            <a:r>
              <a:rPr lang="ru-RU" dirty="0"/>
              <a:t>популярный </a:t>
            </a:r>
            <a:r>
              <a:rPr lang="ru-RU" dirty="0" smtClean="0"/>
              <a:t>мессенджер.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t="9255" r="9534" b="8961"/>
          <a:stretch>
            <a:fillRect/>
          </a:stretch>
        </p:blipFill>
        <p:spPr>
          <a:xfrm>
            <a:off x="6668814" y="3460532"/>
            <a:ext cx="2640724" cy="2640724"/>
          </a:xfrm>
          <a:custGeom>
            <a:avLst/>
            <a:gdLst>
              <a:gd name="connsiteX0" fmla="*/ 1320362 w 2640724"/>
              <a:gd name="connsiteY0" fmla="*/ 0 h 2640724"/>
              <a:gd name="connsiteX1" fmla="*/ 2640724 w 2640724"/>
              <a:gd name="connsiteY1" fmla="*/ 1320362 h 2640724"/>
              <a:gd name="connsiteX2" fmla="*/ 1320362 w 2640724"/>
              <a:gd name="connsiteY2" fmla="*/ 2640724 h 2640724"/>
              <a:gd name="connsiteX3" fmla="*/ 0 w 2640724"/>
              <a:gd name="connsiteY3" fmla="*/ 1320362 h 2640724"/>
              <a:gd name="connsiteX4" fmla="*/ 1320362 w 2640724"/>
              <a:gd name="connsiteY4" fmla="*/ 0 h 26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724" h="2640724">
                <a:moveTo>
                  <a:pt x="1320362" y="0"/>
                </a:moveTo>
                <a:cubicBezTo>
                  <a:pt x="2049578" y="0"/>
                  <a:pt x="2640724" y="591146"/>
                  <a:pt x="2640724" y="1320362"/>
                </a:cubicBezTo>
                <a:cubicBezTo>
                  <a:pt x="2640724" y="2049578"/>
                  <a:pt x="2049578" y="2640724"/>
                  <a:pt x="1320362" y="2640724"/>
                </a:cubicBezTo>
                <a:cubicBezTo>
                  <a:pt x="591146" y="2640724"/>
                  <a:pt x="0" y="2049578"/>
                  <a:pt x="0" y="1320362"/>
                </a:cubicBezTo>
                <a:cubicBezTo>
                  <a:pt x="0" y="591146"/>
                  <a:pt x="591146" y="0"/>
                  <a:pt x="13203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214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состоит из трех частей:</a:t>
            </a:r>
          </a:p>
          <a:p>
            <a:pPr marL="0" indent="0">
              <a:buNone/>
            </a:pPr>
            <a:r>
              <a:rPr lang="ru-RU" dirty="0" smtClean="0"/>
              <a:t>Чат-бот (библиотека </a:t>
            </a:r>
            <a:r>
              <a:rPr lang="en-US" dirty="0"/>
              <a:t>Python Telegram </a:t>
            </a:r>
            <a:r>
              <a:rPr lang="en-US" dirty="0" smtClean="0"/>
              <a:t>Bot’s</a:t>
            </a:r>
            <a:r>
              <a:rPr lang="ru-RU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Flask</a:t>
            </a:r>
            <a:r>
              <a:rPr lang="ru-RU" dirty="0" smtClean="0"/>
              <a:t>-сервер</a:t>
            </a:r>
            <a:r>
              <a:rPr lang="en-US" dirty="0" smtClean="0"/>
              <a:t> (</a:t>
            </a:r>
            <a:r>
              <a:rPr lang="ru-RU" dirty="0" smtClean="0"/>
              <a:t>библиотека </a:t>
            </a:r>
            <a:r>
              <a:rPr lang="en-US" dirty="0" smtClean="0"/>
              <a:t>Flask)</a:t>
            </a:r>
            <a:r>
              <a:rPr lang="ru-RU" dirty="0" smtClean="0"/>
              <a:t>,</a:t>
            </a:r>
          </a:p>
          <a:p>
            <a:pPr marL="0" lvl="0" indent="0">
              <a:buNone/>
            </a:pPr>
            <a:r>
              <a:rPr lang="ru-RU" dirty="0" smtClean="0"/>
              <a:t>База данных (Библиотека </a:t>
            </a:r>
            <a:r>
              <a:rPr lang="ru-RU" altLang="ru-RU" dirty="0" err="1" smtClean="0">
                <a:latin typeface="JetBrains Mono"/>
              </a:rPr>
              <a:t>sqlalchemy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Вся структура выглядит так: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04" y="1766249"/>
            <a:ext cx="3159190" cy="44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4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Чат-бот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моего чат-бота можно поиграть в игру </a:t>
            </a:r>
            <a:r>
              <a:rPr lang="ru-RU" dirty="0" err="1" smtClean="0"/>
              <a:t>кликер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Бот в себя включает такие функции: </a:t>
            </a:r>
          </a:p>
          <a:p>
            <a:pPr marL="0" indent="0">
              <a:buNone/>
            </a:pPr>
            <a:r>
              <a:rPr lang="ru-RU" dirty="0" smtClean="0"/>
              <a:t>1.Небольшая регистрация (на одного человека всегда будет один аккаунт).</a:t>
            </a:r>
          </a:p>
          <a:p>
            <a:pPr marL="0" indent="0">
              <a:buNone/>
            </a:pPr>
            <a:r>
              <a:rPr lang="ru-RU" dirty="0" smtClean="0"/>
              <a:t>2. Просмотр лучших игроков</a:t>
            </a:r>
          </a:p>
          <a:p>
            <a:pPr marL="0" indent="0">
              <a:buNone/>
            </a:pPr>
            <a:r>
              <a:rPr lang="ru-RU" dirty="0" smtClean="0"/>
              <a:t>3. Информация о пользователе</a:t>
            </a:r>
          </a:p>
          <a:p>
            <a:pPr marL="0" indent="0">
              <a:buNone/>
            </a:pPr>
            <a:r>
              <a:rPr lang="ru-RU" dirty="0" smtClean="0"/>
              <a:t>4. Магазин улучшений</a:t>
            </a:r>
          </a:p>
          <a:p>
            <a:pPr marL="0" indent="0">
              <a:buNone/>
            </a:pPr>
            <a:r>
              <a:rPr lang="ru-RU" dirty="0" smtClean="0"/>
              <a:t>5. </a:t>
            </a:r>
            <a:r>
              <a:rPr lang="ru-RU" dirty="0" err="1" smtClean="0"/>
              <a:t>Донат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0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Чат-бот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4455" y="1801976"/>
            <a:ext cx="35761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Общение с пользователем происходит с помощью кнопок.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67" y="1418898"/>
            <a:ext cx="3736637" cy="45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Flask-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Представляет из себя небольшой сайт дополняющий бота. С помощью него пользователь может произвести </a:t>
            </a:r>
            <a:r>
              <a:rPr lang="ru-RU" dirty="0" err="1" smtClean="0"/>
              <a:t>донат</a:t>
            </a:r>
            <a:r>
              <a:rPr lang="ru-RU" dirty="0"/>
              <a:t> </a:t>
            </a:r>
            <a:r>
              <a:rPr lang="ru-RU" dirty="0" smtClean="0"/>
              <a:t>или посмотреть свою статистику. 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ервер имеет панель для удобства перемещения пользователя по сайту.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81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Flask-</a:t>
            </a:r>
            <a:r>
              <a:rPr lang="ru-RU" dirty="0"/>
              <a:t>сервер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Бот активно общается с сервером с помощью </a:t>
            </a:r>
            <a:r>
              <a:rPr lang="en-US" dirty="0" err="1" smtClean="0"/>
              <a:t>api</a:t>
            </a:r>
            <a:r>
              <a:rPr lang="ru-RU" dirty="0" smtClean="0"/>
              <a:t>. Сервер получает запрос от бота и работает с базой данных, после чего отправляет ответ на запрос или изменяет данные.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4946"/>
            <a:ext cx="907859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5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Прочее 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проекте используется:</a:t>
            </a:r>
          </a:p>
          <a:p>
            <a:pPr marL="0" indent="0">
              <a:buNone/>
            </a:pPr>
            <a:r>
              <a:rPr lang="ru-RU" dirty="0" smtClean="0"/>
              <a:t>База данных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(Стиль</a:t>
            </a:r>
            <a:r>
              <a:rPr lang="en-US" dirty="0" smtClean="0"/>
              <a:t> ORM</a:t>
            </a:r>
            <a:r>
              <a:rPr lang="ru-RU" dirty="0" smtClean="0"/>
              <a:t>),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Шаблоны в </a:t>
            </a:r>
            <a:r>
              <a:rPr lang="en-US" dirty="0" smtClean="0"/>
              <a:t>html </a:t>
            </a:r>
            <a:r>
              <a:rPr lang="ru-RU" dirty="0" smtClean="0"/>
              <a:t>коде,</a:t>
            </a:r>
          </a:p>
          <a:p>
            <a:pPr marL="0" indent="0">
              <a:buNone/>
            </a:pPr>
            <a:r>
              <a:rPr lang="ru-RU" dirty="0" err="1" smtClean="0"/>
              <a:t>Токен</a:t>
            </a:r>
            <a:r>
              <a:rPr lang="ru-RU" dirty="0" smtClean="0"/>
              <a:t> от бота и секретный ключ от </a:t>
            </a:r>
            <a:r>
              <a:rPr lang="en-US" dirty="0" smtClean="0"/>
              <a:t>Flask </a:t>
            </a:r>
            <a:r>
              <a:rPr lang="ru-RU" dirty="0" smtClean="0"/>
              <a:t>скрыты в другом файле,</a:t>
            </a:r>
          </a:p>
          <a:p>
            <a:pPr marL="0" indent="0">
              <a:buNone/>
            </a:pPr>
            <a:r>
              <a:rPr lang="ru-RU" dirty="0" smtClean="0"/>
              <a:t>Все файлы разбиты на папки.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61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заключении </a:t>
            </a:r>
            <a:r>
              <a:rPr lang="ru-RU" dirty="0"/>
              <a:t>хочу </a:t>
            </a:r>
            <a:r>
              <a:rPr lang="ru-RU" dirty="0" smtClean="0"/>
              <a:t>сказать, что я реализовал своего бота так, как я хотел, однако сайт нуждается в доработке внешнего вида.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64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251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Чат-бот для  Telegram</vt:lpstr>
      <vt:lpstr>Идея </vt:lpstr>
      <vt:lpstr>Структура проекта</vt:lpstr>
      <vt:lpstr>Чат-бот</vt:lpstr>
      <vt:lpstr>Чат-бот</vt:lpstr>
      <vt:lpstr>Flask-сервер</vt:lpstr>
      <vt:lpstr>Flask-сервер</vt:lpstr>
      <vt:lpstr>Прочее фишки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Womix</cp:lastModifiedBy>
  <cp:revision>9</cp:revision>
  <dcterms:created xsi:type="dcterms:W3CDTF">2020-05-18T13:32:58Z</dcterms:created>
  <dcterms:modified xsi:type="dcterms:W3CDTF">2021-04-24T10:12:29Z</dcterms:modified>
</cp:coreProperties>
</file>