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16F8-79A7-4775-9C64-07BEDD8903BF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ACA30-B456-4E3C-A62F-8C3B2336D0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52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16F8-79A7-4775-9C64-07BEDD8903BF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ACA30-B456-4E3C-A62F-8C3B2336D0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4511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16F8-79A7-4775-9C64-07BEDD8903BF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ACA30-B456-4E3C-A62F-8C3B2336D0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6386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16F8-79A7-4775-9C64-07BEDD8903BF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ACA30-B456-4E3C-A62F-8C3B2336D0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51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16F8-79A7-4775-9C64-07BEDD8903BF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ACA30-B456-4E3C-A62F-8C3B2336D0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07541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16F8-79A7-4775-9C64-07BEDD8903BF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ACA30-B456-4E3C-A62F-8C3B2336D0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2058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16F8-79A7-4775-9C64-07BEDD8903BF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ACA30-B456-4E3C-A62F-8C3B2336D0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6857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16F8-79A7-4775-9C64-07BEDD8903BF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ACA30-B456-4E3C-A62F-8C3B2336D0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6786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16F8-79A7-4775-9C64-07BEDD8903BF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ACA30-B456-4E3C-A62F-8C3B2336D0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1561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16F8-79A7-4775-9C64-07BEDD8903BF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ACA30-B456-4E3C-A62F-8C3B2336D0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6559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16F8-79A7-4775-9C64-07BEDD8903BF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ACA30-B456-4E3C-A62F-8C3B2336D0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4038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16F8-79A7-4775-9C64-07BEDD8903BF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ACA30-B456-4E3C-A62F-8C3B2336D0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1881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16F8-79A7-4775-9C64-07BEDD8903BF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ACA30-B456-4E3C-A62F-8C3B2336D0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296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5D6C16F8-79A7-4775-9C64-07BEDD8903BF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904ACA30-B456-4E3C-A62F-8C3B2336D0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38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D6C16F8-79A7-4775-9C64-07BEDD8903BF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904ACA30-B456-4E3C-A62F-8C3B2336D0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3020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76750" y="1457459"/>
            <a:ext cx="10572000" cy="2971051"/>
          </a:xfrm>
        </p:spPr>
        <p:txBody>
          <a:bodyPr/>
          <a:lstStyle/>
          <a:p>
            <a:r>
              <a:rPr lang="ru-RU" dirty="0" smtClean="0"/>
              <a:t>Игра «</a:t>
            </a:r>
            <a:r>
              <a:rPr lang="en-US" dirty="0" smtClean="0"/>
              <a:t>Slime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871221" y="6203372"/>
            <a:ext cx="9144000" cy="1309255"/>
          </a:xfrm>
        </p:spPr>
        <p:txBody>
          <a:bodyPr>
            <a:normAutofit/>
          </a:bodyPr>
          <a:lstStyle/>
          <a:p>
            <a:r>
              <a:rPr lang="ru-RU" sz="2400" dirty="0" err="1" smtClean="0"/>
              <a:t>Ересько</a:t>
            </a:r>
            <a:r>
              <a:rPr lang="ru-RU" sz="2400" dirty="0" smtClean="0"/>
              <a:t> Александр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9573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Идея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Есть известная игра «</a:t>
            </a:r>
            <a:r>
              <a:rPr lang="en-US" dirty="0" smtClean="0"/>
              <a:t>Tomb </a:t>
            </a:r>
            <a:r>
              <a:rPr lang="en-US" dirty="0"/>
              <a:t>of the M</a:t>
            </a:r>
            <a:r>
              <a:rPr lang="en-US" dirty="0" smtClean="0"/>
              <a:t>ask</a:t>
            </a:r>
            <a:r>
              <a:rPr lang="ru-RU" dirty="0" smtClean="0"/>
              <a:t>», которую </a:t>
            </a:r>
            <a:r>
              <a:rPr lang="ru-RU" dirty="0"/>
              <a:t>я</a:t>
            </a:r>
            <a:r>
              <a:rPr lang="ru-RU" dirty="0" smtClean="0"/>
              <a:t> давно хотел повторить ее или сделать что-то похожее. Поэтому я выбрал эту тему проекта.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15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Описание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Я использовал: </a:t>
            </a:r>
          </a:p>
          <a:p>
            <a:pPr>
              <a:buAutoNum type="arabicPeriod"/>
            </a:pPr>
            <a:r>
              <a:rPr lang="ru-RU" dirty="0" smtClean="0"/>
              <a:t>Библиотеки : </a:t>
            </a:r>
            <a:r>
              <a:rPr lang="en-US" dirty="0" err="1" smtClean="0"/>
              <a:t>pygame</a:t>
            </a:r>
            <a:r>
              <a:rPr lang="ru-RU" dirty="0" smtClean="0"/>
              <a:t>,</a:t>
            </a:r>
            <a:r>
              <a:rPr lang="en-US" dirty="0" smtClean="0"/>
              <a:t> time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ru-RU" dirty="0" smtClean="0"/>
              <a:t>,</a:t>
            </a:r>
            <a:r>
              <a:rPr lang="en-US" dirty="0" smtClean="0"/>
              <a:t> sys</a:t>
            </a:r>
            <a:r>
              <a:rPr lang="ru-RU" dirty="0" smtClean="0"/>
              <a:t>,</a:t>
            </a:r>
            <a:r>
              <a:rPr lang="en-US" dirty="0" smtClean="0"/>
              <a:t> sqlite3.</a:t>
            </a:r>
          </a:p>
          <a:p>
            <a:pPr>
              <a:buAutoNum type="arabicPeriod"/>
            </a:pPr>
            <a:r>
              <a:rPr lang="ru-RU" dirty="0" smtClean="0"/>
              <a:t>Классы: </a:t>
            </a:r>
            <a:r>
              <a:rPr lang="en-US" dirty="0" smtClean="0"/>
              <a:t>button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en-US" dirty="0"/>
              <a:t>Fugu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en-US" dirty="0"/>
              <a:t>Coin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en-US" dirty="0"/>
              <a:t>Box</a:t>
            </a:r>
            <a:r>
              <a:rPr lang="ru-RU" dirty="0"/>
              <a:t>,</a:t>
            </a:r>
            <a:r>
              <a:rPr lang="en-US" dirty="0"/>
              <a:t> Player</a:t>
            </a:r>
            <a:r>
              <a:rPr lang="ru-RU" dirty="0"/>
              <a:t>,</a:t>
            </a:r>
            <a:r>
              <a:rPr lang="en-US" dirty="0"/>
              <a:t> Output</a:t>
            </a:r>
            <a:r>
              <a:rPr lang="ru-RU" dirty="0"/>
              <a:t>, </a:t>
            </a:r>
            <a:r>
              <a:rPr lang="en-US" dirty="0"/>
              <a:t>Tile</a:t>
            </a:r>
            <a:r>
              <a:rPr lang="ru-RU" dirty="0"/>
              <a:t>.</a:t>
            </a:r>
          </a:p>
          <a:p>
            <a:pPr>
              <a:buAutoNum type="arabicPeriod"/>
            </a:pPr>
            <a:r>
              <a:rPr lang="ru-RU" dirty="0" smtClean="0"/>
              <a:t>И</a:t>
            </a:r>
            <a:r>
              <a:rPr lang="ru-RU" dirty="0"/>
              <a:t> </a:t>
            </a:r>
            <a:r>
              <a:rPr lang="ru-RU" dirty="0" smtClean="0"/>
              <a:t>много функций.</a:t>
            </a:r>
          </a:p>
          <a:p>
            <a:pPr marL="0" indent="0">
              <a:buNone/>
            </a:pPr>
            <a:r>
              <a:rPr lang="ru-RU" dirty="0"/>
              <a:t>В игре </a:t>
            </a:r>
            <a:r>
              <a:rPr lang="ru-RU" dirty="0" smtClean="0"/>
              <a:t>есть:</a:t>
            </a:r>
          </a:p>
          <a:p>
            <a:pPr>
              <a:buAutoNum type="arabicPeriod"/>
            </a:pPr>
            <a:r>
              <a:rPr lang="ru-RU" dirty="0"/>
              <a:t>Ф</a:t>
            </a:r>
            <a:r>
              <a:rPr lang="ru-RU" dirty="0" smtClean="0"/>
              <a:t>ункция выбора цвета:</a:t>
            </a:r>
            <a:r>
              <a:rPr lang="en-US" dirty="0" smtClean="0"/>
              <a:t> </a:t>
            </a:r>
            <a:r>
              <a:rPr lang="ru-RU" dirty="0" smtClean="0">
                <a:solidFill>
                  <a:schemeClr val="accent2">
                    <a:lumMod val="50000"/>
                  </a:schemeClr>
                </a:solidFill>
              </a:rPr>
              <a:t>зеленый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dirty="0"/>
              <a:t>и</a:t>
            </a:r>
            <a:r>
              <a:rPr lang="ru-RU" dirty="0" smtClean="0"/>
              <a:t> </a:t>
            </a:r>
            <a:r>
              <a:rPr lang="ru-RU" dirty="0" smtClean="0">
                <a:solidFill>
                  <a:schemeClr val="accent5"/>
                </a:solidFill>
              </a:rPr>
              <a:t>оранжевый</a:t>
            </a:r>
            <a:r>
              <a:rPr lang="ru-RU" dirty="0" smtClean="0"/>
              <a:t>.</a:t>
            </a:r>
          </a:p>
          <a:p>
            <a:pPr>
              <a:buAutoNum type="arabicPeriod"/>
            </a:pPr>
            <a:r>
              <a:rPr lang="ru-RU" dirty="0" smtClean="0"/>
              <a:t>Меню выбора уровня. </a:t>
            </a:r>
            <a:endParaRPr lang="en-US" dirty="0" smtClean="0"/>
          </a:p>
          <a:p>
            <a:pPr>
              <a:buAutoNum type="arabicPeriod"/>
            </a:pPr>
            <a:r>
              <a:rPr lang="ru-RU" dirty="0" smtClean="0"/>
              <a:t>Музыка.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84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Итог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У меня не получилось полностью реализовать игру, но схожесть в механике и сюжете есть. Поэтому я считаю, что я выполнил свою задачу.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411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Цитаты</Template>
  <TotalTime>21</TotalTime>
  <Words>115</Words>
  <Application>Microsoft Office PowerPoint</Application>
  <PresentationFormat>Широкоэкранный</PresentationFormat>
  <Paragraphs>15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Century Gothic</vt:lpstr>
      <vt:lpstr>Wingdings 2</vt:lpstr>
      <vt:lpstr>Цитаты</vt:lpstr>
      <vt:lpstr>Игра «Slime»</vt:lpstr>
      <vt:lpstr>Идея</vt:lpstr>
      <vt:lpstr>Описание</vt:lpstr>
      <vt:lpstr>Итог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«Slime»</dc:title>
  <dc:creator>Gamer YT</dc:creator>
  <cp:lastModifiedBy>Gamer YT</cp:lastModifiedBy>
  <cp:revision>5</cp:revision>
  <dcterms:created xsi:type="dcterms:W3CDTF">2021-01-23T05:25:07Z</dcterms:created>
  <dcterms:modified xsi:type="dcterms:W3CDTF">2021-01-25T05:09:31Z</dcterms:modified>
</cp:coreProperties>
</file>