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8_2F176A16.xml" ContentType="application/vnd.ms-powerpoint.comments+xml"/>
  <Override PartName="/ppt/notesSlides/notesSlide3.xml" ContentType="application/vnd.openxmlformats-officedocument.presentationml.notesSlide+xml"/>
  <Override PartName="/ppt/comments/modernComment_109_31E2DB55.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3" r:id="rId7"/>
    <p:sldId id="264" r:id="rId8"/>
    <p:sldId id="265" r:id="rId9"/>
    <p:sldId id="266" r:id="rId10"/>
    <p:sldId id="280" r:id="rId11"/>
    <p:sldId id="281" r:id="rId12"/>
    <p:sldId id="267" r:id="rId13"/>
    <p:sldId id="282" r:id="rId14"/>
    <p:sldId id="283" r:id="rId15"/>
    <p:sldId id="284" r:id="rId16"/>
    <p:sldId id="285" r:id="rId17"/>
    <p:sldId id="287" r:id="rId18"/>
    <p:sldId id="268" r:id="rId19"/>
    <p:sldId id="269" r:id="rId20"/>
    <p:sldId id="270" r:id="rId21"/>
    <p:sldId id="271" r:id="rId22"/>
    <p:sldId id="272" r:id="rId23"/>
    <p:sldId id="273" r:id="rId24"/>
    <p:sldId id="274" r:id="rId25"/>
    <p:sldId id="279"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C9B130-CA41-1253-BDF7-09C59E728C50}" name="Hồ Đức Vũ" initials="VH" userId="S::106200284@sv1.dut.udn.vn::d1127ea5-a8e7-4546-b1cb-8f2d42885fa1" providerId="AD"/>
  <p188:author id="{D53575B2-694E-78E2-A910-BB32688E31B5}" name="Nguyễn Minh Phương" initials="PN" userId="S::106200241@sv1.dut.udn.vn::48f70e46-47c5-4cac-8922-cfcff27d1db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513F0-2B3A-39E3-7C42-AA123DCA99B0}" v="10" dt="2024-03-09T03:58:22.188"/>
    <p1510:client id="{51636A8E-6B5D-876C-8140-C26259125A2C}" v="52" dt="2024-03-08T16:45:18.180"/>
    <p1510:client id="{9C276790-07D2-4CA8-BDEE-0686532E6758}" v="291" dt="2024-03-08T16:26:53.290"/>
    <p1510:client id="{E9E4FE9D-9070-4CAB-A85C-97C8E176D254}" v="1971" dt="2024-03-09T11:46:35.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ồ Đức Vũ" userId="d1127ea5-a8e7-4546-b1cb-8f2d42885fa1" providerId="ADAL" clId="{E9E4FE9D-9070-4CAB-A85C-97C8E176D254}"/>
    <pc:docChg chg="undo redo custSel addSld delSld modSld sldOrd">
      <pc:chgData name="Hồ Đức Vũ" userId="d1127ea5-a8e7-4546-b1cb-8f2d42885fa1" providerId="ADAL" clId="{E9E4FE9D-9070-4CAB-A85C-97C8E176D254}" dt="2024-03-09T11:48:11.451" v="5716" actId="1076"/>
      <pc:docMkLst>
        <pc:docMk/>
      </pc:docMkLst>
      <pc:sldChg chg="new del">
        <pc:chgData name="Hồ Đức Vũ" userId="d1127ea5-a8e7-4546-b1cb-8f2d42885fa1" providerId="ADAL" clId="{E9E4FE9D-9070-4CAB-A85C-97C8E176D254}" dt="2024-03-05T03:35:10.832" v="160" actId="47"/>
        <pc:sldMkLst>
          <pc:docMk/>
          <pc:sldMk cId="1959688034" sldId="256"/>
        </pc:sldMkLst>
      </pc:sldChg>
      <pc:sldChg chg="addSp delSp modSp add mod">
        <pc:chgData name="Hồ Đức Vũ" userId="d1127ea5-a8e7-4546-b1cb-8f2d42885fa1" providerId="ADAL" clId="{E9E4FE9D-9070-4CAB-A85C-97C8E176D254}" dt="2024-03-08T06:45:09.682" v="1540" actId="1076"/>
        <pc:sldMkLst>
          <pc:docMk/>
          <pc:sldMk cId="985235058" sldId="257"/>
        </pc:sldMkLst>
        <pc:spChg chg="add del mod">
          <ac:chgData name="Hồ Đức Vũ" userId="d1127ea5-a8e7-4546-b1cb-8f2d42885fa1" providerId="ADAL" clId="{E9E4FE9D-9070-4CAB-A85C-97C8E176D254}" dt="2024-03-08T06:44:38.643" v="1496" actId="478"/>
          <ac:spMkLst>
            <pc:docMk/>
            <pc:sldMk cId="985235058" sldId="257"/>
            <ac:spMk id="2" creationId="{F402AE59-9ADB-BDFB-77DE-CCD5EC12EBCE}"/>
          </ac:spMkLst>
        </pc:spChg>
        <pc:spChg chg="add mod">
          <ac:chgData name="Hồ Đức Vũ" userId="d1127ea5-a8e7-4546-b1cb-8f2d42885fa1" providerId="ADAL" clId="{E9E4FE9D-9070-4CAB-A85C-97C8E176D254}" dt="2024-03-08T06:45:09.682" v="1540" actId="1076"/>
          <ac:spMkLst>
            <pc:docMk/>
            <pc:sldMk cId="985235058" sldId="257"/>
            <ac:spMk id="3" creationId="{A7A9ADA7-DEDB-5D2D-2CDA-CFA2412D1551}"/>
          </ac:spMkLst>
        </pc:spChg>
        <pc:spChg chg="mod">
          <ac:chgData name="Hồ Đức Vũ" userId="d1127ea5-a8e7-4546-b1cb-8f2d42885fa1" providerId="ADAL" clId="{E9E4FE9D-9070-4CAB-A85C-97C8E176D254}" dt="2024-03-05T03:35:07.910" v="159" actId="20577"/>
          <ac:spMkLst>
            <pc:docMk/>
            <pc:sldMk cId="985235058" sldId="257"/>
            <ac:spMk id="4" creationId="{51DF3D98-3C30-4CFC-8643-C81E829C8C25}"/>
          </ac:spMkLst>
        </pc:spChg>
      </pc:sldChg>
      <pc:sldChg chg="addSp modSp mod modTransition setBg">
        <pc:chgData name="Hồ Đức Vũ" userId="d1127ea5-a8e7-4546-b1cb-8f2d42885fa1" providerId="ADAL" clId="{E9E4FE9D-9070-4CAB-A85C-97C8E176D254}" dt="2024-03-08T07:07:02.369" v="1609"/>
        <pc:sldMkLst>
          <pc:docMk/>
          <pc:sldMk cId="269274591" sldId="258"/>
        </pc:sldMkLst>
        <pc:spChg chg="mod">
          <ac:chgData name="Hồ Đức Vũ" userId="d1127ea5-a8e7-4546-b1cb-8f2d42885fa1" providerId="ADAL" clId="{E9E4FE9D-9070-4CAB-A85C-97C8E176D254}" dt="2024-03-08T06:30:01.265" v="388" actId="26606"/>
          <ac:spMkLst>
            <pc:docMk/>
            <pc:sldMk cId="269274591" sldId="258"/>
            <ac:spMk id="2" creationId="{FE3ED207-B705-2682-4213-26ACD297DE97}"/>
          </ac:spMkLst>
        </pc:spChg>
        <pc:spChg chg="mod">
          <ac:chgData name="Hồ Đức Vũ" userId="d1127ea5-a8e7-4546-b1cb-8f2d42885fa1" providerId="ADAL" clId="{E9E4FE9D-9070-4CAB-A85C-97C8E176D254}" dt="2024-03-08T06:30:24.131" v="392" actId="1076"/>
          <ac:spMkLst>
            <pc:docMk/>
            <pc:sldMk cId="269274591" sldId="258"/>
            <ac:spMk id="3" creationId="{CBF89DEC-F416-3815-B9AF-E2274B5C592F}"/>
          </ac:spMkLst>
        </pc:spChg>
        <pc:spChg chg="add">
          <ac:chgData name="Hồ Đức Vũ" userId="d1127ea5-a8e7-4546-b1cb-8f2d42885fa1" providerId="ADAL" clId="{E9E4FE9D-9070-4CAB-A85C-97C8E176D254}" dt="2024-03-08T06:30:01.265" v="388" actId="26606"/>
          <ac:spMkLst>
            <pc:docMk/>
            <pc:sldMk cId="269274591" sldId="258"/>
            <ac:spMk id="8" creationId="{1B15ED52-F352-441B-82BF-E0EA34836D08}"/>
          </ac:spMkLst>
        </pc:spChg>
        <pc:spChg chg="add">
          <ac:chgData name="Hồ Đức Vũ" userId="d1127ea5-a8e7-4546-b1cb-8f2d42885fa1" providerId="ADAL" clId="{E9E4FE9D-9070-4CAB-A85C-97C8E176D254}" dt="2024-03-08T06:30:01.265" v="388" actId="26606"/>
          <ac:spMkLst>
            <pc:docMk/>
            <pc:sldMk cId="269274591" sldId="258"/>
            <ac:spMk id="10" creationId="{3B2E3793-BFE6-45A2-9B7B-E18844431C99}"/>
          </ac:spMkLst>
        </pc:spChg>
        <pc:spChg chg="add">
          <ac:chgData name="Hồ Đức Vũ" userId="d1127ea5-a8e7-4546-b1cb-8f2d42885fa1" providerId="ADAL" clId="{E9E4FE9D-9070-4CAB-A85C-97C8E176D254}" dt="2024-03-08T06:30:01.265" v="388" actId="26606"/>
          <ac:spMkLst>
            <pc:docMk/>
            <pc:sldMk cId="269274591" sldId="258"/>
            <ac:spMk id="12" creationId="{BC4C4868-CB8F-4AF9-9CDB-8108F2C19B67}"/>
          </ac:spMkLst>
        </pc:spChg>
        <pc:spChg chg="add">
          <ac:chgData name="Hồ Đức Vũ" userId="d1127ea5-a8e7-4546-b1cb-8f2d42885fa1" providerId="ADAL" clId="{E9E4FE9D-9070-4CAB-A85C-97C8E176D254}" dt="2024-03-08T06:30:01.265" v="388" actId="26606"/>
          <ac:spMkLst>
            <pc:docMk/>
            <pc:sldMk cId="269274591" sldId="258"/>
            <ac:spMk id="14" creationId="{375E0459-6403-40CD-989D-56A4407CA12E}"/>
          </ac:spMkLst>
        </pc:spChg>
        <pc:spChg chg="add">
          <ac:chgData name="Hồ Đức Vũ" userId="d1127ea5-a8e7-4546-b1cb-8f2d42885fa1" providerId="ADAL" clId="{E9E4FE9D-9070-4CAB-A85C-97C8E176D254}" dt="2024-03-08T06:30:01.265" v="388" actId="26606"/>
          <ac:spMkLst>
            <pc:docMk/>
            <pc:sldMk cId="269274591" sldId="258"/>
            <ac:spMk id="16" creationId="{53E5B1A8-3AC9-4BD1-9BBC-78CA94F2D1BA}"/>
          </ac:spMkLst>
        </pc:spChg>
      </pc:sldChg>
      <pc:sldChg chg="addSp delSp modSp mod modTransition setBg">
        <pc:chgData name="Hồ Đức Vũ" userId="d1127ea5-a8e7-4546-b1cb-8f2d42885fa1" providerId="ADAL" clId="{E9E4FE9D-9070-4CAB-A85C-97C8E176D254}" dt="2024-03-09T05:57:46.319" v="5416" actId="20577"/>
        <pc:sldMkLst>
          <pc:docMk/>
          <pc:sldMk cId="979855908" sldId="259"/>
        </pc:sldMkLst>
        <pc:spChg chg="mod">
          <ac:chgData name="Hồ Đức Vũ" userId="d1127ea5-a8e7-4546-b1cb-8f2d42885fa1" providerId="ADAL" clId="{E9E4FE9D-9070-4CAB-A85C-97C8E176D254}" dt="2024-03-08T06:29:55.456" v="387" actId="26606"/>
          <ac:spMkLst>
            <pc:docMk/>
            <pc:sldMk cId="979855908" sldId="259"/>
            <ac:spMk id="2" creationId="{192BFAEF-F291-DFD1-3DDA-DCC2E2475DD2}"/>
          </ac:spMkLst>
        </pc:spChg>
        <pc:spChg chg="add del">
          <ac:chgData name="Hồ Đức Vũ" userId="d1127ea5-a8e7-4546-b1cb-8f2d42885fa1" providerId="ADAL" clId="{E9E4FE9D-9070-4CAB-A85C-97C8E176D254}" dt="2024-03-08T06:29:55.456" v="387" actId="26606"/>
          <ac:spMkLst>
            <pc:docMk/>
            <pc:sldMk cId="979855908" sldId="259"/>
            <ac:spMk id="3" creationId="{BF8B6DB2-9303-F71E-1F17-255EA883CCDE}"/>
          </ac:spMkLst>
        </pc:spChg>
        <pc:spChg chg="add">
          <ac:chgData name="Hồ Đức Vũ" userId="d1127ea5-a8e7-4546-b1cb-8f2d42885fa1" providerId="ADAL" clId="{E9E4FE9D-9070-4CAB-A85C-97C8E176D254}" dt="2024-03-08T06:29:55.456" v="387" actId="26606"/>
          <ac:spMkLst>
            <pc:docMk/>
            <pc:sldMk cId="979855908" sldId="259"/>
            <ac:spMk id="8" creationId="{1B15ED52-F352-441B-82BF-E0EA34836D08}"/>
          </ac:spMkLst>
        </pc:spChg>
        <pc:spChg chg="add del">
          <ac:chgData name="Hồ Đức Vũ" userId="d1127ea5-a8e7-4546-b1cb-8f2d42885fa1" providerId="ADAL" clId="{E9E4FE9D-9070-4CAB-A85C-97C8E176D254}" dt="2024-03-08T06:29:55.439" v="386" actId="26606"/>
          <ac:spMkLst>
            <pc:docMk/>
            <pc:sldMk cId="979855908" sldId="259"/>
            <ac:spMk id="10" creationId="{B50AB553-2A96-4A92-96F2-93548E096954}"/>
          </ac:spMkLst>
        </pc:spChg>
        <pc:spChg chg="add">
          <ac:chgData name="Hồ Đức Vũ" userId="d1127ea5-a8e7-4546-b1cb-8f2d42885fa1" providerId="ADAL" clId="{E9E4FE9D-9070-4CAB-A85C-97C8E176D254}" dt="2024-03-08T06:29:55.456" v="387" actId="26606"/>
          <ac:spMkLst>
            <pc:docMk/>
            <pc:sldMk cId="979855908" sldId="259"/>
            <ac:spMk id="12" creationId="{BC4C4868-CB8F-4AF9-9CDB-8108F2C19B67}"/>
          </ac:spMkLst>
        </pc:spChg>
        <pc:spChg chg="add">
          <ac:chgData name="Hồ Đức Vũ" userId="d1127ea5-a8e7-4546-b1cb-8f2d42885fa1" providerId="ADAL" clId="{E9E4FE9D-9070-4CAB-A85C-97C8E176D254}" dt="2024-03-08T06:29:55.456" v="387" actId="26606"/>
          <ac:spMkLst>
            <pc:docMk/>
            <pc:sldMk cId="979855908" sldId="259"/>
            <ac:spMk id="13" creationId="{3B2E3793-BFE6-45A2-9B7B-E18844431C99}"/>
          </ac:spMkLst>
        </pc:spChg>
        <pc:spChg chg="add">
          <ac:chgData name="Hồ Đức Vũ" userId="d1127ea5-a8e7-4546-b1cb-8f2d42885fa1" providerId="ADAL" clId="{E9E4FE9D-9070-4CAB-A85C-97C8E176D254}" dt="2024-03-08T06:29:55.456" v="387" actId="26606"/>
          <ac:spMkLst>
            <pc:docMk/>
            <pc:sldMk cId="979855908" sldId="259"/>
            <ac:spMk id="14" creationId="{375E0459-6403-40CD-989D-56A4407CA12E}"/>
          </ac:spMkLst>
        </pc:spChg>
        <pc:spChg chg="add mod">
          <ac:chgData name="Hồ Đức Vũ" userId="d1127ea5-a8e7-4546-b1cb-8f2d42885fa1" providerId="ADAL" clId="{E9E4FE9D-9070-4CAB-A85C-97C8E176D254}" dt="2024-03-09T05:57:46.319" v="5416" actId="20577"/>
          <ac:spMkLst>
            <pc:docMk/>
            <pc:sldMk cId="979855908" sldId="259"/>
            <ac:spMk id="15" creationId="{BF8B6DB2-9303-F71E-1F17-255EA883CCDE}"/>
          </ac:spMkLst>
        </pc:spChg>
        <pc:spChg chg="add">
          <ac:chgData name="Hồ Đức Vũ" userId="d1127ea5-a8e7-4546-b1cb-8f2d42885fa1" providerId="ADAL" clId="{E9E4FE9D-9070-4CAB-A85C-97C8E176D254}" dt="2024-03-08T06:29:55.456" v="387" actId="26606"/>
          <ac:spMkLst>
            <pc:docMk/>
            <pc:sldMk cId="979855908" sldId="259"/>
            <ac:spMk id="16" creationId="{53E5B1A8-3AC9-4BD1-9BBC-78CA94F2D1BA}"/>
          </ac:spMkLst>
        </pc:spChg>
        <pc:graphicFrameChg chg="add del">
          <ac:chgData name="Hồ Đức Vũ" userId="d1127ea5-a8e7-4546-b1cb-8f2d42885fa1" providerId="ADAL" clId="{E9E4FE9D-9070-4CAB-A85C-97C8E176D254}" dt="2024-03-08T06:29:55.439" v="386" actId="26606"/>
          <ac:graphicFrameMkLst>
            <pc:docMk/>
            <pc:sldMk cId="979855908" sldId="259"/>
            <ac:graphicFrameMk id="5" creationId="{6C5B6C4D-D7B3-F3FC-80FB-640B7C0072AC}"/>
          </ac:graphicFrameMkLst>
        </pc:graphicFrameChg>
        <pc:picChg chg="add del">
          <ac:chgData name="Hồ Đức Vũ" userId="d1127ea5-a8e7-4546-b1cb-8f2d42885fa1" providerId="ADAL" clId="{E9E4FE9D-9070-4CAB-A85C-97C8E176D254}" dt="2024-03-08T06:29:55.439" v="386" actId="26606"/>
          <ac:picMkLst>
            <pc:docMk/>
            <pc:sldMk cId="979855908" sldId="259"/>
            <ac:picMk id="6" creationId="{3F8A0176-80C0-0591-0C4F-E95AAC703CA3}"/>
          </ac:picMkLst>
        </pc:picChg>
      </pc:sldChg>
      <pc:sldChg chg="addSp delSp modSp new mod modTransition setBg">
        <pc:chgData name="Hồ Đức Vũ" userId="d1127ea5-a8e7-4546-b1cb-8f2d42885fa1" providerId="ADAL" clId="{E9E4FE9D-9070-4CAB-A85C-97C8E176D254}" dt="2024-03-08T07:07:05.827" v="1611"/>
        <pc:sldMkLst>
          <pc:docMk/>
          <pc:sldMk cId="4014198091" sldId="260"/>
        </pc:sldMkLst>
        <pc:spChg chg="mod">
          <ac:chgData name="Hồ Đức Vũ" userId="d1127ea5-a8e7-4546-b1cb-8f2d42885fa1" providerId="ADAL" clId="{E9E4FE9D-9070-4CAB-A85C-97C8E176D254}" dt="2024-03-08T06:29:43.398" v="384" actId="26606"/>
          <ac:spMkLst>
            <pc:docMk/>
            <pc:sldMk cId="4014198091" sldId="260"/>
            <ac:spMk id="2" creationId="{585158BD-47E1-91B0-C06E-9B501A90769E}"/>
          </ac:spMkLst>
        </pc:spChg>
        <pc:spChg chg="del">
          <ac:chgData name="Hồ Đức Vũ" userId="d1127ea5-a8e7-4546-b1cb-8f2d42885fa1" providerId="ADAL" clId="{E9E4FE9D-9070-4CAB-A85C-97C8E176D254}" dt="2024-03-08T06:27:43.619" v="198" actId="478"/>
          <ac:spMkLst>
            <pc:docMk/>
            <pc:sldMk cId="4014198091" sldId="260"/>
            <ac:spMk id="3" creationId="{06969F4D-B675-EA83-76C0-B05F5C45DF59}"/>
          </ac:spMkLst>
        </pc:spChg>
        <pc:spChg chg="add mod">
          <ac:chgData name="Hồ Đức Vũ" userId="d1127ea5-a8e7-4546-b1cb-8f2d42885fa1" providerId="ADAL" clId="{E9E4FE9D-9070-4CAB-A85C-97C8E176D254}" dt="2024-03-08T06:29:43.398" v="384" actId="26606"/>
          <ac:spMkLst>
            <pc:docMk/>
            <pc:sldMk cId="4014198091" sldId="260"/>
            <ac:spMk id="4" creationId="{D220DFFB-B17D-0745-E095-567EB1C7CB95}"/>
          </ac:spMkLst>
        </pc:spChg>
        <pc:spChg chg="add">
          <ac:chgData name="Hồ Đức Vũ" userId="d1127ea5-a8e7-4546-b1cb-8f2d42885fa1" providerId="ADAL" clId="{E9E4FE9D-9070-4CAB-A85C-97C8E176D254}" dt="2024-03-08T06:29:43.398" v="384" actId="26606"/>
          <ac:spMkLst>
            <pc:docMk/>
            <pc:sldMk cId="4014198091" sldId="260"/>
            <ac:spMk id="9" creationId="{6F5A5072-7B47-4D32-B52A-4EBBF590B8A5}"/>
          </ac:spMkLst>
        </pc:spChg>
        <pc:spChg chg="add">
          <ac:chgData name="Hồ Đức Vũ" userId="d1127ea5-a8e7-4546-b1cb-8f2d42885fa1" providerId="ADAL" clId="{E9E4FE9D-9070-4CAB-A85C-97C8E176D254}" dt="2024-03-08T06:29:43.398" v="384" actId="26606"/>
          <ac:spMkLst>
            <pc:docMk/>
            <pc:sldMk cId="4014198091" sldId="260"/>
            <ac:spMk id="11" creationId="{9715DAF0-AE1B-46C9-8A6B-DB2AA05AB91D}"/>
          </ac:spMkLst>
        </pc:spChg>
        <pc:spChg chg="add">
          <ac:chgData name="Hồ Đức Vũ" userId="d1127ea5-a8e7-4546-b1cb-8f2d42885fa1" providerId="ADAL" clId="{E9E4FE9D-9070-4CAB-A85C-97C8E176D254}" dt="2024-03-08T06:29:43.398" v="384" actId="26606"/>
          <ac:spMkLst>
            <pc:docMk/>
            <pc:sldMk cId="4014198091" sldId="260"/>
            <ac:spMk id="13" creationId="{6016219D-510E-4184-9090-6D5578A87BD1}"/>
          </ac:spMkLst>
        </pc:spChg>
        <pc:spChg chg="add">
          <ac:chgData name="Hồ Đức Vũ" userId="d1127ea5-a8e7-4546-b1cb-8f2d42885fa1" providerId="ADAL" clId="{E9E4FE9D-9070-4CAB-A85C-97C8E176D254}" dt="2024-03-08T06:29:43.398" v="384" actId="26606"/>
          <ac:spMkLst>
            <pc:docMk/>
            <pc:sldMk cId="4014198091" sldId="260"/>
            <ac:spMk id="15" creationId="{AFF4A713-7B75-4B21-90D7-5AB19547C728}"/>
          </ac:spMkLst>
        </pc:spChg>
        <pc:spChg chg="add">
          <ac:chgData name="Hồ Đức Vũ" userId="d1127ea5-a8e7-4546-b1cb-8f2d42885fa1" providerId="ADAL" clId="{E9E4FE9D-9070-4CAB-A85C-97C8E176D254}" dt="2024-03-08T06:29:43.398" v="384" actId="26606"/>
          <ac:spMkLst>
            <pc:docMk/>
            <pc:sldMk cId="4014198091" sldId="260"/>
            <ac:spMk id="17" creationId="{DC631C0B-6DA6-4E57-8231-CE32B3434A7E}"/>
          </ac:spMkLst>
        </pc:spChg>
        <pc:spChg chg="add">
          <ac:chgData name="Hồ Đức Vũ" userId="d1127ea5-a8e7-4546-b1cb-8f2d42885fa1" providerId="ADAL" clId="{E9E4FE9D-9070-4CAB-A85C-97C8E176D254}" dt="2024-03-08T06:29:43.398" v="384" actId="26606"/>
          <ac:spMkLst>
            <pc:docMk/>
            <pc:sldMk cId="4014198091" sldId="260"/>
            <ac:spMk id="19" creationId="{C29501E6-A978-4A61-9689-9085AF97A53A}"/>
          </ac:spMkLst>
        </pc:spChg>
      </pc:sldChg>
      <pc:sldChg chg="addSp delSp modSp new mod modTransition setBg modNotesTx">
        <pc:chgData name="Hồ Đức Vũ" userId="d1127ea5-a8e7-4546-b1cb-8f2d42885fa1" providerId="ADAL" clId="{E9E4FE9D-9070-4CAB-A85C-97C8E176D254}" dt="2024-03-09T11:48:11.451" v="5716" actId="1076"/>
        <pc:sldMkLst>
          <pc:docMk/>
          <pc:sldMk cId="3631812698" sldId="261"/>
        </pc:sldMkLst>
        <pc:spChg chg="mod ord">
          <ac:chgData name="Hồ Đức Vũ" userId="d1127ea5-a8e7-4546-b1cb-8f2d42885fa1" providerId="ADAL" clId="{E9E4FE9D-9070-4CAB-A85C-97C8E176D254}" dt="2024-03-09T11:47:17.818" v="5701" actId="26606"/>
          <ac:spMkLst>
            <pc:docMk/>
            <pc:sldMk cId="3631812698" sldId="261"/>
            <ac:spMk id="2" creationId="{BDC70032-E82B-6394-14A4-95E6DF5F4A76}"/>
          </ac:spMkLst>
        </pc:spChg>
        <pc:spChg chg="add del mod">
          <ac:chgData name="Hồ Đức Vũ" userId="d1127ea5-a8e7-4546-b1cb-8f2d42885fa1" providerId="ADAL" clId="{E9E4FE9D-9070-4CAB-A85C-97C8E176D254}" dt="2024-03-08T07:35:13.801" v="1639" actId="931"/>
          <ac:spMkLst>
            <pc:docMk/>
            <pc:sldMk cId="3631812698" sldId="261"/>
            <ac:spMk id="3" creationId="{2A5FBA4D-4AC6-8210-94AB-B76F6A264AC0}"/>
          </ac:spMkLst>
        </pc:spChg>
        <pc:spChg chg="add del mod">
          <ac:chgData name="Hồ Đức Vũ" userId="d1127ea5-a8e7-4546-b1cb-8f2d42885fa1" providerId="ADAL" clId="{E9E4FE9D-9070-4CAB-A85C-97C8E176D254}" dt="2024-03-09T11:45:53.665" v="5667" actId="478"/>
          <ac:spMkLst>
            <pc:docMk/>
            <pc:sldMk cId="3631812698" sldId="261"/>
            <ac:spMk id="4" creationId="{49F6790B-8A12-FC01-1CAC-CAD055F8F1DC}"/>
          </ac:spMkLst>
        </pc:spChg>
        <pc:spChg chg="add del">
          <ac:chgData name="Hồ Đức Vũ" userId="d1127ea5-a8e7-4546-b1cb-8f2d42885fa1" providerId="ADAL" clId="{E9E4FE9D-9070-4CAB-A85C-97C8E176D254}" dt="2024-03-08T07:35:20.519" v="1644" actId="26606"/>
          <ac:spMkLst>
            <pc:docMk/>
            <pc:sldMk cId="3631812698" sldId="261"/>
            <ac:spMk id="8" creationId="{1B15ED52-F352-441B-82BF-E0EA34836D08}"/>
          </ac:spMkLst>
        </pc:spChg>
        <pc:spChg chg="add del">
          <ac:chgData name="Hồ Đức Vũ" userId="d1127ea5-a8e7-4546-b1cb-8f2d42885fa1" providerId="ADAL" clId="{E9E4FE9D-9070-4CAB-A85C-97C8E176D254}" dt="2024-03-08T07:35:20.519" v="1644" actId="26606"/>
          <ac:spMkLst>
            <pc:docMk/>
            <pc:sldMk cId="3631812698" sldId="261"/>
            <ac:spMk id="10" creationId="{3B2E3793-BFE6-45A2-9B7B-E18844431C99}"/>
          </ac:spMkLst>
        </pc:spChg>
        <pc:spChg chg="add del">
          <ac:chgData name="Hồ Đức Vũ" userId="d1127ea5-a8e7-4546-b1cb-8f2d42885fa1" providerId="ADAL" clId="{E9E4FE9D-9070-4CAB-A85C-97C8E176D254}" dt="2024-03-08T07:35:20.519" v="1644" actId="26606"/>
          <ac:spMkLst>
            <pc:docMk/>
            <pc:sldMk cId="3631812698" sldId="261"/>
            <ac:spMk id="12" creationId="{BC4C4868-CB8F-4AF9-9CDB-8108F2C19B67}"/>
          </ac:spMkLst>
        </pc:spChg>
        <pc:spChg chg="add del">
          <ac:chgData name="Hồ Đức Vũ" userId="d1127ea5-a8e7-4546-b1cb-8f2d42885fa1" providerId="ADAL" clId="{E9E4FE9D-9070-4CAB-A85C-97C8E176D254}" dt="2024-03-08T07:35:20.519" v="1644" actId="26606"/>
          <ac:spMkLst>
            <pc:docMk/>
            <pc:sldMk cId="3631812698" sldId="261"/>
            <ac:spMk id="14" creationId="{375E0459-6403-40CD-989D-56A4407CA12E}"/>
          </ac:spMkLst>
        </pc:spChg>
        <pc:spChg chg="add del">
          <ac:chgData name="Hồ Đức Vũ" userId="d1127ea5-a8e7-4546-b1cb-8f2d42885fa1" providerId="ADAL" clId="{E9E4FE9D-9070-4CAB-A85C-97C8E176D254}" dt="2024-03-08T07:35:20.519" v="1644" actId="26606"/>
          <ac:spMkLst>
            <pc:docMk/>
            <pc:sldMk cId="3631812698" sldId="261"/>
            <ac:spMk id="16" creationId="{53E5B1A8-3AC9-4BD1-9BBC-78CA94F2D1BA}"/>
          </ac:spMkLst>
        </pc:spChg>
        <pc:spChg chg="add del mod">
          <ac:chgData name="Hồ Đức Vũ" userId="d1127ea5-a8e7-4546-b1cb-8f2d42885fa1" providerId="ADAL" clId="{E9E4FE9D-9070-4CAB-A85C-97C8E176D254}" dt="2024-03-08T07:58:32.059" v="2185" actId="931"/>
          <ac:spMkLst>
            <pc:docMk/>
            <pc:sldMk cId="3631812698" sldId="261"/>
            <ac:spMk id="20" creationId="{D132F41A-FD56-216D-D645-A5A89BD3EF2D}"/>
          </ac:spMkLst>
        </pc:spChg>
        <pc:spChg chg="add del mod">
          <ac:chgData name="Hồ Đức Vũ" userId="d1127ea5-a8e7-4546-b1cb-8f2d42885fa1" providerId="ADAL" clId="{E9E4FE9D-9070-4CAB-A85C-97C8E176D254}" dt="2024-03-08T08:33:20.745" v="4435" actId="478"/>
          <ac:spMkLst>
            <pc:docMk/>
            <pc:sldMk cId="3631812698" sldId="261"/>
            <ac:spMk id="22" creationId="{22099CE7-C942-C83A-8867-D369B90A4005}"/>
          </ac:spMkLst>
        </pc:spChg>
        <pc:spChg chg="add del">
          <ac:chgData name="Hồ Đức Vũ" userId="d1127ea5-a8e7-4546-b1cb-8f2d42885fa1" providerId="ADAL" clId="{E9E4FE9D-9070-4CAB-A85C-97C8E176D254}" dt="2024-03-09T11:47:17.818" v="5701" actId="26606"/>
          <ac:spMkLst>
            <pc:docMk/>
            <pc:sldMk cId="3631812698" sldId="261"/>
            <ac:spMk id="23" creationId="{B712E947-0734-45F9-9C4F-41114EC3A33E}"/>
          </ac:spMkLst>
        </pc:spChg>
        <pc:spChg chg="add del">
          <ac:chgData name="Hồ Đức Vũ" userId="d1127ea5-a8e7-4546-b1cb-8f2d42885fa1" providerId="ADAL" clId="{E9E4FE9D-9070-4CAB-A85C-97C8E176D254}" dt="2024-03-09T11:47:17.818" v="5701" actId="26606"/>
          <ac:spMkLst>
            <pc:docMk/>
            <pc:sldMk cId="3631812698" sldId="261"/>
            <ac:spMk id="33" creationId="{A4AC5506-6312-4701-8D3C-40187889A947}"/>
          </ac:spMkLst>
        </pc:spChg>
        <pc:grpChg chg="add del">
          <ac:chgData name="Hồ Đức Vũ" userId="d1127ea5-a8e7-4546-b1cb-8f2d42885fa1" providerId="ADAL" clId="{E9E4FE9D-9070-4CAB-A85C-97C8E176D254}" dt="2024-03-09T11:47:17.818" v="5701" actId="26606"/>
          <ac:grpSpMkLst>
            <pc:docMk/>
            <pc:sldMk cId="3631812698" sldId="261"/>
            <ac:grpSpMk id="25" creationId="{12B3290A-D3BF-4B87-B55B-FD9A98B49727}"/>
          </ac:grpSpMkLst>
        </pc:grpChg>
        <pc:graphicFrameChg chg="add del mod modGraphic">
          <ac:chgData name="Hồ Đức Vũ" userId="d1127ea5-a8e7-4546-b1cb-8f2d42885fa1" providerId="ADAL" clId="{E9E4FE9D-9070-4CAB-A85C-97C8E176D254}" dt="2024-03-08T07:35:08.517" v="1638" actId="1032"/>
          <ac:graphicFrameMkLst>
            <pc:docMk/>
            <pc:sldMk cId="3631812698" sldId="261"/>
            <ac:graphicFrameMk id="6" creationId="{A53C4322-05DC-6DC0-F755-3C404828BAE9}"/>
          </ac:graphicFrameMkLst>
        </pc:graphicFrameChg>
        <pc:picChg chg="add mod">
          <ac:chgData name="Hồ Đức Vũ" userId="d1127ea5-a8e7-4546-b1cb-8f2d42885fa1" providerId="ADAL" clId="{E9E4FE9D-9070-4CAB-A85C-97C8E176D254}" dt="2024-03-08T07:31:50.527" v="1632" actId="931"/>
          <ac:picMkLst>
            <pc:docMk/>
            <pc:sldMk cId="3631812698" sldId="261"/>
            <ac:picMk id="5" creationId="{822BD1C4-4313-B9B5-40AE-75E6806AA39E}"/>
          </ac:picMkLst>
        </pc:picChg>
        <pc:picChg chg="add mod ord">
          <ac:chgData name="Hồ Đức Vũ" userId="d1127ea5-a8e7-4546-b1cb-8f2d42885fa1" providerId="ADAL" clId="{E9E4FE9D-9070-4CAB-A85C-97C8E176D254}" dt="2024-03-09T11:48:11.451" v="5716" actId="1076"/>
          <ac:picMkLst>
            <pc:docMk/>
            <pc:sldMk cId="3631812698" sldId="261"/>
            <ac:picMk id="6" creationId="{E6075298-7858-F6C9-5D97-467D5893B8A7}"/>
          </ac:picMkLst>
        </pc:picChg>
        <pc:picChg chg="add mod ord">
          <ac:chgData name="Hồ Đức Vũ" userId="d1127ea5-a8e7-4546-b1cb-8f2d42885fa1" providerId="ADAL" clId="{E9E4FE9D-9070-4CAB-A85C-97C8E176D254}" dt="2024-03-09T11:47:35.743" v="5710" actId="1076"/>
          <ac:picMkLst>
            <pc:docMk/>
            <pc:sldMk cId="3631812698" sldId="261"/>
            <ac:picMk id="9" creationId="{C8A2D30B-278E-E6D3-BC96-77B5BE67B079}"/>
          </ac:picMkLst>
        </pc:picChg>
        <pc:picChg chg="add mod">
          <ac:chgData name="Hồ Đức Vũ" userId="d1127ea5-a8e7-4546-b1cb-8f2d42885fa1" providerId="ADAL" clId="{E9E4FE9D-9070-4CAB-A85C-97C8E176D254}" dt="2024-03-09T11:47:45.722" v="5715" actId="1076"/>
          <ac:picMkLst>
            <pc:docMk/>
            <pc:sldMk cId="3631812698" sldId="261"/>
            <ac:picMk id="13" creationId="{67652656-65F2-E087-0127-CEA417C5E179}"/>
          </ac:picMkLst>
        </pc:picChg>
        <pc:picChg chg="add del mod">
          <ac:chgData name="Hồ Đức Vũ" userId="d1127ea5-a8e7-4546-b1cb-8f2d42885fa1" providerId="ADAL" clId="{E9E4FE9D-9070-4CAB-A85C-97C8E176D254}" dt="2024-03-09T11:45:05.408" v="5665" actId="478"/>
          <ac:picMkLst>
            <pc:docMk/>
            <pc:sldMk cId="3631812698" sldId="261"/>
            <ac:picMk id="19" creationId="{E5DA243B-2082-9899-1C02-84EEDBEE6469}"/>
          </ac:picMkLst>
        </pc:picChg>
      </pc:sldChg>
      <pc:sldChg chg="new del">
        <pc:chgData name="Hồ Đức Vũ" userId="d1127ea5-a8e7-4546-b1cb-8f2d42885fa1" providerId="ADAL" clId="{E9E4FE9D-9070-4CAB-A85C-97C8E176D254}" dt="2024-03-08T06:31:20.551" v="412" actId="47"/>
        <pc:sldMkLst>
          <pc:docMk/>
          <pc:sldMk cId="3804878824" sldId="262"/>
        </pc:sldMkLst>
      </pc:sldChg>
      <pc:sldChg chg="addSp delSp modSp add mod modTransition setBg addAnim delAnim modAnim delDesignElem">
        <pc:chgData name="Hồ Đức Vũ" userId="d1127ea5-a8e7-4546-b1cb-8f2d42885fa1" providerId="ADAL" clId="{E9E4FE9D-9070-4CAB-A85C-97C8E176D254}" dt="2024-03-08T07:07:09.060" v="1613"/>
        <pc:sldMkLst>
          <pc:docMk/>
          <pc:sldMk cId="870232667" sldId="263"/>
        </pc:sldMkLst>
        <pc:spChg chg="mod">
          <ac:chgData name="Hồ Đức Vũ" userId="d1127ea5-a8e7-4546-b1cb-8f2d42885fa1" providerId="ADAL" clId="{E9E4FE9D-9070-4CAB-A85C-97C8E176D254}" dt="2024-03-08T06:32:57.070" v="539" actId="14100"/>
          <ac:spMkLst>
            <pc:docMk/>
            <pc:sldMk cId="870232667" sldId="263"/>
            <ac:spMk id="2" creationId="{CD2256A9-FADE-FEA5-48B4-BAB3FEFF3795}"/>
          </ac:spMkLst>
        </pc:spChg>
        <pc:spChg chg="mod">
          <ac:chgData name="Hồ Đức Vũ" userId="d1127ea5-a8e7-4546-b1cb-8f2d42885fa1" providerId="ADAL" clId="{E9E4FE9D-9070-4CAB-A85C-97C8E176D254}" dt="2024-03-08T06:32:22.795" v="535" actId="20577"/>
          <ac:spMkLst>
            <pc:docMk/>
            <pc:sldMk cId="870232667" sldId="263"/>
            <ac:spMk id="4" creationId="{B6170327-6CD6-AED4-1846-D71CF4773F31}"/>
          </ac:spMkLst>
        </pc:spChg>
        <pc:spChg chg="add del">
          <ac:chgData name="Hồ Đức Vũ" userId="d1127ea5-a8e7-4546-b1cb-8f2d42885fa1" providerId="ADAL" clId="{E9E4FE9D-9070-4CAB-A85C-97C8E176D254}" dt="2024-03-08T06:31:49.117" v="420" actId="26606"/>
          <ac:spMkLst>
            <pc:docMk/>
            <pc:sldMk cId="870232667" sldId="263"/>
            <ac:spMk id="6" creationId="{1B15ED52-F352-441B-82BF-E0EA34836D08}"/>
          </ac:spMkLst>
        </pc:spChg>
        <pc:spChg chg="add del">
          <ac:chgData name="Hồ Đức Vũ" userId="d1127ea5-a8e7-4546-b1cb-8f2d42885fa1" providerId="ADAL" clId="{E9E4FE9D-9070-4CAB-A85C-97C8E176D254}" dt="2024-03-08T06:31:49.117" v="420" actId="26606"/>
          <ac:spMkLst>
            <pc:docMk/>
            <pc:sldMk cId="870232667" sldId="263"/>
            <ac:spMk id="7" creationId="{3B2E3793-BFE6-45A2-9B7B-E18844431C99}"/>
          </ac:spMkLst>
        </pc:spChg>
        <pc:spChg chg="add del">
          <ac:chgData name="Hồ Đức Vũ" userId="d1127ea5-a8e7-4546-b1cb-8f2d42885fa1" providerId="ADAL" clId="{E9E4FE9D-9070-4CAB-A85C-97C8E176D254}" dt="2024-03-08T06:31:49.117" v="420" actId="26606"/>
          <ac:spMkLst>
            <pc:docMk/>
            <pc:sldMk cId="870232667" sldId="263"/>
            <ac:spMk id="8" creationId="{BC4C4868-CB8F-4AF9-9CDB-8108F2C19B67}"/>
          </ac:spMkLst>
        </pc:spChg>
        <pc:spChg chg="del">
          <ac:chgData name="Hồ Đức Vũ" userId="d1127ea5-a8e7-4546-b1cb-8f2d42885fa1" providerId="ADAL" clId="{E9E4FE9D-9070-4CAB-A85C-97C8E176D254}" dt="2024-03-08T06:31:17.186" v="411"/>
          <ac:spMkLst>
            <pc:docMk/>
            <pc:sldMk cId="870232667" sldId="263"/>
            <ac:spMk id="9" creationId="{F6B17148-8E0E-C848-5194-E72D3C534429}"/>
          </ac:spMkLst>
        </pc:spChg>
        <pc:spChg chg="add del">
          <ac:chgData name="Hồ Đức Vũ" userId="d1127ea5-a8e7-4546-b1cb-8f2d42885fa1" providerId="ADAL" clId="{E9E4FE9D-9070-4CAB-A85C-97C8E176D254}" dt="2024-03-08T06:31:49.117" v="420" actId="26606"/>
          <ac:spMkLst>
            <pc:docMk/>
            <pc:sldMk cId="870232667" sldId="263"/>
            <ac:spMk id="10" creationId="{375E0459-6403-40CD-989D-56A4407CA12E}"/>
          </ac:spMkLst>
        </pc:spChg>
        <pc:spChg chg="del">
          <ac:chgData name="Hồ Đức Vũ" userId="d1127ea5-a8e7-4546-b1cb-8f2d42885fa1" providerId="ADAL" clId="{E9E4FE9D-9070-4CAB-A85C-97C8E176D254}" dt="2024-03-08T06:31:17.186" v="411"/>
          <ac:spMkLst>
            <pc:docMk/>
            <pc:sldMk cId="870232667" sldId="263"/>
            <ac:spMk id="11" creationId="{6CA9942D-0047-9C1E-0FA0-C57B1B0C816D}"/>
          </ac:spMkLst>
        </pc:spChg>
        <pc:spChg chg="add del">
          <ac:chgData name="Hồ Đức Vũ" userId="d1127ea5-a8e7-4546-b1cb-8f2d42885fa1" providerId="ADAL" clId="{E9E4FE9D-9070-4CAB-A85C-97C8E176D254}" dt="2024-03-08T06:31:49.117" v="420" actId="26606"/>
          <ac:spMkLst>
            <pc:docMk/>
            <pc:sldMk cId="870232667" sldId="263"/>
            <ac:spMk id="12" creationId="{53E5B1A8-3AC9-4BD1-9BBC-78CA94F2D1BA}"/>
          </ac:spMkLst>
        </pc:spChg>
        <pc:spChg chg="del">
          <ac:chgData name="Hồ Đức Vũ" userId="d1127ea5-a8e7-4546-b1cb-8f2d42885fa1" providerId="ADAL" clId="{E9E4FE9D-9070-4CAB-A85C-97C8E176D254}" dt="2024-03-08T06:31:17.186" v="411"/>
          <ac:spMkLst>
            <pc:docMk/>
            <pc:sldMk cId="870232667" sldId="263"/>
            <ac:spMk id="13" creationId="{E9D27097-89C5-9C65-ABA3-446FC3774DA2}"/>
          </ac:spMkLst>
        </pc:spChg>
        <pc:spChg chg="add">
          <ac:chgData name="Hồ Đức Vũ" userId="d1127ea5-a8e7-4546-b1cb-8f2d42885fa1" providerId="ADAL" clId="{E9E4FE9D-9070-4CAB-A85C-97C8E176D254}" dt="2024-03-08T06:31:54.244" v="421" actId="26606"/>
          <ac:spMkLst>
            <pc:docMk/>
            <pc:sldMk cId="870232667" sldId="263"/>
            <ac:spMk id="14" creationId="{6F5A5072-7B47-4D32-B52A-4EBBF590B8A5}"/>
          </ac:spMkLst>
        </pc:spChg>
        <pc:spChg chg="del">
          <ac:chgData name="Hồ Đức Vũ" userId="d1127ea5-a8e7-4546-b1cb-8f2d42885fa1" providerId="ADAL" clId="{E9E4FE9D-9070-4CAB-A85C-97C8E176D254}" dt="2024-03-08T06:31:17.186" v="411"/>
          <ac:spMkLst>
            <pc:docMk/>
            <pc:sldMk cId="870232667" sldId="263"/>
            <ac:spMk id="15" creationId="{08E91CEB-2FC5-7EA7-5B42-82B424E758CF}"/>
          </ac:spMkLst>
        </pc:spChg>
        <pc:spChg chg="add">
          <ac:chgData name="Hồ Đức Vũ" userId="d1127ea5-a8e7-4546-b1cb-8f2d42885fa1" providerId="ADAL" clId="{E9E4FE9D-9070-4CAB-A85C-97C8E176D254}" dt="2024-03-08T06:31:54.244" v="421" actId="26606"/>
          <ac:spMkLst>
            <pc:docMk/>
            <pc:sldMk cId="870232667" sldId="263"/>
            <ac:spMk id="16" creationId="{9715DAF0-AE1B-46C9-8A6B-DB2AA05AB91D}"/>
          </ac:spMkLst>
        </pc:spChg>
        <pc:spChg chg="del">
          <ac:chgData name="Hồ Đức Vũ" userId="d1127ea5-a8e7-4546-b1cb-8f2d42885fa1" providerId="ADAL" clId="{E9E4FE9D-9070-4CAB-A85C-97C8E176D254}" dt="2024-03-08T06:31:17.186" v="411"/>
          <ac:spMkLst>
            <pc:docMk/>
            <pc:sldMk cId="870232667" sldId="263"/>
            <ac:spMk id="17" creationId="{3D4A7471-0ECC-AF1C-EB26-586C1DAC0F30}"/>
          </ac:spMkLst>
        </pc:spChg>
        <pc:spChg chg="add">
          <ac:chgData name="Hồ Đức Vũ" userId="d1127ea5-a8e7-4546-b1cb-8f2d42885fa1" providerId="ADAL" clId="{E9E4FE9D-9070-4CAB-A85C-97C8E176D254}" dt="2024-03-08T06:31:54.244" v="421" actId="26606"/>
          <ac:spMkLst>
            <pc:docMk/>
            <pc:sldMk cId="870232667" sldId="263"/>
            <ac:spMk id="18" creationId="{6016219D-510E-4184-9090-6D5578A87BD1}"/>
          </ac:spMkLst>
        </pc:spChg>
        <pc:spChg chg="del">
          <ac:chgData name="Hồ Đức Vũ" userId="d1127ea5-a8e7-4546-b1cb-8f2d42885fa1" providerId="ADAL" clId="{E9E4FE9D-9070-4CAB-A85C-97C8E176D254}" dt="2024-03-08T06:31:17.186" v="411"/>
          <ac:spMkLst>
            <pc:docMk/>
            <pc:sldMk cId="870232667" sldId="263"/>
            <ac:spMk id="19" creationId="{7ACB6A13-771B-E852-F58A-4DFBB5021ABC}"/>
          </ac:spMkLst>
        </pc:spChg>
        <pc:spChg chg="add">
          <ac:chgData name="Hồ Đức Vũ" userId="d1127ea5-a8e7-4546-b1cb-8f2d42885fa1" providerId="ADAL" clId="{E9E4FE9D-9070-4CAB-A85C-97C8E176D254}" dt="2024-03-08T06:31:54.244" v="421" actId="26606"/>
          <ac:spMkLst>
            <pc:docMk/>
            <pc:sldMk cId="870232667" sldId="263"/>
            <ac:spMk id="20" creationId="{AFF4A713-7B75-4B21-90D7-5AB19547C728}"/>
          </ac:spMkLst>
        </pc:spChg>
        <pc:spChg chg="add">
          <ac:chgData name="Hồ Đức Vũ" userId="d1127ea5-a8e7-4546-b1cb-8f2d42885fa1" providerId="ADAL" clId="{E9E4FE9D-9070-4CAB-A85C-97C8E176D254}" dt="2024-03-08T06:31:54.244" v="421" actId="26606"/>
          <ac:spMkLst>
            <pc:docMk/>
            <pc:sldMk cId="870232667" sldId="263"/>
            <ac:spMk id="21" creationId="{DC631C0B-6DA6-4E57-8231-CE32B3434A7E}"/>
          </ac:spMkLst>
        </pc:spChg>
        <pc:spChg chg="add">
          <ac:chgData name="Hồ Đức Vũ" userId="d1127ea5-a8e7-4546-b1cb-8f2d42885fa1" providerId="ADAL" clId="{E9E4FE9D-9070-4CAB-A85C-97C8E176D254}" dt="2024-03-08T06:31:54.244" v="421" actId="26606"/>
          <ac:spMkLst>
            <pc:docMk/>
            <pc:sldMk cId="870232667" sldId="263"/>
            <ac:spMk id="22" creationId="{C29501E6-A978-4A61-9689-9085AF97A53A}"/>
          </ac:spMkLst>
        </pc:spChg>
      </pc:sldChg>
      <pc:sldChg chg="addSp delSp modSp new mod modTransition setBg modCm modNotesTx">
        <pc:chgData name="Hồ Đức Vũ" userId="d1127ea5-a8e7-4546-b1cb-8f2d42885fa1" providerId="ADAL" clId="{E9E4FE9D-9070-4CAB-A85C-97C8E176D254}" dt="2024-03-08T08:19:00.471" v="4162"/>
        <pc:sldMkLst>
          <pc:docMk/>
          <pc:sldMk cId="790063638" sldId="264"/>
        </pc:sldMkLst>
        <pc:spChg chg="mod">
          <ac:chgData name="Hồ Đức Vũ" userId="d1127ea5-a8e7-4546-b1cb-8f2d42885fa1" providerId="ADAL" clId="{E9E4FE9D-9070-4CAB-A85C-97C8E176D254}" dt="2024-03-08T08:17:30.863" v="4159" actId="26606"/>
          <ac:spMkLst>
            <pc:docMk/>
            <pc:sldMk cId="790063638" sldId="264"/>
            <ac:spMk id="2" creationId="{BE2CA9E5-B343-D1FC-C681-C10386E4FFD4}"/>
          </ac:spMkLst>
        </pc:spChg>
        <pc:spChg chg="del mod">
          <ac:chgData name="Hồ Đức Vũ" userId="d1127ea5-a8e7-4546-b1cb-8f2d42885fa1" providerId="ADAL" clId="{E9E4FE9D-9070-4CAB-A85C-97C8E176D254}" dt="2024-03-08T08:10:47.343" v="3809" actId="931"/>
          <ac:spMkLst>
            <pc:docMk/>
            <pc:sldMk cId="790063638" sldId="264"/>
            <ac:spMk id="3" creationId="{9218DD90-7E8D-57A9-44EC-E3AE704F951E}"/>
          </ac:spMkLst>
        </pc:spChg>
        <pc:spChg chg="add del mod">
          <ac:chgData name="Hồ Đức Vũ" userId="d1127ea5-a8e7-4546-b1cb-8f2d42885fa1" providerId="ADAL" clId="{E9E4FE9D-9070-4CAB-A85C-97C8E176D254}" dt="2024-03-08T08:12:51.005" v="3815" actId="931"/>
          <ac:spMkLst>
            <pc:docMk/>
            <pc:sldMk cId="790063638" sldId="264"/>
            <ac:spMk id="7" creationId="{6BBF58F5-4100-443E-5A75-84A07A2B8236}"/>
          </ac:spMkLst>
        </pc:spChg>
        <pc:spChg chg="add del">
          <ac:chgData name="Hồ Đức Vũ" userId="d1127ea5-a8e7-4546-b1cb-8f2d42885fa1" providerId="ADAL" clId="{E9E4FE9D-9070-4CAB-A85C-97C8E176D254}" dt="2024-03-08T08:14:05.523" v="3833" actId="26606"/>
          <ac:spMkLst>
            <pc:docMk/>
            <pc:sldMk cId="790063638" sldId="264"/>
            <ac:spMk id="8" creationId="{1B15ED52-F352-441B-82BF-E0EA34836D08}"/>
          </ac:spMkLst>
        </pc:spChg>
        <pc:spChg chg="add del">
          <ac:chgData name="Hồ Đức Vũ" userId="d1127ea5-a8e7-4546-b1cb-8f2d42885fa1" providerId="ADAL" clId="{E9E4FE9D-9070-4CAB-A85C-97C8E176D254}" dt="2024-03-08T08:14:05.523" v="3833" actId="26606"/>
          <ac:spMkLst>
            <pc:docMk/>
            <pc:sldMk cId="790063638" sldId="264"/>
            <ac:spMk id="10" creationId="{3B2E3793-BFE6-45A2-9B7B-E18844431C99}"/>
          </ac:spMkLst>
        </pc:spChg>
        <pc:spChg chg="add del">
          <ac:chgData name="Hồ Đức Vũ" userId="d1127ea5-a8e7-4546-b1cb-8f2d42885fa1" providerId="ADAL" clId="{E9E4FE9D-9070-4CAB-A85C-97C8E176D254}" dt="2024-03-08T08:14:05.523" v="3833" actId="26606"/>
          <ac:spMkLst>
            <pc:docMk/>
            <pc:sldMk cId="790063638" sldId="264"/>
            <ac:spMk id="12" creationId="{BC4C4868-CB8F-4AF9-9CDB-8108F2C19B67}"/>
          </ac:spMkLst>
        </pc:spChg>
        <pc:spChg chg="add del">
          <ac:chgData name="Hồ Đức Vũ" userId="d1127ea5-a8e7-4546-b1cb-8f2d42885fa1" providerId="ADAL" clId="{E9E4FE9D-9070-4CAB-A85C-97C8E176D254}" dt="2024-03-08T08:14:05.523" v="3833" actId="26606"/>
          <ac:spMkLst>
            <pc:docMk/>
            <pc:sldMk cId="790063638" sldId="264"/>
            <ac:spMk id="14" creationId="{375E0459-6403-40CD-989D-56A4407CA12E}"/>
          </ac:spMkLst>
        </pc:spChg>
        <pc:spChg chg="add del">
          <ac:chgData name="Hồ Đức Vũ" userId="d1127ea5-a8e7-4546-b1cb-8f2d42885fa1" providerId="ADAL" clId="{E9E4FE9D-9070-4CAB-A85C-97C8E176D254}" dt="2024-03-08T08:14:05.523" v="3833" actId="26606"/>
          <ac:spMkLst>
            <pc:docMk/>
            <pc:sldMk cId="790063638" sldId="264"/>
            <ac:spMk id="16" creationId="{53E5B1A8-3AC9-4BD1-9BBC-78CA94F2D1BA}"/>
          </ac:spMkLst>
        </pc:spChg>
        <pc:spChg chg="add del">
          <ac:chgData name="Hồ Đức Vũ" userId="d1127ea5-a8e7-4546-b1cb-8f2d42885fa1" providerId="ADAL" clId="{E9E4FE9D-9070-4CAB-A85C-97C8E176D254}" dt="2024-03-08T08:13:24.826" v="3819" actId="26606"/>
          <ac:spMkLst>
            <pc:docMk/>
            <pc:sldMk cId="790063638" sldId="264"/>
            <ac:spMk id="18" creationId="{F13C74B1-5B17-4795-BED0-7140497B445A}"/>
          </ac:spMkLst>
        </pc:spChg>
        <pc:spChg chg="add del">
          <ac:chgData name="Hồ Đức Vũ" userId="d1127ea5-a8e7-4546-b1cb-8f2d42885fa1" providerId="ADAL" clId="{E9E4FE9D-9070-4CAB-A85C-97C8E176D254}" dt="2024-03-08T08:13:24.826" v="3819" actId="26606"/>
          <ac:spMkLst>
            <pc:docMk/>
            <pc:sldMk cId="790063638" sldId="264"/>
            <ac:spMk id="19" creationId="{D4974D33-8DC5-464E-8C6D-BE58F0669C17}"/>
          </ac:spMkLst>
        </pc:spChg>
        <pc:spChg chg="add del">
          <ac:chgData name="Hồ Đức Vũ" userId="d1127ea5-a8e7-4546-b1cb-8f2d42885fa1" providerId="ADAL" clId="{E9E4FE9D-9070-4CAB-A85C-97C8E176D254}" dt="2024-03-08T08:13:24.826" v="3819" actId="26606"/>
          <ac:spMkLst>
            <pc:docMk/>
            <pc:sldMk cId="790063638" sldId="264"/>
            <ac:spMk id="20" creationId="{8D5A1199-D108-677C-0DD2-5607E71F87B1}"/>
          </ac:spMkLst>
        </pc:spChg>
        <pc:spChg chg="add del">
          <ac:chgData name="Hồ Đức Vũ" userId="d1127ea5-a8e7-4546-b1cb-8f2d42885fa1" providerId="ADAL" clId="{E9E4FE9D-9070-4CAB-A85C-97C8E176D254}" dt="2024-03-08T08:11:05.309" v="3813" actId="26606"/>
          <ac:spMkLst>
            <pc:docMk/>
            <pc:sldMk cId="790063638" sldId="264"/>
            <ac:spMk id="21" creationId="{A8384FB5-9ADC-4DDC-881B-597D56F5B15D}"/>
          </ac:spMkLst>
        </pc:spChg>
        <pc:spChg chg="add del">
          <ac:chgData name="Hồ Đức Vũ" userId="d1127ea5-a8e7-4546-b1cb-8f2d42885fa1" providerId="ADAL" clId="{E9E4FE9D-9070-4CAB-A85C-97C8E176D254}" dt="2024-03-08T08:17:30.863" v="4159" actId="26606"/>
          <ac:spMkLst>
            <pc:docMk/>
            <pc:sldMk cId="790063638" sldId="264"/>
            <ac:spMk id="22" creationId="{A4E37431-20F0-4DD6-84A9-ED2B644943A2}"/>
          </ac:spMkLst>
        </pc:spChg>
        <pc:spChg chg="add del">
          <ac:chgData name="Hồ Đức Vũ" userId="d1127ea5-a8e7-4546-b1cb-8f2d42885fa1" providerId="ADAL" clId="{E9E4FE9D-9070-4CAB-A85C-97C8E176D254}" dt="2024-03-08T08:11:05.309" v="3813" actId="26606"/>
          <ac:spMkLst>
            <pc:docMk/>
            <pc:sldMk cId="790063638" sldId="264"/>
            <ac:spMk id="23" creationId="{91E5A9A7-95C6-4F4F-B00E-C82E07FE62EF}"/>
          </ac:spMkLst>
        </pc:spChg>
        <pc:spChg chg="add del">
          <ac:chgData name="Hồ Đức Vũ" userId="d1127ea5-a8e7-4546-b1cb-8f2d42885fa1" providerId="ADAL" clId="{E9E4FE9D-9070-4CAB-A85C-97C8E176D254}" dt="2024-03-08T08:17:30.863" v="4159" actId="26606"/>
          <ac:spMkLst>
            <pc:docMk/>
            <pc:sldMk cId="790063638" sldId="264"/>
            <ac:spMk id="24" creationId="{0AE98B72-66C6-4AB4-AF0D-BA830DE86393}"/>
          </ac:spMkLst>
        </pc:spChg>
        <pc:spChg chg="add del">
          <ac:chgData name="Hồ Đức Vũ" userId="d1127ea5-a8e7-4546-b1cb-8f2d42885fa1" providerId="ADAL" clId="{E9E4FE9D-9070-4CAB-A85C-97C8E176D254}" dt="2024-03-08T08:11:05.309" v="3813" actId="26606"/>
          <ac:spMkLst>
            <pc:docMk/>
            <pc:sldMk cId="790063638" sldId="264"/>
            <ac:spMk id="25" creationId="{D07DD2DE-F619-49DD-B5E7-03A290FF4ED1}"/>
          </ac:spMkLst>
        </pc:spChg>
        <pc:spChg chg="add del">
          <ac:chgData name="Hồ Đức Vũ" userId="d1127ea5-a8e7-4546-b1cb-8f2d42885fa1" providerId="ADAL" clId="{E9E4FE9D-9070-4CAB-A85C-97C8E176D254}" dt="2024-03-08T08:17:30.863" v="4159" actId="26606"/>
          <ac:spMkLst>
            <pc:docMk/>
            <pc:sldMk cId="790063638" sldId="264"/>
            <ac:spMk id="26" creationId="{407EAFC6-733F-403D-BB4D-05A3A28742F1}"/>
          </ac:spMkLst>
        </pc:spChg>
        <pc:spChg chg="add del">
          <ac:chgData name="Hồ Đức Vũ" userId="d1127ea5-a8e7-4546-b1cb-8f2d42885fa1" providerId="ADAL" clId="{E9E4FE9D-9070-4CAB-A85C-97C8E176D254}" dt="2024-03-08T08:11:05.309" v="3813" actId="26606"/>
          <ac:spMkLst>
            <pc:docMk/>
            <pc:sldMk cId="790063638" sldId="264"/>
            <ac:spMk id="27" creationId="{85149191-5F60-4A28-AAFF-039F96B0F3EC}"/>
          </ac:spMkLst>
        </pc:spChg>
        <pc:spChg chg="add del">
          <ac:chgData name="Hồ Đức Vũ" userId="d1127ea5-a8e7-4546-b1cb-8f2d42885fa1" providerId="ADAL" clId="{E9E4FE9D-9070-4CAB-A85C-97C8E176D254}" dt="2024-03-08T08:17:30.863" v="4159" actId="26606"/>
          <ac:spMkLst>
            <pc:docMk/>
            <pc:sldMk cId="790063638" sldId="264"/>
            <ac:spMk id="28" creationId="{17A36730-4CB0-4F61-AD11-A44C9765833F}"/>
          </ac:spMkLst>
        </pc:spChg>
        <pc:spChg chg="add del">
          <ac:chgData name="Hồ Đức Vũ" userId="d1127ea5-a8e7-4546-b1cb-8f2d42885fa1" providerId="ADAL" clId="{E9E4FE9D-9070-4CAB-A85C-97C8E176D254}" dt="2024-03-08T08:11:05.309" v="3813" actId="26606"/>
          <ac:spMkLst>
            <pc:docMk/>
            <pc:sldMk cId="790063638" sldId="264"/>
            <ac:spMk id="29" creationId="{F8260ED5-17F7-4158-B241-D51DD4CF1B7E}"/>
          </ac:spMkLst>
        </pc:spChg>
        <pc:spChg chg="add del">
          <ac:chgData name="Hồ Đức Vũ" userId="d1127ea5-a8e7-4546-b1cb-8f2d42885fa1" providerId="ADAL" clId="{E9E4FE9D-9070-4CAB-A85C-97C8E176D254}" dt="2024-03-08T08:17:30.863" v="4159" actId="26606"/>
          <ac:spMkLst>
            <pc:docMk/>
            <pc:sldMk cId="790063638" sldId="264"/>
            <ac:spMk id="30" creationId="{C69C79E1-F916-4929-A4F3-DE763D4BFA57}"/>
          </ac:spMkLst>
        </pc:spChg>
        <pc:spChg chg="add del">
          <ac:chgData name="Hồ Đức Vũ" userId="d1127ea5-a8e7-4546-b1cb-8f2d42885fa1" providerId="ADAL" clId="{E9E4FE9D-9070-4CAB-A85C-97C8E176D254}" dt="2024-03-08T08:17:30.863" v="4159" actId="26606"/>
          <ac:spMkLst>
            <pc:docMk/>
            <pc:sldMk cId="790063638" sldId="264"/>
            <ac:spMk id="31" creationId="{767334AB-16BD-4EC7-8C6B-4B5171600933}"/>
          </ac:spMkLst>
        </pc:spChg>
        <pc:spChg chg="add del">
          <ac:chgData name="Hồ Đức Vũ" userId="d1127ea5-a8e7-4546-b1cb-8f2d42885fa1" providerId="ADAL" clId="{E9E4FE9D-9070-4CAB-A85C-97C8E176D254}" dt="2024-03-08T08:17:28.491" v="4156" actId="26606"/>
          <ac:spMkLst>
            <pc:docMk/>
            <pc:sldMk cId="790063638" sldId="264"/>
            <ac:spMk id="36" creationId="{A8384FB5-9ADC-4DDC-881B-597D56F5B15D}"/>
          </ac:spMkLst>
        </pc:spChg>
        <pc:spChg chg="add del">
          <ac:chgData name="Hồ Đức Vũ" userId="d1127ea5-a8e7-4546-b1cb-8f2d42885fa1" providerId="ADAL" clId="{E9E4FE9D-9070-4CAB-A85C-97C8E176D254}" dt="2024-03-08T08:17:28.491" v="4156" actId="26606"/>
          <ac:spMkLst>
            <pc:docMk/>
            <pc:sldMk cId="790063638" sldId="264"/>
            <ac:spMk id="38" creationId="{91E5A9A7-95C6-4F4F-B00E-C82E07FE62EF}"/>
          </ac:spMkLst>
        </pc:spChg>
        <pc:spChg chg="add del">
          <ac:chgData name="Hồ Đức Vũ" userId="d1127ea5-a8e7-4546-b1cb-8f2d42885fa1" providerId="ADAL" clId="{E9E4FE9D-9070-4CAB-A85C-97C8E176D254}" dt="2024-03-08T08:17:28.491" v="4156" actId="26606"/>
          <ac:spMkLst>
            <pc:docMk/>
            <pc:sldMk cId="790063638" sldId="264"/>
            <ac:spMk id="40" creationId="{D07DD2DE-F619-49DD-B5E7-03A290FF4ED1}"/>
          </ac:spMkLst>
        </pc:spChg>
        <pc:spChg chg="add del">
          <ac:chgData name="Hồ Đức Vũ" userId="d1127ea5-a8e7-4546-b1cb-8f2d42885fa1" providerId="ADAL" clId="{E9E4FE9D-9070-4CAB-A85C-97C8E176D254}" dt="2024-03-08T08:17:28.491" v="4156" actId="26606"/>
          <ac:spMkLst>
            <pc:docMk/>
            <pc:sldMk cId="790063638" sldId="264"/>
            <ac:spMk id="42" creationId="{85149191-5F60-4A28-AAFF-039F96B0F3EC}"/>
          </ac:spMkLst>
        </pc:spChg>
        <pc:spChg chg="add del">
          <ac:chgData name="Hồ Đức Vũ" userId="d1127ea5-a8e7-4546-b1cb-8f2d42885fa1" providerId="ADAL" clId="{E9E4FE9D-9070-4CAB-A85C-97C8E176D254}" dt="2024-03-08T08:17:28.491" v="4156" actId="26606"/>
          <ac:spMkLst>
            <pc:docMk/>
            <pc:sldMk cId="790063638" sldId="264"/>
            <ac:spMk id="44" creationId="{F8260ED5-17F7-4158-B241-D51DD4CF1B7E}"/>
          </ac:spMkLst>
        </pc:spChg>
        <pc:spChg chg="add del">
          <ac:chgData name="Hồ Đức Vũ" userId="d1127ea5-a8e7-4546-b1cb-8f2d42885fa1" providerId="ADAL" clId="{E9E4FE9D-9070-4CAB-A85C-97C8E176D254}" dt="2024-03-08T08:17:30.851" v="4158" actId="26606"/>
          <ac:spMkLst>
            <pc:docMk/>
            <pc:sldMk cId="790063638" sldId="264"/>
            <ac:spMk id="46" creationId="{767334AB-16BD-4EC7-8C6B-4B5171600933}"/>
          </ac:spMkLst>
        </pc:spChg>
        <pc:spChg chg="add del">
          <ac:chgData name="Hồ Đức Vũ" userId="d1127ea5-a8e7-4546-b1cb-8f2d42885fa1" providerId="ADAL" clId="{E9E4FE9D-9070-4CAB-A85C-97C8E176D254}" dt="2024-03-08T08:17:30.851" v="4158" actId="26606"/>
          <ac:spMkLst>
            <pc:docMk/>
            <pc:sldMk cId="790063638" sldId="264"/>
            <ac:spMk id="47" creationId="{A4E37431-20F0-4DD6-84A9-ED2B644943A2}"/>
          </ac:spMkLst>
        </pc:spChg>
        <pc:spChg chg="add del">
          <ac:chgData name="Hồ Đức Vũ" userId="d1127ea5-a8e7-4546-b1cb-8f2d42885fa1" providerId="ADAL" clId="{E9E4FE9D-9070-4CAB-A85C-97C8E176D254}" dt="2024-03-08T08:17:30.851" v="4158" actId="26606"/>
          <ac:spMkLst>
            <pc:docMk/>
            <pc:sldMk cId="790063638" sldId="264"/>
            <ac:spMk id="48" creationId="{0AE98B72-66C6-4AB4-AF0D-BA830DE86393}"/>
          </ac:spMkLst>
        </pc:spChg>
        <pc:spChg chg="add del">
          <ac:chgData name="Hồ Đức Vũ" userId="d1127ea5-a8e7-4546-b1cb-8f2d42885fa1" providerId="ADAL" clId="{E9E4FE9D-9070-4CAB-A85C-97C8E176D254}" dt="2024-03-08T08:17:30.851" v="4158" actId="26606"/>
          <ac:spMkLst>
            <pc:docMk/>
            <pc:sldMk cId="790063638" sldId="264"/>
            <ac:spMk id="49" creationId="{407EAFC6-733F-403D-BB4D-05A3A28742F1}"/>
          </ac:spMkLst>
        </pc:spChg>
        <pc:spChg chg="add del">
          <ac:chgData name="Hồ Đức Vũ" userId="d1127ea5-a8e7-4546-b1cb-8f2d42885fa1" providerId="ADAL" clId="{E9E4FE9D-9070-4CAB-A85C-97C8E176D254}" dt="2024-03-08T08:17:30.851" v="4158" actId="26606"/>
          <ac:spMkLst>
            <pc:docMk/>
            <pc:sldMk cId="790063638" sldId="264"/>
            <ac:spMk id="50" creationId="{17A36730-4CB0-4F61-AD11-A44C9765833F}"/>
          </ac:spMkLst>
        </pc:spChg>
        <pc:spChg chg="add del">
          <ac:chgData name="Hồ Đức Vũ" userId="d1127ea5-a8e7-4546-b1cb-8f2d42885fa1" providerId="ADAL" clId="{E9E4FE9D-9070-4CAB-A85C-97C8E176D254}" dt="2024-03-08T08:17:30.851" v="4158" actId="26606"/>
          <ac:spMkLst>
            <pc:docMk/>
            <pc:sldMk cId="790063638" sldId="264"/>
            <ac:spMk id="51" creationId="{C69C79E1-F916-4929-A4F3-DE763D4BFA57}"/>
          </ac:spMkLst>
        </pc:spChg>
        <pc:spChg chg="add">
          <ac:chgData name="Hồ Đức Vũ" userId="d1127ea5-a8e7-4546-b1cb-8f2d42885fa1" providerId="ADAL" clId="{E9E4FE9D-9070-4CAB-A85C-97C8E176D254}" dt="2024-03-08T08:17:30.863" v="4159" actId="26606"/>
          <ac:spMkLst>
            <pc:docMk/>
            <pc:sldMk cId="790063638" sldId="264"/>
            <ac:spMk id="53" creationId="{A8384FB5-9ADC-4DDC-881B-597D56F5B15D}"/>
          </ac:spMkLst>
        </pc:spChg>
        <pc:spChg chg="add">
          <ac:chgData name="Hồ Đức Vũ" userId="d1127ea5-a8e7-4546-b1cb-8f2d42885fa1" providerId="ADAL" clId="{E9E4FE9D-9070-4CAB-A85C-97C8E176D254}" dt="2024-03-08T08:17:30.863" v="4159" actId="26606"/>
          <ac:spMkLst>
            <pc:docMk/>
            <pc:sldMk cId="790063638" sldId="264"/>
            <ac:spMk id="54" creationId="{91E5A9A7-95C6-4F4F-B00E-C82E07FE62EF}"/>
          </ac:spMkLst>
        </pc:spChg>
        <pc:spChg chg="add">
          <ac:chgData name="Hồ Đức Vũ" userId="d1127ea5-a8e7-4546-b1cb-8f2d42885fa1" providerId="ADAL" clId="{E9E4FE9D-9070-4CAB-A85C-97C8E176D254}" dt="2024-03-08T08:17:30.863" v="4159" actId="26606"/>
          <ac:spMkLst>
            <pc:docMk/>
            <pc:sldMk cId="790063638" sldId="264"/>
            <ac:spMk id="55" creationId="{D07DD2DE-F619-49DD-B5E7-03A290FF4ED1}"/>
          </ac:spMkLst>
        </pc:spChg>
        <pc:spChg chg="add">
          <ac:chgData name="Hồ Đức Vũ" userId="d1127ea5-a8e7-4546-b1cb-8f2d42885fa1" providerId="ADAL" clId="{E9E4FE9D-9070-4CAB-A85C-97C8E176D254}" dt="2024-03-08T08:17:30.863" v="4159" actId="26606"/>
          <ac:spMkLst>
            <pc:docMk/>
            <pc:sldMk cId="790063638" sldId="264"/>
            <ac:spMk id="56" creationId="{85149191-5F60-4A28-AAFF-039F96B0F3EC}"/>
          </ac:spMkLst>
        </pc:spChg>
        <pc:spChg chg="add">
          <ac:chgData name="Hồ Đức Vũ" userId="d1127ea5-a8e7-4546-b1cb-8f2d42885fa1" providerId="ADAL" clId="{E9E4FE9D-9070-4CAB-A85C-97C8E176D254}" dt="2024-03-08T08:17:30.863" v="4159" actId="26606"/>
          <ac:spMkLst>
            <pc:docMk/>
            <pc:sldMk cId="790063638" sldId="264"/>
            <ac:spMk id="57" creationId="{F8260ED5-17F7-4158-B241-D51DD4CF1B7E}"/>
          </ac:spMkLst>
        </pc:spChg>
        <pc:picChg chg="add del mod">
          <ac:chgData name="Hồ Đức Vũ" userId="d1127ea5-a8e7-4546-b1cb-8f2d42885fa1" providerId="ADAL" clId="{E9E4FE9D-9070-4CAB-A85C-97C8E176D254}" dt="2024-03-08T08:11:07.262" v="3814" actId="478"/>
          <ac:picMkLst>
            <pc:docMk/>
            <pc:sldMk cId="790063638" sldId="264"/>
            <ac:picMk id="5" creationId="{329875A9-9B2C-1F1E-4754-132EF4F2D912}"/>
          </ac:picMkLst>
        </pc:picChg>
        <pc:picChg chg="add mod">
          <ac:chgData name="Hồ Đức Vũ" userId="d1127ea5-a8e7-4546-b1cb-8f2d42885fa1" providerId="ADAL" clId="{E9E4FE9D-9070-4CAB-A85C-97C8E176D254}" dt="2024-03-08T08:17:30.863" v="4159" actId="26606"/>
          <ac:picMkLst>
            <pc:docMk/>
            <pc:sldMk cId="790063638" sldId="264"/>
            <ac:picMk id="11" creationId="{84F39147-A0CA-9812-5656-B865844F058B}"/>
          </ac:picMkLst>
        </pc:picChg>
        <pc:extLst>
          <p:ext xmlns:p="http://schemas.openxmlformats.org/presentationml/2006/main" uri="{D6D511B9-2390-475A-947B-AFAB55BFBCF1}">
            <pc226:cmChg xmlns:pc226="http://schemas.microsoft.com/office/powerpoint/2022/06/main/command" chg="">
              <pc226:chgData name="Hồ Đức Vũ" userId="d1127ea5-a8e7-4546-b1cb-8f2d42885fa1" providerId="ADAL" clId="{E9E4FE9D-9070-4CAB-A85C-97C8E176D254}" dt="2024-03-08T08:19:00.471" v="4162"/>
              <pc2:cmMkLst xmlns:pc2="http://schemas.microsoft.com/office/powerpoint/2019/9/main/command">
                <pc:docMk/>
                <pc:sldMk cId="790063638" sldId="264"/>
                <pc2:cmMk id="{F78834AA-757A-477E-8C69-9CDE138E8927}"/>
              </pc2:cmMkLst>
              <pc226:cmRplyChg chg="add">
                <pc226:chgData name="Hồ Đức Vũ" userId="d1127ea5-a8e7-4546-b1cb-8f2d42885fa1" providerId="ADAL" clId="{E9E4FE9D-9070-4CAB-A85C-97C8E176D254}" dt="2024-03-08T08:19:00.471" v="4162"/>
                <pc2:cmRplyMkLst xmlns:pc2="http://schemas.microsoft.com/office/powerpoint/2019/9/main/command">
                  <pc:docMk/>
                  <pc:sldMk cId="790063638" sldId="264"/>
                  <pc2:cmMk id="{F78834AA-757A-477E-8C69-9CDE138E8927}"/>
                  <pc2:cmRplyMk id="{E0EE8E39-CD57-4144-A25B-AE37EBD34BC4}"/>
                </pc2:cmRplyMkLst>
              </pc226:cmRplyChg>
              <pc226:cmRplyChg chg="add">
                <pc226:chgData name="Hồ Đức Vũ" userId="d1127ea5-a8e7-4546-b1cb-8f2d42885fa1" providerId="ADAL" clId="{E9E4FE9D-9070-4CAB-A85C-97C8E176D254}" dt="2024-03-08T08:18:13.055" v="4160"/>
                <pc2:cmRplyMkLst xmlns:pc2="http://schemas.microsoft.com/office/powerpoint/2019/9/main/command">
                  <pc:docMk/>
                  <pc:sldMk cId="790063638" sldId="264"/>
                  <pc2:cmMk id="{F78834AA-757A-477E-8C69-9CDE138E8927}"/>
                  <pc2:cmRplyMk id="{5E916D4A-E8B5-4ADA-A629-DDE7CD435372}"/>
                </pc2:cmRplyMkLst>
              </pc226:cmRplyChg>
              <pc226:cmRplyChg chg="add">
                <pc226:chgData name="Hồ Đức Vũ" userId="d1127ea5-a8e7-4546-b1cb-8f2d42885fa1" providerId="ADAL" clId="{E9E4FE9D-9070-4CAB-A85C-97C8E176D254}" dt="2024-03-08T08:18:30.154" v="4161"/>
                <pc2:cmRplyMkLst xmlns:pc2="http://schemas.microsoft.com/office/powerpoint/2019/9/main/command">
                  <pc:docMk/>
                  <pc:sldMk cId="790063638" sldId="264"/>
                  <pc2:cmMk id="{F78834AA-757A-477E-8C69-9CDE138E8927}"/>
                  <pc2:cmRplyMk id="{B287C79E-07F3-4F97-AEAF-10B7D0CFF47F}"/>
                </pc2:cmRplyMkLst>
              </pc226:cmRplyChg>
            </pc226:cmChg>
          </p:ext>
        </pc:extLst>
      </pc:sldChg>
      <pc:sldChg chg="delSp add del setBg delDesignElem">
        <pc:chgData name="Hồ Đức Vũ" userId="d1127ea5-a8e7-4546-b1cb-8f2d42885fa1" providerId="ADAL" clId="{E9E4FE9D-9070-4CAB-A85C-97C8E176D254}" dt="2024-03-08T06:31:27.806" v="415" actId="47"/>
        <pc:sldMkLst>
          <pc:docMk/>
          <pc:sldMk cId="2788494184" sldId="264"/>
        </pc:sldMkLst>
        <pc:spChg chg="del">
          <ac:chgData name="Hồ Đức Vũ" userId="d1127ea5-a8e7-4546-b1cb-8f2d42885fa1" providerId="ADAL" clId="{E9E4FE9D-9070-4CAB-A85C-97C8E176D254}" dt="2024-03-08T06:31:25.645" v="414"/>
          <ac:spMkLst>
            <pc:docMk/>
            <pc:sldMk cId="2788494184" sldId="264"/>
            <ac:spMk id="9" creationId="{84D0B18C-0297-9DB7-FF87-BE5BD4629107}"/>
          </ac:spMkLst>
        </pc:spChg>
        <pc:spChg chg="del">
          <ac:chgData name="Hồ Đức Vũ" userId="d1127ea5-a8e7-4546-b1cb-8f2d42885fa1" providerId="ADAL" clId="{E9E4FE9D-9070-4CAB-A85C-97C8E176D254}" dt="2024-03-08T06:31:25.645" v="414"/>
          <ac:spMkLst>
            <pc:docMk/>
            <pc:sldMk cId="2788494184" sldId="264"/>
            <ac:spMk id="11" creationId="{AD2B363E-5CC9-D4B4-2A8E-0347D59D6C3B}"/>
          </ac:spMkLst>
        </pc:spChg>
        <pc:spChg chg="del">
          <ac:chgData name="Hồ Đức Vũ" userId="d1127ea5-a8e7-4546-b1cb-8f2d42885fa1" providerId="ADAL" clId="{E9E4FE9D-9070-4CAB-A85C-97C8E176D254}" dt="2024-03-08T06:31:25.645" v="414"/>
          <ac:spMkLst>
            <pc:docMk/>
            <pc:sldMk cId="2788494184" sldId="264"/>
            <ac:spMk id="13" creationId="{4FE18988-C81C-A3A1-5995-F9CA6A401C25}"/>
          </ac:spMkLst>
        </pc:spChg>
        <pc:spChg chg="del">
          <ac:chgData name="Hồ Đức Vũ" userId="d1127ea5-a8e7-4546-b1cb-8f2d42885fa1" providerId="ADAL" clId="{E9E4FE9D-9070-4CAB-A85C-97C8E176D254}" dt="2024-03-08T06:31:25.645" v="414"/>
          <ac:spMkLst>
            <pc:docMk/>
            <pc:sldMk cId="2788494184" sldId="264"/>
            <ac:spMk id="15" creationId="{C1FEDC7B-278E-279F-ED12-D2D5B9D68F8C}"/>
          </ac:spMkLst>
        </pc:spChg>
        <pc:spChg chg="del">
          <ac:chgData name="Hồ Đức Vũ" userId="d1127ea5-a8e7-4546-b1cb-8f2d42885fa1" providerId="ADAL" clId="{E9E4FE9D-9070-4CAB-A85C-97C8E176D254}" dt="2024-03-08T06:31:25.645" v="414"/>
          <ac:spMkLst>
            <pc:docMk/>
            <pc:sldMk cId="2788494184" sldId="264"/>
            <ac:spMk id="17" creationId="{82AD9487-C9B3-E501-9631-DF72767A6D0D}"/>
          </ac:spMkLst>
        </pc:spChg>
        <pc:spChg chg="del">
          <ac:chgData name="Hồ Đức Vũ" userId="d1127ea5-a8e7-4546-b1cb-8f2d42885fa1" providerId="ADAL" clId="{E9E4FE9D-9070-4CAB-A85C-97C8E176D254}" dt="2024-03-08T06:31:25.645" v="414"/>
          <ac:spMkLst>
            <pc:docMk/>
            <pc:sldMk cId="2788494184" sldId="264"/>
            <ac:spMk id="19" creationId="{6F727118-8D69-6266-AA08-106497BDA2DE}"/>
          </ac:spMkLst>
        </pc:spChg>
      </pc:sldChg>
      <pc:sldChg chg="addSp modSp new mod modTransition setBg addCm">
        <pc:chgData name="Hồ Đức Vũ" userId="d1127ea5-a8e7-4546-b1cb-8f2d42885fa1" providerId="ADAL" clId="{E9E4FE9D-9070-4CAB-A85C-97C8E176D254}" dt="2024-03-08T08:22:10.420" v="4169"/>
        <pc:sldMkLst>
          <pc:docMk/>
          <pc:sldMk cId="836950869" sldId="265"/>
        </pc:sldMkLst>
        <pc:spChg chg="mod">
          <ac:chgData name="Hồ Đức Vũ" userId="d1127ea5-a8e7-4546-b1cb-8f2d42885fa1" providerId="ADAL" clId="{E9E4FE9D-9070-4CAB-A85C-97C8E176D254}" dt="2024-03-08T07:40:25.284" v="1790" actId="20577"/>
          <ac:spMkLst>
            <pc:docMk/>
            <pc:sldMk cId="836950869" sldId="265"/>
            <ac:spMk id="2" creationId="{DAF4E307-79FD-58C6-D1C7-90F71A7DF62A}"/>
          </ac:spMkLst>
        </pc:spChg>
        <pc:spChg chg="mod">
          <ac:chgData name="Hồ Đức Vũ" userId="d1127ea5-a8e7-4546-b1cb-8f2d42885fa1" providerId="ADAL" clId="{E9E4FE9D-9070-4CAB-A85C-97C8E176D254}" dt="2024-03-08T06:34:44.705" v="700" actId="26606"/>
          <ac:spMkLst>
            <pc:docMk/>
            <pc:sldMk cId="836950869" sldId="265"/>
            <ac:spMk id="3" creationId="{9C66F4A3-E873-FCC1-C731-CE17AFF3FBA1}"/>
          </ac:spMkLst>
        </pc:spChg>
        <pc:spChg chg="mod">
          <ac:chgData name="Hồ Đức Vũ" userId="d1127ea5-a8e7-4546-b1cb-8f2d42885fa1" providerId="ADAL" clId="{E9E4FE9D-9070-4CAB-A85C-97C8E176D254}" dt="2024-03-08T08:20:07.472" v="4164" actId="20577"/>
          <ac:spMkLst>
            <pc:docMk/>
            <pc:sldMk cId="836950869" sldId="265"/>
            <ac:spMk id="5" creationId="{BFD9A378-B860-94EE-E022-9336031865FA}"/>
          </ac:spMkLst>
        </pc:spChg>
        <pc:spChg chg="add">
          <ac:chgData name="Hồ Đức Vũ" userId="d1127ea5-a8e7-4546-b1cb-8f2d42885fa1" providerId="ADAL" clId="{E9E4FE9D-9070-4CAB-A85C-97C8E176D254}" dt="2024-03-08T06:34:44.705" v="700" actId="26606"/>
          <ac:spMkLst>
            <pc:docMk/>
            <pc:sldMk cId="836950869" sldId="265"/>
            <ac:spMk id="8" creationId="{1B15ED52-F352-441B-82BF-E0EA34836D08}"/>
          </ac:spMkLst>
        </pc:spChg>
        <pc:spChg chg="add">
          <ac:chgData name="Hồ Đức Vũ" userId="d1127ea5-a8e7-4546-b1cb-8f2d42885fa1" providerId="ADAL" clId="{E9E4FE9D-9070-4CAB-A85C-97C8E176D254}" dt="2024-03-08T06:34:44.705" v="700" actId="26606"/>
          <ac:spMkLst>
            <pc:docMk/>
            <pc:sldMk cId="836950869" sldId="265"/>
            <ac:spMk id="10" creationId="{3B2E3793-BFE6-45A2-9B7B-E18844431C99}"/>
          </ac:spMkLst>
        </pc:spChg>
        <pc:spChg chg="add">
          <ac:chgData name="Hồ Đức Vũ" userId="d1127ea5-a8e7-4546-b1cb-8f2d42885fa1" providerId="ADAL" clId="{E9E4FE9D-9070-4CAB-A85C-97C8E176D254}" dt="2024-03-08T06:34:44.705" v="700" actId="26606"/>
          <ac:spMkLst>
            <pc:docMk/>
            <pc:sldMk cId="836950869" sldId="265"/>
            <ac:spMk id="12" creationId="{BC4C4868-CB8F-4AF9-9CDB-8108F2C19B67}"/>
          </ac:spMkLst>
        </pc:spChg>
        <pc:spChg chg="add">
          <ac:chgData name="Hồ Đức Vũ" userId="d1127ea5-a8e7-4546-b1cb-8f2d42885fa1" providerId="ADAL" clId="{E9E4FE9D-9070-4CAB-A85C-97C8E176D254}" dt="2024-03-08T06:34:44.705" v="700" actId="26606"/>
          <ac:spMkLst>
            <pc:docMk/>
            <pc:sldMk cId="836950869" sldId="265"/>
            <ac:spMk id="14" creationId="{375E0459-6403-40CD-989D-56A4407CA12E}"/>
          </ac:spMkLst>
        </pc:spChg>
        <pc:spChg chg="add">
          <ac:chgData name="Hồ Đức Vũ" userId="d1127ea5-a8e7-4546-b1cb-8f2d42885fa1" providerId="ADAL" clId="{E9E4FE9D-9070-4CAB-A85C-97C8E176D254}" dt="2024-03-08T06:34:44.705" v="700" actId="26606"/>
          <ac:spMkLst>
            <pc:docMk/>
            <pc:sldMk cId="836950869" sldId="265"/>
            <ac:spMk id="16" creationId="{53E5B1A8-3AC9-4BD1-9BBC-78CA94F2D1BA}"/>
          </ac:spMkLst>
        </pc:spChg>
        <pc:extLst>
          <p:ext xmlns:p="http://schemas.openxmlformats.org/presentationml/2006/main" uri="{D6D511B9-2390-475A-947B-AFAB55BFBCF1}">
            <pc226:cmChg xmlns:pc226="http://schemas.microsoft.com/office/powerpoint/2022/06/main/command" chg="add">
              <pc226:chgData name="Hồ Đức Vũ" userId="d1127ea5-a8e7-4546-b1cb-8f2d42885fa1" providerId="ADAL" clId="{E9E4FE9D-9070-4CAB-A85C-97C8E176D254}" dt="2024-03-08T08:22:10.420" v="4169"/>
              <pc2:cmMkLst xmlns:pc2="http://schemas.microsoft.com/office/powerpoint/2019/9/main/command">
                <pc:docMk/>
                <pc:sldMk cId="836950869" sldId="265"/>
                <pc2:cmMk id="{387B5197-8CE3-48C4-A8C5-AECCB9406B3E}"/>
              </pc2:cmMkLst>
            </pc226:cmChg>
          </p:ext>
        </pc:extLst>
      </pc:sldChg>
      <pc:sldChg chg="add del">
        <pc:chgData name="Hồ Đức Vũ" userId="d1127ea5-a8e7-4546-b1cb-8f2d42885fa1" providerId="ADAL" clId="{E9E4FE9D-9070-4CAB-A85C-97C8E176D254}" dt="2024-03-08T06:34:30.141" v="656" actId="47"/>
        <pc:sldMkLst>
          <pc:docMk/>
          <pc:sldMk cId="1586586957" sldId="266"/>
        </pc:sldMkLst>
      </pc:sldChg>
      <pc:sldChg chg="addSp modSp new mod modTransition setBg">
        <pc:chgData name="Hồ Đức Vũ" userId="d1127ea5-a8e7-4546-b1cb-8f2d42885fa1" providerId="ADAL" clId="{E9E4FE9D-9070-4CAB-A85C-97C8E176D254}" dt="2024-03-08T07:40:16.439" v="1780" actId="20577"/>
        <pc:sldMkLst>
          <pc:docMk/>
          <pc:sldMk cId="1896832055" sldId="266"/>
        </pc:sldMkLst>
        <pc:spChg chg="mod">
          <ac:chgData name="Hồ Đức Vũ" userId="d1127ea5-a8e7-4546-b1cb-8f2d42885fa1" providerId="ADAL" clId="{E9E4FE9D-9070-4CAB-A85C-97C8E176D254}" dt="2024-03-08T07:40:16.439" v="1780" actId="20577"/>
          <ac:spMkLst>
            <pc:docMk/>
            <pc:sldMk cId="1896832055" sldId="266"/>
            <ac:spMk id="2" creationId="{86691D69-D7F5-2FCA-BEF2-5918AD1D214C}"/>
          </ac:spMkLst>
        </pc:spChg>
        <pc:spChg chg="mod">
          <ac:chgData name="Hồ Đức Vũ" userId="d1127ea5-a8e7-4546-b1cb-8f2d42885fa1" providerId="ADAL" clId="{E9E4FE9D-9070-4CAB-A85C-97C8E176D254}" dt="2024-03-08T06:35:01.121" v="730" actId="26606"/>
          <ac:spMkLst>
            <pc:docMk/>
            <pc:sldMk cId="1896832055" sldId="266"/>
            <ac:spMk id="3" creationId="{4DAEA4F0-ACCF-DFDB-F4A8-2C19D12A448E}"/>
          </ac:spMkLst>
        </pc:spChg>
        <pc:spChg chg="add">
          <ac:chgData name="Hồ Đức Vũ" userId="d1127ea5-a8e7-4546-b1cb-8f2d42885fa1" providerId="ADAL" clId="{E9E4FE9D-9070-4CAB-A85C-97C8E176D254}" dt="2024-03-08T06:35:01.121" v="730" actId="26606"/>
          <ac:spMkLst>
            <pc:docMk/>
            <pc:sldMk cId="1896832055" sldId="266"/>
            <ac:spMk id="8" creationId="{1B15ED52-F352-441B-82BF-E0EA34836D08}"/>
          </ac:spMkLst>
        </pc:spChg>
        <pc:spChg chg="add">
          <ac:chgData name="Hồ Đức Vũ" userId="d1127ea5-a8e7-4546-b1cb-8f2d42885fa1" providerId="ADAL" clId="{E9E4FE9D-9070-4CAB-A85C-97C8E176D254}" dt="2024-03-08T06:35:01.121" v="730" actId="26606"/>
          <ac:spMkLst>
            <pc:docMk/>
            <pc:sldMk cId="1896832055" sldId="266"/>
            <ac:spMk id="10" creationId="{3B2E3793-BFE6-45A2-9B7B-E18844431C99}"/>
          </ac:spMkLst>
        </pc:spChg>
        <pc:spChg chg="add">
          <ac:chgData name="Hồ Đức Vũ" userId="d1127ea5-a8e7-4546-b1cb-8f2d42885fa1" providerId="ADAL" clId="{E9E4FE9D-9070-4CAB-A85C-97C8E176D254}" dt="2024-03-08T06:35:01.121" v="730" actId="26606"/>
          <ac:spMkLst>
            <pc:docMk/>
            <pc:sldMk cId="1896832055" sldId="266"/>
            <ac:spMk id="12" creationId="{BC4C4868-CB8F-4AF9-9CDB-8108F2C19B67}"/>
          </ac:spMkLst>
        </pc:spChg>
        <pc:spChg chg="add">
          <ac:chgData name="Hồ Đức Vũ" userId="d1127ea5-a8e7-4546-b1cb-8f2d42885fa1" providerId="ADAL" clId="{E9E4FE9D-9070-4CAB-A85C-97C8E176D254}" dt="2024-03-08T06:35:01.121" v="730" actId="26606"/>
          <ac:spMkLst>
            <pc:docMk/>
            <pc:sldMk cId="1896832055" sldId="266"/>
            <ac:spMk id="14" creationId="{375E0459-6403-40CD-989D-56A4407CA12E}"/>
          </ac:spMkLst>
        </pc:spChg>
        <pc:spChg chg="add">
          <ac:chgData name="Hồ Đức Vũ" userId="d1127ea5-a8e7-4546-b1cb-8f2d42885fa1" providerId="ADAL" clId="{E9E4FE9D-9070-4CAB-A85C-97C8E176D254}" dt="2024-03-08T06:35:01.121" v="730" actId="26606"/>
          <ac:spMkLst>
            <pc:docMk/>
            <pc:sldMk cId="1896832055" sldId="266"/>
            <ac:spMk id="16" creationId="{53E5B1A8-3AC9-4BD1-9BBC-78CA94F2D1BA}"/>
          </ac:spMkLst>
        </pc:spChg>
      </pc:sldChg>
      <pc:sldChg chg="addSp modSp new mod ord modTransition setBg">
        <pc:chgData name="Hồ Đức Vũ" userId="d1127ea5-a8e7-4546-b1cb-8f2d42885fa1" providerId="ADAL" clId="{E9E4FE9D-9070-4CAB-A85C-97C8E176D254}" dt="2024-03-08T08:40:15.090" v="4446" actId="1076"/>
        <pc:sldMkLst>
          <pc:docMk/>
          <pc:sldMk cId="624777320" sldId="267"/>
        </pc:sldMkLst>
        <pc:spChg chg="mod">
          <ac:chgData name="Hồ Đức Vũ" userId="d1127ea5-a8e7-4546-b1cb-8f2d42885fa1" providerId="ADAL" clId="{E9E4FE9D-9070-4CAB-A85C-97C8E176D254}" dt="2024-03-08T07:40:11.912" v="1778" actId="20577"/>
          <ac:spMkLst>
            <pc:docMk/>
            <pc:sldMk cId="624777320" sldId="267"/>
            <ac:spMk id="2" creationId="{6664A258-86B2-29A8-6E73-B35167471463}"/>
          </ac:spMkLst>
        </pc:spChg>
        <pc:spChg chg="mod">
          <ac:chgData name="Hồ Đức Vũ" userId="d1127ea5-a8e7-4546-b1cb-8f2d42885fa1" providerId="ADAL" clId="{E9E4FE9D-9070-4CAB-A85C-97C8E176D254}" dt="2024-03-08T06:35:32.715" v="792" actId="26606"/>
          <ac:spMkLst>
            <pc:docMk/>
            <pc:sldMk cId="624777320" sldId="267"/>
            <ac:spMk id="3" creationId="{EA39DDFB-6A3B-53E3-A144-E5AE64D44B5B}"/>
          </ac:spMkLst>
        </pc:spChg>
        <pc:spChg chg="add">
          <ac:chgData name="Hồ Đức Vũ" userId="d1127ea5-a8e7-4546-b1cb-8f2d42885fa1" providerId="ADAL" clId="{E9E4FE9D-9070-4CAB-A85C-97C8E176D254}" dt="2024-03-08T06:35:32.715" v="792" actId="26606"/>
          <ac:spMkLst>
            <pc:docMk/>
            <pc:sldMk cId="624777320" sldId="267"/>
            <ac:spMk id="8" creationId="{1B15ED52-F352-441B-82BF-E0EA34836D08}"/>
          </ac:spMkLst>
        </pc:spChg>
        <pc:spChg chg="add">
          <ac:chgData name="Hồ Đức Vũ" userId="d1127ea5-a8e7-4546-b1cb-8f2d42885fa1" providerId="ADAL" clId="{E9E4FE9D-9070-4CAB-A85C-97C8E176D254}" dt="2024-03-08T06:35:32.715" v="792" actId="26606"/>
          <ac:spMkLst>
            <pc:docMk/>
            <pc:sldMk cId="624777320" sldId="267"/>
            <ac:spMk id="10" creationId="{3B2E3793-BFE6-45A2-9B7B-E18844431C99}"/>
          </ac:spMkLst>
        </pc:spChg>
        <pc:spChg chg="add">
          <ac:chgData name="Hồ Đức Vũ" userId="d1127ea5-a8e7-4546-b1cb-8f2d42885fa1" providerId="ADAL" clId="{E9E4FE9D-9070-4CAB-A85C-97C8E176D254}" dt="2024-03-08T06:35:32.715" v="792" actId="26606"/>
          <ac:spMkLst>
            <pc:docMk/>
            <pc:sldMk cId="624777320" sldId="267"/>
            <ac:spMk id="12" creationId="{BC4C4868-CB8F-4AF9-9CDB-8108F2C19B67}"/>
          </ac:spMkLst>
        </pc:spChg>
        <pc:spChg chg="add">
          <ac:chgData name="Hồ Đức Vũ" userId="d1127ea5-a8e7-4546-b1cb-8f2d42885fa1" providerId="ADAL" clId="{E9E4FE9D-9070-4CAB-A85C-97C8E176D254}" dt="2024-03-08T06:35:32.715" v="792" actId="26606"/>
          <ac:spMkLst>
            <pc:docMk/>
            <pc:sldMk cId="624777320" sldId="267"/>
            <ac:spMk id="14" creationId="{375E0459-6403-40CD-989D-56A4407CA12E}"/>
          </ac:spMkLst>
        </pc:spChg>
        <pc:spChg chg="add">
          <ac:chgData name="Hồ Đức Vũ" userId="d1127ea5-a8e7-4546-b1cb-8f2d42885fa1" providerId="ADAL" clId="{E9E4FE9D-9070-4CAB-A85C-97C8E176D254}" dt="2024-03-08T06:35:32.715" v="792" actId="26606"/>
          <ac:spMkLst>
            <pc:docMk/>
            <pc:sldMk cId="624777320" sldId="267"/>
            <ac:spMk id="16" creationId="{53E5B1A8-3AC9-4BD1-9BBC-78CA94F2D1BA}"/>
          </ac:spMkLst>
        </pc:spChg>
        <pc:picChg chg="add mod">
          <ac:chgData name="Hồ Đức Vũ" userId="d1127ea5-a8e7-4546-b1cb-8f2d42885fa1" providerId="ADAL" clId="{E9E4FE9D-9070-4CAB-A85C-97C8E176D254}" dt="2024-03-08T08:40:15.090" v="4446" actId="1076"/>
          <ac:picMkLst>
            <pc:docMk/>
            <pc:sldMk cId="624777320" sldId="267"/>
            <ac:picMk id="3" creationId="{7C32A470-C5D9-2CF0-0B6E-72D146D2673D}"/>
          </ac:picMkLst>
        </pc:picChg>
      </pc:sldChg>
      <pc:sldChg chg="addSp delSp modSp new mod ord modTransition setBg modNotesTx">
        <pc:chgData name="Hồ Đức Vũ" userId="d1127ea5-a8e7-4546-b1cb-8f2d42885fa1" providerId="ADAL" clId="{E9E4FE9D-9070-4CAB-A85C-97C8E176D254}" dt="2024-03-08T11:27:09.937" v="5266" actId="20577"/>
        <pc:sldMkLst>
          <pc:docMk/>
          <pc:sldMk cId="1278720598" sldId="268"/>
        </pc:sldMkLst>
        <pc:spChg chg="mod">
          <ac:chgData name="Hồ Đức Vũ" userId="d1127ea5-a8e7-4546-b1cb-8f2d42885fa1" providerId="ADAL" clId="{E9E4FE9D-9070-4CAB-A85C-97C8E176D254}" dt="2024-03-08T10:54:09.216" v="4609" actId="20577"/>
          <ac:spMkLst>
            <pc:docMk/>
            <pc:sldMk cId="1278720598" sldId="268"/>
            <ac:spMk id="2" creationId="{65F67D0F-DAEF-5AFB-0A6F-3DA4EFFA2639}"/>
          </ac:spMkLst>
        </pc:spChg>
        <pc:spChg chg="add del mod">
          <ac:chgData name="Hồ Đức Vũ" userId="d1127ea5-a8e7-4546-b1cb-8f2d42885fa1" providerId="ADAL" clId="{E9E4FE9D-9070-4CAB-A85C-97C8E176D254}" dt="2024-03-08T10:53:59.230" v="4605" actId="931"/>
          <ac:spMkLst>
            <pc:docMk/>
            <pc:sldMk cId="1278720598" sldId="268"/>
            <ac:spMk id="3" creationId="{54FFB09D-C114-5D03-5803-9BADF6104979}"/>
          </ac:spMkLst>
        </pc:spChg>
        <pc:spChg chg="add del">
          <ac:chgData name="Hồ Đức Vũ" userId="d1127ea5-a8e7-4546-b1cb-8f2d42885fa1" providerId="ADAL" clId="{E9E4FE9D-9070-4CAB-A85C-97C8E176D254}" dt="2024-03-08T10:54:02.834" v="4608" actId="26606"/>
          <ac:spMkLst>
            <pc:docMk/>
            <pc:sldMk cId="1278720598" sldId="268"/>
            <ac:spMk id="8" creationId="{1B15ED52-F352-441B-82BF-E0EA34836D08}"/>
          </ac:spMkLst>
        </pc:spChg>
        <pc:spChg chg="add del">
          <ac:chgData name="Hồ Đức Vũ" userId="d1127ea5-a8e7-4546-b1cb-8f2d42885fa1" providerId="ADAL" clId="{E9E4FE9D-9070-4CAB-A85C-97C8E176D254}" dt="2024-03-08T10:54:02.834" v="4608" actId="26606"/>
          <ac:spMkLst>
            <pc:docMk/>
            <pc:sldMk cId="1278720598" sldId="268"/>
            <ac:spMk id="10" creationId="{3B2E3793-BFE6-45A2-9B7B-E18844431C99}"/>
          </ac:spMkLst>
        </pc:spChg>
        <pc:spChg chg="add del mod">
          <ac:chgData name="Hồ Đức Vũ" userId="d1127ea5-a8e7-4546-b1cb-8f2d42885fa1" providerId="ADAL" clId="{E9E4FE9D-9070-4CAB-A85C-97C8E176D254}" dt="2024-03-08T11:11:15.492" v="4715" actId="478"/>
          <ac:spMkLst>
            <pc:docMk/>
            <pc:sldMk cId="1278720598" sldId="268"/>
            <ac:spMk id="11" creationId="{9EA91ABA-934B-D50A-39B0-1A811A2F48A5}"/>
          </ac:spMkLst>
        </pc:spChg>
        <pc:spChg chg="add del">
          <ac:chgData name="Hồ Đức Vũ" userId="d1127ea5-a8e7-4546-b1cb-8f2d42885fa1" providerId="ADAL" clId="{E9E4FE9D-9070-4CAB-A85C-97C8E176D254}" dt="2024-03-08T10:54:02.834" v="4608" actId="26606"/>
          <ac:spMkLst>
            <pc:docMk/>
            <pc:sldMk cId="1278720598" sldId="268"/>
            <ac:spMk id="12" creationId="{BC4C4868-CB8F-4AF9-9CDB-8108F2C19B67}"/>
          </ac:spMkLst>
        </pc:spChg>
        <pc:spChg chg="add del">
          <ac:chgData name="Hồ Đức Vũ" userId="d1127ea5-a8e7-4546-b1cb-8f2d42885fa1" providerId="ADAL" clId="{E9E4FE9D-9070-4CAB-A85C-97C8E176D254}" dt="2024-03-08T10:54:02.834" v="4608" actId="26606"/>
          <ac:spMkLst>
            <pc:docMk/>
            <pc:sldMk cId="1278720598" sldId="268"/>
            <ac:spMk id="14" creationId="{375E0459-6403-40CD-989D-56A4407CA12E}"/>
          </ac:spMkLst>
        </pc:spChg>
        <pc:spChg chg="add del">
          <ac:chgData name="Hồ Đức Vũ" userId="d1127ea5-a8e7-4546-b1cb-8f2d42885fa1" providerId="ADAL" clId="{E9E4FE9D-9070-4CAB-A85C-97C8E176D254}" dt="2024-03-08T10:54:02.834" v="4608" actId="26606"/>
          <ac:spMkLst>
            <pc:docMk/>
            <pc:sldMk cId="1278720598" sldId="268"/>
            <ac:spMk id="16" creationId="{53E5B1A8-3AC9-4BD1-9BBC-78CA94F2D1BA}"/>
          </ac:spMkLst>
        </pc:spChg>
        <pc:spChg chg="add">
          <ac:chgData name="Hồ Đức Vũ" userId="d1127ea5-a8e7-4546-b1cb-8f2d42885fa1" providerId="ADAL" clId="{E9E4FE9D-9070-4CAB-A85C-97C8E176D254}" dt="2024-03-08T10:54:02.834" v="4608" actId="26606"/>
          <ac:spMkLst>
            <pc:docMk/>
            <pc:sldMk cId="1278720598" sldId="268"/>
            <ac:spMk id="21" creationId="{A8384FB5-9ADC-4DDC-881B-597D56F5B15D}"/>
          </ac:spMkLst>
        </pc:spChg>
        <pc:spChg chg="add">
          <ac:chgData name="Hồ Đức Vũ" userId="d1127ea5-a8e7-4546-b1cb-8f2d42885fa1" providerId="ADAL" clId="{E9E4FE9D-9070-4CAB-A85C-97C8E176D254}" dt="2024-03-08T10:54:02.834" v="4608" actId="26606"/>
          <ac:spMkLst>
            <pc:docMk/>
            <pc:sldMk cId="1278720598" sldId="268"/>
            <ac:spMk id="23" creationId="{1199E1B1-A8C0-4FE8-A5A8-1CB41D69F857}"/>
          </ac:spMkLst>
        </pc:spChg>
        <pc:spChg chg="add">
          <ac:chgData name="Hồ Đức Vũ" userId="d1127ea5-a8e7-4546-b1cb-8f2d42885fa1" providerId="ADAL" clId="{E9E4FE9D-9070-4CAB-A85C-97C8E176D254}" dt="2024-03-08T10:54:02.834" v="4608" actId="26606"/>
          <ac:spMkLst>
            <pc:docMk/>
            <pc:sldMk cId="1278720598" sldId="268"/>
            <ac:spMk id="25" creationId="{84A8DE83-DE75-4B41-9DB4-A7EC0B0DEC0B}"/>
          </ac:spMkLst>
        </pc:spChg>
        <pc:spChg chg="add">
          <ac:chgData name="Hồ Đức Vũ" userId="d1127ea5-a8e7-4546-b1cb-8f2d42885fa1" providerId="ADAL" clId="{E9E4FE9D-9070-4CAB-A85C-97C8E176D254}" dt="2024-03-08T10:54:02.834" v="4608" actId="26606"/>
          <ac:spMkLst>
            <pc:docMk/>
            <pc:sldMk cId="1278720598" sldId="268"/>
            <ac:spMk id="27" creationId="{A7009A0A-BEF5-4EAC-AF15-E4F9F002E239}"/>
          </ac:spMkLst>
        </pc:spChg>
        <pc:graphicFrameChg chg="add del mod modGraphic">
          <ac:chgData name="Hồ Đức Vũ" userId="d1127ea5-a8e7-4546-b1cb-8f2d42885fa1" providerId="ADAL" clId="{E9E4FE9D-9070-4CAB-A85C-97C8E176D254}" dt="2024-03-08T10:50:37.526" v="4598" actId="1032"/>
          <ac:graphicFrameMkLst>
            <pc:docMk/>
            <pc:sldMk cId="1278720598" sldId="268"/>
            <ac:graphicFrameMk id="4" creationId="{F895973F-A1B5-1D66-8719-2728AC7DC218}"/>
          </ac:graphicFrameMkLst>
        </pc:graphicFrameChg>
        <pc:graphicFrameChg chg="add del mod modGraphic">
          <ac:chgData name="Hồ Đức Vũ" userId="d1127ea5-a8e7-4546-b1cb-8f2d42885fa1" providerId="ADAL" clId="{E9E4FE9D-9070-4CAB-A85C-97C8E176D254}" dt="2024-03-08T10:51:15.646" v="4601" actId="1032"/>
          <ac:graphicFrameMkLst>
            <pc:docMk/>
            <pc:sldMk cId="1278720598" sldId="268"/>
            <ac:graphicFrameMk id="5" creationId="{A25EF580-BADA-DACB-3545-4E53CD5D6332}"/>
          </ac:graphicFrameMkLst>
        </pc:graphicFrameChg>
        <pc:picChg chg="add del mod">
          <ac:chgData name="Hồ Đức Vũ" userId="d1127ea5-a8e7-4546-b1cb-8f2d42885fa1" providerId="ADAL" clId="{E9E4FE9D-9070-4CAB-A85C-97C8E176D254}" dt="2024-03-08T11:11:15.492" v="4715" actId="478"/>
          <ac:picMkLst>
            <pc:docMk/>
            <pc:sldMk cId="1278720598" sldId="268"/>
            <ac:picMk id="7" creationId="{E9F7AC43-10CC-450E-78DC-072D00FF1D79}"/>
          </ac:picMkLst>
        </pc:picChg>
        <pc:picChg chg="add del">
          <ac:chgData name="Hồ Đức Vũ" userId="d1127ea5-a8e7-4546-b1cb-8f2d42885fa1" providerId="ADAL" clId="{E9E4FE9D-9070-4CAB-A85C-97C8E176D254}" dt="2024-03-08T10:55:18.194" v="4611" actId="478"/>
          <ac:picMkLst>
            <pc:docMk/>
            <pc:sldMk cId="1278720598" sldId="268"/>
            <ac:picMk id="1026" creationId="{42607980-A8EE-80D1-48DD-DDE9C6F166B5}"/>
          </ac:picMkLst>
        </pc:picChg>
      </pc:sldChg>
      <pc:sldChg chg="addSp delSp modSp new mod modTransition setBg modNotesTx">
        <pc:chgData name="Hồ Đức Vũ" userId="d1127ea5-a8e7-4546-b1cb-8f2d42885fa1" providerId="ADAL" clId="{E9E4FE9D-9070-4CAB-A85C-97C8E176D254}" dt="2024-03-09T08:26:32.297" v="5656" actId="1035"/>
        <pc:sldMkLst>
          <pc:docMk/>
          <pc:sldMk cId="386724110" sldId="269"/>
        </pc:sldMkLst>
        <pc:spChg chg="mod ord">
          <ac:chgData name="Hồ Đức Vũ" userId="d1127ea5-a8e7-4546-b1cb-8f2d42885fa1" providerId="ADAL" clId="{E9E4FE9D-9070-4CAB-A85C-97C8E176D254}" dt="2024-03-08T11:32:58.475" v="5272" actId="26606"/>
          <ac:spMkLst>
            <pc:docMk/>
            <pc:sldMk cId="386724110" sldId="269"/>
            <ac:spMk id="2" creationId="{529D2513-1135-8E1F-1546-EC128F49FAE0}"/>
          </ac:spMkLst>
        </pc:spChg>
        <pc:spChg chg="del mod">
          <ac:chgData name="Hồ Đức Vũ" userId="d1127ea5-a8e7-4546-b1cb-8f2d42885fa1" providerId="ADAL" clId="{E9E4FE9D-9070-4CAB-A85C-97C8E176D254}" dt="2024-03-08T11:24:26.569" v="4950" actId="931"/>
          <ac:spMkLst>
            <pc:docMk/>
            <pc:sldMk cId="386724110" sldId="269"/>
            <ac:spMk id="3" creationId="{8A470B4D-2A8E-5239-FA26-30CA61F8979B}"/>
          </ac:spMkLst>
        </pc:spChg>
        <pc:spChg chg="add del">
          <ac:chgData name="Hồ Đức Vũ" userId="d1127ea5-a8e7-4546-b1cb-8f2d42885fa1" providerId="ADAL" clId="{E9E4FE9D-9070-4CAB-A85C-97C8E176D254}" dt="2024-03-08T11:24:42.345" v="4955" actId="26606"/>
          <ac:spMkLst>
            <pc:docMk/>
            <pc:sldMk cId="386724110" sldId="269"/>
            <ac:spMk id="8" creationId="{1B15ED52-F352-441B-82BF-E0EA34836D08}"/>
          </ac:spMkLst>
        </pc:spChg>
        <pc:spChg chg="add del">
          <ac:chgData name="Hồ Đức Vũ" userId="d1127ea5-a8e7-4546-b1cb-8f2d42885fa1" providerId="ADAL" clId="{E9E4FE9D-9070-4CAB-A85C-97C8E176D254}" dt="2024-03-08T11:24:42.345" v="4955" actId="26606"/>
          <ac:spMkLst>
            <pc:docMk/>
            <pc:sldMk cId="386724110" sldId="269"/>
            <ac:spMk id="10" creationId="{3B2E3793-BFE6-45A2-9B7B-E18844431C99}"/>
          </ac:spMkLst>
        </pc:spChg>
        <pc:spChg chg="add del">
          <ac:chgData name="Hồ Đức Vũ" userId="d1127ea5-a8e7-4546-b1cb-8f2d42885fa1" providerId="ADAL" clId="{E9E4FE9D-9070-4CAB-A85C-97C8E176D254}" dt="2024-03-08T11:24:42.345" v="4955" actId="26606"/>
          <ac:spMkLst>
            <pc:docMk/>
            <pc:sldMk cId="386724110" sldId="269"/>
            <ac:spMk id="12" creationId="{BC4C4868-CB8F-4AF9-9CDB-8108F2C19B67}"/>
          </ac:spMkLst>
        </pc:spChg>
        <pc:spChg chg="add mod">
          <ac:chgData name="Hồ Đức Vũ" userId="d1127ea5-a8e7-4546-b1cb-8f2d42885fa1" providerId="ADAL" clId="{E9E4FE9D-9070-4CAB-A85C-97C8E176D254}" dt="2024-03-08T11:34:30.211" v="5286" actId="1076"/>
          <ac:spMkLst>
            <pc:docMk/>
            <pc:sldMk cId="386724110" sldId="269"/>
            <ac:spMk id="13" creationId="{C300CB7C-2E3F-3B34-F27E-AB08877B3643}"/>
          </ac:spMkLst>
        </pc:spChg>
        <pc:spChg chg="add del">
          <ac:chgData name="Hồ Đức Vũ" userId="d1127ea5-a8e7-4546-b1cb-8f2d42885fa1" providerId="ADAL" clId="{E9E4FE9D-9070-4CAB-A85C-97C8E176D254}" dt="2024-03-08T11:24:42.345" v="4955" actId="26606"/>
          <ac:spMkLst>
            <pc:docMk/>
            <pc:sldMk cId="386724110" sldId="269"/>
            <ac:spMk id="14" creationId="{375E0459-6403-40CD-989D-56A4407CA12E}"/>
          </ac:spMkLst>
        </pc:spChg>
        <pc:spChg chg="add del mod">
          <ac:chgData name="Hồ Đức Vũ" userId="d1127ea5-a8e7-4546-b1cb-8f2d42885fa1" providerId="ADAL" clId="{E9E4FE9D-9070-4CAB-A85C-97C8E176D254}" dt="2024-03-08T11:35:21.778" v="5318" actId="478"/>
          <ac:spMkLst>
            <pc:docMk/>
            <pc:sldMk cId="386724110" sldId="269"/>
            <ac:spMk id="15" creationId="{DDFF9F57-1402-083A-B294-6C92BEBDD8E1}"/>
          </ac:spMkLst>
        </pc:spChg>
        <pc:spChg chg="add del">
          <ac:chgData name="Hồ Đức Vũ" userId="d1127ea5-a8e7-4546-b1cb-8f2d42885fa1" providerId="ADAL" clId="{E9E4FE9D-9070-4CAB-A85C-97C8E176D254}" dt="2024-03-08T11:24:42.345" v="4955" actId="26606"/>
          <ac:spMkLst>
            <pc:docMk/>
            <pc:sldMk cId="386724110" sldId="269"/>
            <ac:spMk id="16" creationId="{53E5B1A8-3AC9-4BD1-9BBC-78CA94F2D1BA}"/>
          </ac:spMkLst>
        </pc:spChg>
        <pc:spChg chg="add del">
          <ac:chgData name="Hồ Đức Vũ" userId="d1127ea5-a8e7-4546-b1cb-8f2d42885fa1" providerId="ADAL" clId="{E9E4FE9D-9070-4CAB-A85C-97C8E176D254}" dt="2024-03-08T11:32:58.475" v="5272" actId="26606"/>
          <ac:spMkLst>
            <pc:docMk/>
            <pc:sldMk cId="386724110" sldId="269"/>
            <ac:spMk id="18" creationId="{A8384FB5-9ADC-4DDC-881B-597D56F5B15D}"/>
          </ac:spMkLst>
        </pc:spChg>
        <pc:spChg chg="add del">
          <ac:chgData name="Hồ Đức Vũ" userId="d1127ea5-a8e7-4546-b1cb-8f2d42885fa1" providerId="ADAL" clId="{E9E4FE9D-9070-4CAB-A85C-97C8E176D254}" dt="2024-03-08T11:32:58.475" v="5272" actId="26606"/>
          <ac:spMkLst>
            <pc:docMk/>
            <pc:sldMk cId="386724110" sldId="269"/>
            <ac:spMk id="19" creationId="{91E5A9A7-95C6-4F4F-B00E-C82E07FE62EF}"/>
          </ac:spMkLst>
        </pc:spChg>
        <pc:spChg chg="add del">
          <ac:chgData name="Hồ Đức Vũ" userId="d1127ea5-a8e7-4546-b1cb-8f2d42885fa1" providerId="ADAL" clId="{E9E4FE9D-9070-4CAB-A85C-97C8E176D254}" dt="2024-03-08T11:32:58.475" v="5272" actId="26606"/>
          <ac:spMkLst>
            <pc:docMk/>
            <pc:sldMk cId="386724110" sldId="269"/>
            <ac:spMk id="20" creationId="{D07DD2DE-F619-49DD-B5E7-03A290FF4ED1}"/>
          </ac:spMkLst>
        </pc:spChg>
        <pc:spChg chg="add del">
          <ac:chgData name="Hồ Đức Vũ" userId="d1127ea5-a8e7-4546-b1cb-8f2d42885fa1" providerId="ADAL" clId="{E9E4FE9D-9070-4CAB-A85C-97C8E176D254}" dt="2024-03-08T11:24:35.758" v="4954" actId="26606"/>
          <ac:spMkLst>
            <pc:docMk/>
            <pc:sldMk cId="386724110" sldId="269"/>
            <ac:spMk id="21" creationId="{37C89E4B-3C9F-44B9-8B86-D9E3D112D8EC}"/>
          </ac:spMkLst>
        </pc:spChg>
        <pc:spChg chg="add del">
          <ac:chgData name="Hồ Đức Vũ" userId="d1127ea5-a8e7-4546-b1cb-8f2d42885fa1" providerId="ADAL" clId="{E9E4FE9D-9070-4CAB-A85C-97C8E176D254}" dt="2024-03-08T11:32:58.475" v="5272" actId="26606"/>
          <ac:spMkLst>
            <pc:docMk/>
            <pc:sldMk cId="386724110" sldId="269"/>
            <ac:spMk id="27" creationId="{85149191-5F60-4A28-AAFF-039F96B0F3EC}"/>
          </ac:spMkLst>
        </pc:spChg>
        <pc:spChg chg="add del">
          <ac:chgData name="Hồ Đức Vũ" userId="d1127ea5-a8e7-4546-b1cb-8f2d42885fa1" providerId="ADAL" clId="{E9E4FE9D-9070-4CAB-A85C-97C8E176D254}" dt="2024-03-08T11:32:58.475" v="5272" actId="26606"/>
          <ac:spMkLst>
            <pc:docMk/>
            <pc:sldMk cId="386724110" sldId="269"/>
            <ac:spMk id="29" creationId="{F8260ED5-17F7-4158-B241-D51DD4CF1B7E}"/>
          </ac:spMkLst>
        </pc:spChg>
        <pc:spChg chg="add del">
          <ac:chgData name="Hồ Đức Vũ" userId="d1127ea5-a8e7-4546-b1cb-8f2d42885fa1" providerId="ADAL" clId="{E9E4FE9D-9070-4CAB-A85C-97C8E176D254}" dt="2024-03-08T11:32:58.444" v="5271" actId="26606"/>
          <ac:spMkLst>
            <pc:docMk/>
            <pc:sldMk cId="386724110" sldId="269"/>
            <ac:spMk id="33" creationId="{DB4E38EF-17D8-6982-C104-DB075D243A48}"/>
          </ac:spMkLst>
        </pc:spChg>
        <pc:spChg chg="add">
          <ac:chgData name="Hồ Đức Vũ" userId="d1127ea5-a8e7-4546-b1cb-8f2d42885fa1" providerId="ADAL" clId="{E9E4FE9D-9070-4CAB-A85C-97C8E176D254}" dt="2024-03-08T11:32:58.475" v="5272" actId="26606"/>
          <ac:spMkLst>
            <pc:docMk/>
            <pc:sldMk cId="386724110" sldId="269"/>
            <ac:spMk id="34" creationId="{2151139A-886F-4B97-8815-729AD3831BBD}"/>
          </ac:spMkLst>
        </pc:spChg>
        <pc:spChg chg="add del">
          <ac:chgData name="Hồ Đức Vũ" userId="d1127ea5-a8e7-4546-b1cb-8f2d42885fa1" providerId="ADAL" clId="{E9E4FE9D-9070-4CAB-A85C-97C8E176D254}" dt="2024-03-08T11:32:58.444" v="5271" actId="26606"/>
          <ac:spMkLst>
            <pc:docMk/>
            <pc:sldMk cId="386724110" sldId="269"/>
            <ac:spMk id="36" creationId="{B712E947-0734-45F9-9C4F-41114EC3A33E}"/>
          </ac:spMkLst>
        </pc:spChg>
        <pc:spChg chg="add">
          <ac:chgData name="Hồ Đức Vũ" userId="d1127ea5-a8e7-4546-b1cb-8f2d42885fa1" providerId="ADAL" clId="{E9E4FE9D-9070-4CAB-A85C-97C8E176D254}" dt="2024-03-08T11:32:58.475" v="5272" actId="26606"/>
          <ac:spMkLst>
            <pc:docMk/>
            <pc:sldMk cId="386724110" sldId="269"/>
            <ac:spMk id="42" creationId="{DC701763-729E-462F-A5A8-E0DEFEB1E2E4}"/>
          </ac:spMkLst>
        </pc:spChg>
        <pc:spChg chg="add">
          <ac:chgData name="Hồ Đức Vũ" userId="d1127ea5-a8e7-4546-b1cb-8f2d42885fa1" providerId="ADAL" clId="{E9E4FE9D-9070-4CAB-A85C-97C8E176D254}" dt="2024-03-08T11:32:58.475" v="5272" actId="26606"/>
          <ac:spMkLst>
            <pc:docMk/>
            <pc:sldMk cId="386724110" sldId="269"/>
            <ac:spMk id="43" creationId="{AB5E08C4-8CDD-4623-A5B8-E998C6DEE3B7}"/>
          </ac:spMkLst>
        </pc:spChg>
        <pc:spChg chg="add">
          <ac:chgData name="Hồ Đức Vũ" userId="d1127ea5-a8e7-4546-b1cb-8f2d42885fa1" providerId="ADAL" clId="{E9E4FE9D-9070-4CAB-A85C-97C8E176D254}" dt="2024-03-08T11:32:58.475" v="5272" actId="26606"/>
          <ac:spMkLst>
            <pc:docMk/>
            <pc:sldMk cId="386724110" sldId="269"/>
            <ac:spMk id="44" creationId="{15F33878-D502-4FFA-8ACE-F2AECDB2A23F}"/>
          </ac:spMkLst>
        </pc:spChg>
        <pc:spChg chg="add">
          <ac:chgData name="Hồ Đức Vũ" userId="d1127ea5-a8e7-4546-b1cb-8f2d42885fa1" providerId="ADAL" clId="{E9E4FE9D-9070-4CAB-A85C-97C8E176D254}" dt="2024-03-08T11:32:58.475" v="5272" actId="26606"/>
          <ac:spMkLst>
            <pc:docMk/>
            <pc:sldMk cId="386724110" sldId="269"/>
            <ac:spMk id="45" creationId="{D3539FEE-81D3-4406-802E-60B20B16F4F6}"/>
          </ac:spMkLst>
        </pc:spChg>
        <pc:grpChg chg="add del">
          <ac:chgData name="Hồ Đức Vũ" userId="d1127ea5-a8e7-4546-b1cb-8f2d42885fa1" providerId="ADAL" clId="{E9E4FE9D-9070-4CAB-A85C-97C8E176D254}" dt="2024-03-08T11:32:58.444" v="5271" actId="26606"/>
          <ac:grpSpMkLst>
            <pc:docMk/>
            <pc:sldMk cId="386724110" sldId="269"/>
            <ac:grpSpMk id="38" creationId="{12B3290A-D3BF-4B87-B55B-FD9A98B49727}"/>
          </ac:grpSpMkLst>
        </pc:grpChg>
        <pc:picChg chg="add mod ord">
          <ac:chgData name="Hồ Đức Vũ" userId="d1127ea5-a8e7-4546-b1cb-8f2d42885fa1" providerId="ADAL" clId="{E9E4FE9D-9070-4CAB-A85C-97C8E176D254}" dt="2024-03-09T08:26:32.297" v="5656" actId="1035"/>
          <ac:picMkLst>
            <pc:docMk/>
            <pc:sldMk cId="386724110" sldId="269"/>
            <ac:picMk id="5" creationId="{EF93CF16-1F76-7110-C437-05408D623865}"/>
          </ac:picMkLst>
        </pc:picChg>
        <pc:picChg chg="add mod">
          <ac:chgData name="Hồ Đức Vũ" userId="d1127ea5-a8e7-4546-b1cb-8f2d42885fa1" providerId="ADAL" clId="{E9E4FE9D-9070-4CAB-A85C-97C8E176D254}" dt="2024-03-08T11:34:09.021" v="5280" actId="1076"/>
          <ac:picMkLst>
            <pc:docMk/>
            <pc:sldMk cId="386724110" sldId="269"/>
            <ac:picMk id="7" creationId="{1B0AD7FF-1B46-0A63-74AE-75644584BA09}"/>
          </ac:picMkLst>
        </pc:picChg>
        <pc:cxnChg chg="add del">
          <ac:chgData name="Hồ Đức Vũ" userId="d1127ea5-a8e7-4546-b1cb-8f2d42885fa1" providerId="ADAL" clId="{E9E4FE9D-9070-4CAB-A85C-97C8E176D254}" dt="2024-03-08T11:33:46.340" v="5276" actId="478"/>
          <ac:cxnSpMkLst>
            <pc:docMk/>
            <pc:sldMk cId="386724110" sldId="269"/>
            <ac:cxnSpMk id="11" creationId="{5E5A19D8-05AD-D31D-2297-723530B68A46}"/>
          </ac:cxnSpMkLst>
        </pc:cxnChg>
        <pc:cxnChg chg="add del">
          <ac:chgData name="Hồ Đức Vũ" userId="d1127ea5-a8e7-4546-b1cb-8f2d42885fa1" providerId="ADAL" clId="{E9E4FE9D-9070-4CAB-A85C-97C8E176D254}" dt="2024-03-08T11:24:35.758" v="4954" actId="26606"/>
          <ac:cxnSpMkLst>
            <pc:docMk/>
            <pc:sldMk cId="386724110" sldId="269"/>
            <ac:cxnSpMk id="23" creationId="{AA2EAA10-076F-46BD-8F0F-B9A2FB77A85C}"/>
          </ac:cxnSpMkLst>
        </pc:cxnChg>
        <pc:cxnChg chg="add del">
          <ac:chgData name="Hồ Đức Vũ" userId="d1127ea5-a8e7-4546-b1cb-8f2d42885fa1" providerId="ADAL" clId="{E9E4FE9D-9070-4CAB-A85C-97C8E176D254}" dt="2024-03-08T11:24:35.758" v="4954" actId="26606"/>
          <ac:cxnSpMkLst>
            <pc:docMk/>
            <pc:sldMk cId="386724110" sldId="269"/>
            <ac:cxnSpMk id="25" creationId="{D891E407-403B-4764-86C9-33A56D3BCAA3}"/>
          </ac:cxnSpMkLst>
        </pc:cxnChg>
      </pc:sldChg>
      <pc:sldChg chg="addSp delSp modSp add mod ord modTransition setBg delDesignElem">
        <pc:chgData name="Hồ Đức Vũ" userId="d1127ea5-a8e7-4546-b1cb-8f2d42885fa1" providerId="ADAL" clId="{E9E4FE9D-9070-4CAB-A85C-97C8E176D254}" dt="2024-03-08T07:07:20.482" v="1620"/>
        <pc:sldMkLst>
          <pc:docMk/>
          <pc:sldMk cId="1639160810" sldId="270"/>
        </pc:sldMkLst>
        <pc:spChg chg="mod">
          <ac:chgData name="Hồ Đức Vũ" userId="d1127ea5-a8e7-4546-b1cb-8f2d42885fa1" providerId="ADAL" clId="{E9E4FE9D-9070-4CAB-A85C-97C8E176D254}" dt="2024-03-08T06:38:20.387" v="1166" actId="20577"/>
          <ac:spMkLst>
            <pc:docMk/>
            <pc:sldMk cId="1639160810" sldId="270"/>
            <ac:spMk id="2" creationId="{B44FF357-D7FB-FC19-3B48-B376D2AA6601}"/>
          </ac:spMkLst>
        </pc:spChg>
        <pc:spChg chg="mod">
          <ac:chgData name="Hồ Đức Vũ" userId="d1127ea5-a8e7-4546-b1cb-8f2d42885fa1" providerId="ADAL" clId="{E9E4FE9D-9070-4CAB-A85C-97C8E176D254}" dt="2024-03-08T06:40:07.125" v="1399" actId="20577"/>
          <ac:spMkLst>
            <pc:docMk/>
            <pc:sldMk cId="1639160810" sldId="270"/>
            <ac:spMk id="4" creationId="{82A2CF47-3A04-DFFA-C94E-999389C17F39}"/>
          </ac:spMkLst>
        </pc:spChg>
        <pc:spChg chg="add">
          <ac:chgData name="Hồ Đức Vũ" userId="d1127ea5-a8e7-4546-b1cb-8f2d42885fa1" providerId="ADAL" clId="{E9E4FE9D-9070-4CAB-A85C-97C8E176D254}" dt="2024-03-08T06:37:41.229" v="995" actId="26606"/>
          <ac:spMkLst>
            <pc:docMk/>
            <pc:sldMk cId="1639160810" sldId="270"/>
            <ac:spMk id="9" creationId="{6F5A5072-7B47-4D32-B52A-4EBBF590B8A5}"/>
          </ac:spMkLst>
        </pc:spChg>
        <pc:spChg chg="add">
          <ac:chgData name="Hồ Đức Vũ" userId="d1127ea5-a8e7-4546-b1cb-8f2d42885fa1" providerId="ADAL" clId="{E9E4FE9D-9070-4CAB-A85C-97C8E176D254}" dt="2024-03-08T06:37:41.229" v="995" actId="26606"/>
          <ac:spMkLst>
            <pc:docMk/>
            <pc:sldMk cId="1639160810" sldId="270"/>
            <ac:spMk id="11" creationId="{9715DAF0-AE1B-46C9-8A6B-DB2AA05AB91D}"/>
          </ac:spMkLst>
        </pc:spChg>
        <pc:spChg chg="add">
          <ac:chgData name="Hồ Đức Vũ" userId="d1127ea5-a8e7-4546-b1cb-8f2d42885fa1" providerId="ADAL" clId="{E9E4FE9D-9070-4CAB-A85C-97C8E176D254}" dt="2024-03-08T06:37:41.229" v="995" actId="26606"/>
          <ac:spMkLst>
            <pc:docMk/>
            <pc:sldMk cId="1639160810" sldId="270"/>
            <ac:spMk id="13" creationId="{6016219D-510E-4184-9090-6D5578A87BD1}"/>
          </ac:spMkLst>
        </pc:spChg>
        <pc:spChg chg="del">
          <ac:chgData name="Hồ Đức Vũ" userId="d1127ea5-a8e7-4546-b1cb-8f2d42885fa1" providerId="ADAL" clId="{E9E4FE9D-9070-4CAB-A85C-97C8E176D254}" dt="2024-03-08T06:37:35.355" v="992"/>
          <ac:spMkLst>
            <pc:docMk/>
            <pc:sldMk cId="1639160810" sldId="270"/>
            <ac:spMk id="14" creationId="{E0B7524A-875A-516F-FBF3-464EE4D43A5B}"/>
          </ac:spMkLst>
        </pc:spChg>
        <pc:spChg chg="add">
          <ac:chgData name="Hồ Đức Vũ" userId="d1127ea5-a8e7-4546-b1cb-8f2d42885fa1" providerId="ADAL" clId="{E9E4FE9D-9070-4CAB-A85C-97C8E176D254}" dt="2024-03-08T06:37:41.229" v="995" actId="26606"/>
          <ac:spMkLst>
            <pc:docMk/>
            <pc:sldMk cId="1639160810" sldId="270"/>
            <ac:spMk id="15" creationId="{AFF4A713-7B75-4B21-90D7-5AB19547C728}"/>
          </ac:spMkLst>
        </pc:spChg>
        <pc:spChg chg="del">
          <ac:chgData name="Hồ Đức Vũ" userId="d1127ea5-a8e7-4546-b1cb-8f2d42885fa1" providerId="ADAL" clId="{E9E4FE9D-9070-4CAB-A85C-97C8E176D254}" dt="2024-03-08T06:37:35.355" v="992"/>
          <ac:spMkLst>
            <pc:docMk/>
            <pc:sldMk cId="1639160810" sldId="270"/>
            <ac:spMk id="16" creationId="{4B4554B1-C15B-C079-2B8D-29FE239755FC}"/>
          </ac:spMkLst>
        </pc:spChg>
        <pc:spChg chg="add">
          <ac:chgData name="Hồ Đức Vũ" userId="d1127ea5-a8e7-4546-b1cb-8f2d42885fa1" providerId="ADAL" clId="{E9E4FE9D-9070-4CAB-A85C-97C8E176D254}" dt="2024-03-08T06:37:41.229" v="995" actId="26606"/>
          <ac:spMkLst>
            <pc:docMk/>
            <pc:sldMk cId="1639160810" sldId="270"/>
            <ac:spMk id="17" creationId="{DC631C0B-6DA6-4E57-8231-CE32B3434A7E}"/>
          </ac:spMkLst>
        </pc:spChg>
        <pc:spChg chg="del">
          <ac:chgData name="Hồ Đức Vũ" userId="d1127ea5-a8e7-4546-b1cb-8f2d42885fa1" providerId="ADAL" clId="{E9E4FE9D-9070-4CAB-A85C-97C8E176D254}" dt="2024-03-08T06:37:35.355" v="992"/>
          <ac:spMkLst>
            <pc:docMk/>
            <pc:sldMk cId="1639160810" sldId="270"/>
            <ac:spMk id="18" creationId="{A76189E9-BF16-9A84-4416-68FEB60D7158}"/>
          </ac:spMkLst>
        </pc:spChg>
        <pc:spChg chg="add">
          <ac:chgData name="Hồ Đức Vũ" userId="d1127ea5-a8e7-4546-b1cb-8f2d42885fa1" providerId="ADAL" clId="{E9E4FE9D-9070-4CAB-A85C-97C8E176D254}" dt="2024-03-08T06:37:41.229" v="995" actId="26606"/>
          <ac:spMkLst>
            <pc:docMk/>
            <pc:sldMk cId="1639160810" sldId="270"/>
            <ac:spMk id="19" creationId="{C29501E6-A978-4A61-9689-9085AF97A53A}"/>
          </ac:spMkLst>
        </pc:spChg>
        <pc:spChg chg="del">
          <ac:chgData name="Hồ Đức Vũ" userId="d1127ea5-a8e7-4546-b1cb-8f2d42885fa1" providerId="ADAL" clId="{E9E4FE9D-9070-4CAB-A85C-97C8E176D254}" dt="2024-03-08T06:37:35.355" v="992"/>
          <ac:spMkLst>
            <pc:docMk/>
            <pc:sldMk cId="1639160810" sldId="270"/>
            <ac:spMk id="20" creationId="{BD0D5CE8-4A04-F26B-47BF-31D71E2DC6C5}"/>
          </ac:spMkLst>
        </pc:spChg>
        <pc:spChg chg="del">
          <ac:chgData name="Hồ Đức Vũ" userId="d1127ea5-a8e7-4546-b1cb-8f2d42885fa1" providerId="ADAL" clId="{E9E4FE9D-9070-4CAB-A85C-97C8E176D254}" dt="2024-03-08T06:37:35.355" v="992"/>
          <ac:spMkLst>
            <pc:docMk/>
            <pc:sldMk cId="1639160810" sldId="270"/>
            <ac:spMk id="21" creationId="{3C05F70A-F014-D576-8E22-AEFC1D6B4D84}"/>
          </ac:spMkLst>
        </pc:spChg>
        <pc:spChg chg="del">
          <ac:chgData name="Hồ Đức Vũ" userId="d1127ea5-a8e7-4546-b1cb-8f2d42885fa1" providerId="ADAL" clId="{E9E4FE9D-9070-4CAB-A85C-97C8E176D254}" dt="2024-03-08T06:37:35.355" v="992"/>
          <ac:spMkLst>
            <pc:docMk/>
            <pc:sldMk cId="1639160810" sldId="270"/>
            <ac:spMk id="22" creationId="{3284080B-9350-7341-40C7-F6B08A8B0529}"/>
          </ac:spMkLst>
        </pc:spChg>
      </pc:sldChg>
      <pc:sldChg chg="modSp new del mod">
        <pc:chgData name="Hồ Đức Vũ" userId="d1127ea5-a8e7-4546-b1cb-8f2d42885fa1" providerId="ADAL" clId="{E9E4FE9D-9070-4CAB-A85C-97C8E176D254}" dt="2024-03-08T06:36:51.830" v="946" actId="47"/>
        <pc:sldMkLst>
          <pc:docMk/>
          <pc:sldMk cId="4151735286" sldId="270"/>
        </pc:sldMkLst>
        <pc:spChg chg="mod">
          <ac:chgData name="Hồ Đức Vũ" userId="d1127ea5-a8e7-4546-b1cb-8f2d42885fa1" providerId="ADAL" clId="{E9E4FE9D-9070-4CAB-A85C-97C8E176D254}" dt="2024-03-08T06:36:45.203" v="943" actId="20577"/>
          <ac:spMkLst>
            <pc:docMk/>
            <pc:sldMk cId="4151735286" sldId="270"/>
            <ac:spMk id="2" creationId="{C99B39AA-4A5F-2D91-FFF9-A03D301B2DDA}"/>
          </ac:spMkLst>
        </pc:spChg>
      </pc:sldChg>
      <pc:sldChg chg="addSp delSp modSp new mod modTransition setBg">
        <pc:chgData name="Hồ Đức Vũ" userId="d1127ea5-a8e7-4546-b1cb-8f2d42885fa1" providerId="ADAL" clId="{E9E4FE9D-9070-4CAB-A85C-97C8E176D254}" dt="2024-03-08T08:50:37.907" v="4519" actId="1076"/>
        <pc:sldMkLst>
          <pc:docMk/>
          <pc:sldMk cId="246838278" sldId="271"/>
        </pc:sldMkLst>
        <pc:spChg chg="mod">
          <ac:chgData name="Hồ Đức Vũ" userId="d1127ea5-a8e7-4546-b1cb-8f2d42885fa1" providerId="ADAL" clId="{E9E4FE9D-9070-4CAB-A85C-97C8E176D254}" dt="2024-03-08T08:49:54.607" v="4513" actId="26606"/>
          <ac:spMkLst>
            <pc:docMk/>
            <pc:sldMk cId="246838278" sldId="271"/>
            <ac:spMk id="2" creationId="{6F1D2E77-BB71-EDFB-D3EE-1972C3EBD8E1}"/>
          </ac:spMkLst>
        </pc:spChg>
        <pc:spChg chg="add del mod">
          <ac:chgData name="Hồ Đức Vũ" userId="d1127ea5-a8e7-4546-b1cb-8f2d42885fa1" providerId="ADAL" clId="{E9E4FE9D-9070-4CAB-A85C-97C8E176D254}" dt="2024-03-08T08:49:13.460" v="4502" actId="931"/>
          <ac:spMkLst>
            <pc:docMk/>
            <pc:sldMk cId="246838278" sldId="271"/>
            <ac:spMk id="3" creationId="{1C433B0A-7DD9-9EFC-C69D-C87FD556B33A}"/>
          </ac:spMkLst>
        </pc:spChg>
        <pc:spChg chg="add del">
          <ac:chgData name="Hồ Đức Vũ" userId="d1127ea5-a8e7-4546-b1cb-8f2d42885fa1" providerId="ADAL" clId="{E9E4FE9D-9070-4CAB-A85C-97C8E176D254}" dt="2024-03-08T08:49:54.607" v="4513" actId="26606"/>
          <ac:spMkLst>
            <pc:docMk/>
            <pc:sldMk cId="246838278" sldId="271"/>
            <ac:spMk id="8" creationId="{1B15ED52-F352-441B-82BF-E0EA34836D08}"/>
          </ac:spMkLst>
        </pc:spChg>
        <pc:spChg chg="add del">
          <ac:chgData name="Hồ Đức Vũ" userId="d1127ea5-a8e7-4546-b1cb-8f2d42885fa1" providerId="ADAL" clId="{E9E4FE9D-9070-4CAB-A85C-97C8E176D254}" dt="2024-03-08T08:49:54.607" v="4513" actId="26606"/>
          <ac:spMkLst>
            <pc:docMk/>
            <pc:sldMk cId="246838278" sldId="271"/>
            <ac:spMk id="10" creationId="{3B2E3793-BFE6-45A2-9B7B-E18844431C99}"/>
          </ac:spMkLst>
        </pc:spChg>
        <pc:spChg chg="add del">
          <ac:chgData name="Hồ Đức Vũ" userId="d1127ea5-a8e7-4546-b1cb-8f2d42885fa1" providerId="ADAL" clId="{E9E4FE9D-9070-4CAB-A85C-97C8E176D254}" dt="2024-03-08T08:49:54.607" v="4513" actId="26606"/>
          <ac:spMkLst>
            <pc:docMk/>
            <pc:sldMk cId="246838278" sldId="271"/>
            <ac:spMk id="12" creationId="{BC4C4868-CB8F-4AF9-9CDB-8108F2C19B67}"/>
          </ac:spMkLst>
        </pc:spChg>
        <pc:spChg chg="add del">
          <ac:chgData name="Hồ Đức Vũ" userId="d1127ea5-a8e7-4546-b1cb-8f2d42885fa1" providerId="ADAL" clId="{E9E4FE9D-9070-4CAB-A85C-97C8E176D254}" dt="2024-03-08T08:49:54.607" v="4513" actId="26606"/>
          <ac:spMkLst>
            <pc:docMk/>
            <pc:sldMk cId="246838278" sldId="271"/>
            <ac:spMk id="14" creationId="{375E0459-6403-40CD-989D-56A4407CA12E}"/>
          </ac:spMkLst>
        </pc:spChg>
        <pc:spChg chg="add del">
          <ac:chgData name="Hồ Đức Vũ" userId="d1127ea5-a8e7-4546-b1cb-8f2d42885fa1" providerId="ADAL" clId="{E9E4FE9D-9070-4CAB-A85C-97C8E176D254}" dt="2024-03-08T08:49:54.607" v="4513" actId="26606"/>
          <ac:spMkLst>
            <pc:docMk/>
            <pc:sldMk cId="246838278" sldId="271"/>
            <ac:spMk id="16" creationId="{53E5B1A8-3AC9-4BD1-9BBC-78CA94F2D1BA}"/>
          </ac:spMkLst>
        </pc:spChg>
        <pc:spChg chg="add del">
          <ac:chgData name="Hồ Đức Vũ" userId="d1127ea5-a8e7-4546-b1cb-8f2d42885fa1" providerId="ADAL" clId="{E9E4FE9D-9070-4CAB-A85C-97C8E176D254}" dt="2024-03-08T08:48:22.735" v="4492" actId="26606"/>
          <ac:spMkLst>
            <pc:docMk/>
            <pc:sldMk cId="246838278" sldId="271"/>
            <ac:spMk id="21" creationId="{A8384FB5-9ADC-4DDC-881B-597D56F5B15D}"/>
          </ac:spMkLst>
        </pc:spChg>
        <pc:spChg chg="add del">
          <ac:chgData name="Hồ Đức Vũ" userId="d1127ea5-a8e7-4546-b1cb-8f2d42885fa1" providerId="ADAL" clId="{E9E4FE9D-9070-4CAB-A85C-97C8E176D254}" dt="2024-03-08T08:49:54.607" v="4513" actId="26606"/>
          <ac:spMkLst>
            <pc:docMk/>
            <pc:sldMk cId="246838278" sldId="271"/>
            <ac:spMk id="22" creationId="{2151139A-886F-4B97-8815-729AD3831BBD}"/>
          </ac:spMkLst>
        </pc:spChg>
        <pc:spChg chg="add del">
          <ac:chgData name="Hồ Đức Vũ" userId="d1127ea5-a8e7-4546-b1cb-8f2d42885fa1" providerId="ADAL" clId="{E9E4FE9D-9070-4CAB-A85C-97C8E176D254}" dt="2024-03-08T08:48:22.735" v="4492" actId="26606"/>
          <ac:spMkLst>
            <pc:docMk/>
            <pc:sldMk cId="246838278" sldId="271"/>
            <ac:spMk id="23" creationId="{1199E1B1-A8C0-4FE8-A5A8-1CB41D69F857}"/>
          </ac:spMkLst>
        </pc:spChg>
        <pc:spChg chg="add del">
          <ac:chgData name="Hồ Đức Vũ" userId="d1127ea5-a8e7-4546-b1cb-8f2d42885fa1" providerId="ADAL" clId="{E9E4FE9D-9070-4CAB-A85C-97C8E176D254}" dt="2024-03-08T08:49:54.607" v="4513" actId="26606"/>
          <ac:spMkLst>
            <pc:docMk/>
            <pc:sldMk cId="246838278" sldId="271"/>
            <ac:spMk id="24" creationId="{AB5E08C4-8CDD-4623-A5B8-E998C6DEE3B7}"/>
          </ac:spMkLst>
        </pc:spChg>
        <pc:spChg chg="add del">
          <ac:chgData name="Hồ Đức Vũ" userId="d1127ea5-a8e7-4546-b1cb-8f2d42885fa1" providerId="ADAL" clId="{E9E4FE9D-9070-4CAB-A85C-97C8E176D254}" dt="2024-03-08T08:48:22.735" v="4492" actId="26606"/>
          <ac:spMkLst>
            <pc:docMk/>
            <pc:sldMk cId="246838278" sldId="271"/>
            <ac:spMk id="25" creationId="{84A8DE83-DE75-4B41-9DB4-A7EC0B0DEC0B}"/>
          </ac:spMkLst>
        </pc:spChg>
        <pc:spChg chg="add del">
          <ac:chgData name="Hồ Đức Vũ" userId="d1127ea5-a8e7-4546-b1cb-8f2d42885fa1" providerId="ADAL" clId="{E9E4FE9D-9070-4CAB-A85C-97C8E176D254}" dt="2024-03-08T08:49:54.607" v="4513" actId="26606"/>
          <ac:spMkLst>
            <pc:docMk/>
            <pc:sldMk cId="246838278" sldId="271"/>
            <ac:spMk id="26" creationId="{15F33878-D502-4FFA-8ACE-F2AECDB2A23F}"/>
          </ac:spMkLst>
        </pc:spChg>
        <pc:spChg chg="add del">
          <ac:chgData name="Hồ Đức Vũ" userId="d1127ea5-a8e7-4546-b1cb-8f2d42885fa1" providerId="ADAL" clId="{E9E4FE9D-9070-4CAB-A85C-97C8E176D254}" dt="2024-03-08T08:48:22.735" v="4492" actId="26606"/>
          <ac:spMkLst>
            <pc:docMk/>
            <pc:sldMk cId="246838278" sldId="271"/>
            <ac:spMk id="27" creationId="{A7009A0A-BEF5-4EAC-AF15-E4F9F002E239}"/>
          </ac:spMkLst>
        </pc:spChg>
        <pc:spChg chg="add del">
          <ac:chgData name="Hồ Đức Vũ" userId="d1127ea5-a8e7-4546-b1cb-8f2d42885fa1" providerId="ADAL" clId="{E9E4FE9D-9070-4CAB-A85C-97C8E176D254}" dt="2024-03-08T08:49:54.607" v="4513" actId="26606"/>
          <ac:spMkLst>
            <pc:docMk/>
            <pc:sldMk cId="246838278" sldId="271"/>
            <ac:spMk id="28" creationId="{D3539FEE-81D3-4406-802E-60B20B16F4F6}"/>
          </ac:spMkLst>
        </pc:spChg>
        <pc:spChg chg="add del">
          <ac:chgData name="Hồ Đức Vũ" userId="d1127ea5-a8e7-4546-b1cb-8f2d42885fa1" providerId="ADAL" clId="{E9E4FE9D-9070-4CAB-A85C-97C8E176D254}" dt="2024-03-08T08:49:54.607" v="4513" actId="26606"/>
          <ac:spMkLst>
            <pc:docMk/>
            <pc:sldMk cId="246838278" sldId="271"/>
            <ac:spMk id="30" creationId="{DC701763-729E-462F-A5A8-E0DEFEB1E2E4}"/>
          </ac:spMkLst>
        </pc:spChg>
        <pc:picChg chg="add mod">
          <ac:chgData name="Hồ Đức Vũ" userId="d1127ea5-a8e7-4546-b1cb-8f2d42885fa1" providerId="ADAL" clId="{E9E4FE9D-9070-4CAB-A85C-97C8E176D254}" dt="2024-03-08T08:48:23.359" v="4494" actId="931"/>
          <ac:picMkLst>
            <pc:docMk/>
            <pc:sldMk cId="246838278" sldId="271"/>
            <ac:picMk id="5" creationId="{4D467C0D-CAC0-8830-2617-4E14801D581B}"/>
          </ac:picMkLst>
        </pc:picChg>
        <pc:picChg chg="add del mod ord">
          <ac:chgData name="Hồ Đức Vũ" userId="d1127ea5-a8e7-4546-b1cb-8f2d42885fa1" providerId="ADAL" clId="{E9E4FE9D-9070-4CAB-A85C-97C8E176D254}" dt="2024-03-08T08:48:42.586" v="4496" actId="34307"/>
          <ac:picMkLst>
            <pc:docMk/>
            <pc:sldMk cId="246838278" sldId="271"/>
            <ac:picMk id="6" creationId="{E3568093-8DD8-C089-B7DE-FECCBF48C132}"/>
          </ac:picMkLst>
        </pc:picChg>
        <pc:picChg chg="add mod">
          <ac:chgData name="Hồ Đức Vũ" userId="d1127ea5-a8e7-4546-b1cb-8f2d42885fa1" providerId="ADAL" clId="{E9E4FE9D-9070-4CAB-A85C-97C8E176D254}" dt="2024-03-08T08:49:04.414" v="4501" actId="931"/>
          <ac:picMkLst>
            <pc:docMk/>
            <pc:sldMk cId="246838278" sldId="271"/>
            <ac:picMk id="9" creationId="{F1ABB3BD-F9D8-57A6-97B6-86983287410F}"/>
          </ac:picMkLst>
        </pc:picChg>
        <pc:picChg chg="add mod">
          <ac:chgData name="Hồ Đức Vũ" userId="d1127ea5-a8e7-4546-b1cb-8f2d42885fa1" providerId="ADAL" clId="{E9E4FE9D-9070-4CAB-A85C-97C8E176D254}" dt="2024-03-08T08:50:34.487" v="4518" actId="1076"/>
          <ac:picMkLst>
            <pc:docMk/>
            <pc:sldMk cId="246838278" sldId="271"/>
            <ac:picMk id="13" creationId="{AA66093C-85C4-5414-E631-0036272040A4}"/>
          </ac:picMkLst>
        </pc:picChg>
        <pc:picChg chg="add mod">
          <ac:chgData name="Hồ Đức Vũ" userId="d1127ea5-a8e7-4546-b1cb-8f2d42885fa1" providerId="ADAL" clId="{E9E4FE9D-9070-4CAB-A85C-97C8E176D254}" dt="2024-03-08T08:50:37.907" v="4519" actId="1076"/>
          <ac:picMkLst>
            <pc:docMk/>
            <pc:sldMk cId="246838278" sldId="271"/>
            <ac:picMk id="17" creationId="{DAFBD170-D13B-ACE9-E7E8-A6B292BCE565}"/>
          </ac:picMkLst>
        </pc:picChg>
      </pc:sldChg>
      <pc:sldChg chg="delSp modSp add del mod setBg delDesignElem">
        <pc:chgData name="Hồ Đức Vũ" userId="d1127ea5-a8e7-4546-b1cb-8f2d42885fa1" providerId="ADAL" clId="{E9E4FE9D-9070-4CAB-A85C-97C8E176D254}" dt="2024-03-08T06:37:31.903" v="990" actId="47"/>
        <pc:sldMkLst>
          <pc:docMk/>
          <pc:sldMk cId="1308506363" sldId="271"/>
        </pc:sldMkLst>
        <pc:spChg chg="mod">
          <ac:chgData name="Hồ Đức Vũ" userId="d1127ea5-a8e7-4546-b1cb-8f2d42885fa1" providerId="ADAL" clId="{E9E4FE9D-9070-4CAB-A85C-97C8E176D254}" dt="2024-03-08T06:37:21.034" v="989" actId="20577"/>
          <ac:spMkLst>
            <pc:docMk/>
            <pc:sldMk cId="1308506363" sldId="271"/>
            <ac:spMk id="2" creationId="{E86FA6D1-61E5-438F-621E-525BA490CF53}"/>
          </ac:spMkLst>
        </pc:spChg>
        <pc:spChg chg="del">
          <ac:chgData name="Hồ Đức Vũ" userId="d1127ea5-a8e7-4546-b1cb-8f2d42885fa1" providerId="ADAL" clId="{E9E4FE9D-9070-4CAB-A85C-97C8E176D254}" dt="2024-03-08T06:36:50.549" v="945"/>
          <ac:spMkLst>
            <pc:docMk/>
            <pc:sldMk cId="1308506363" sldId="271"/>
            <ac:spMk id="14" creationId="{EA8885D3-94B9-D23C-E3E6-C1CA20BEE989}"/>
          </ac:spMkLst>
        </pc:spChg>
        <pc:spChg chg="del">
          <ac:chgData name="Hồ Đức Vũ" userId="d1127ea5-a8e7-4546-b1cb-8f2d42885fa1" providerId="ADAL" clId="{E9E4FE9D-9070-4CAB-A85C-97C8E176D254}" dt="2024-03-08T06:36:50.549" v="945"/>
          <ac:spMkLst>
            <pc:docMk/>
            <pc:sldMk cId="1308506363" sldId="271"/>
            <ac:spMk id="16" creationId="{DB50F778-B7CD-1158-49C4-45087ABF4133}"/>
          </ac:spMkLst>
        </pc:spChg>
        <pc:spChg chg="del">
          <ac:chgData name="Hồ Đức Vũ" userId="d1127ea5-a8e7-4546-b1cb-8f2d42885fa1" providerId="ADAL" clId="{E9E4FE9D-9070-4CAB-A85C-97C8E176D254}" dt="2024-03-08T06:36:50.549" v="945"/>
          <ac:spMkLst>
            <pc:docMk/>
            <pc:sldMk cId="1308506363" sldId="271"/>
            <ac:spMk id="18" creationId="{02700DCC-4D5F-EF7B-EFED-CDEE9D83C851}"/>
          </ac:spMkLst>
        </pc:spChg>
        <pc:spChg chg="del">
          <ac:chgData name="Hồ Đức Vũ" userId="d1127ea5-a8e7-4546-b1cb-8f2d42885fa1" providerId="ADAL" clId="{E9E4FE9D-9070-4CAB-A85C-97C8E176D254}" dt="2024-03-08T06:36:50.549" v="945"/>
          <ac:spMkLst>
            <pc:docMk/>
            <pc:sldMk cId="1308506363" sldId="271"/>
            <ac:spMk id="20" creationId="{6AF4B4FC-0E7E-BF03-B024-D138BABF8C89}"/>
          </ac:spMkLst>
        </pc:spChg>
        <pc:spChg chg="del">
          <ac:chgData name="Hồ Đức Vũ" userId="d1127ea5-a8e7-4546-b1cb-8f2d42885fa1" providerId="ADAL" clId="{E9E4FE9D-9070-4CAB-A85C-97C8E176D254}" dt="2024-03-08T06:36:50.549" v="945"/>
          <ac:spMkLst>
            <pc:docMk/>
            <pc:sldMk cId="1308506363" sldId="271"/>
            <ac:spMk id="21" creationId="{F893F881-D3E8-F74B-4E2F-7099277C6255}"/>
          </ac:spMkLst>
        </pc:spChg>
        <pc:spChg chg="del">
          <ac:chgData name="Hồ Đức Vũ" userId="d1127ea5-a8e7-4546-b1cb-8f2d42885fa1" providerId="ADAL" clId="{E9E4FE9D-9070-4CAB-A85C-97C8E176D254}" dt="2024-03-08T06:36:50.549" v="945"/>
          <ac:spMkLst>
            <pc:docMk/>
            <pc:sldMk cId="1308506363" sldId="271"/>
            <ac:spMk id="22" creationId="{F922C0D5-1E3D-075D-23CE-2A961BD61F8C}"/>
          </ac:spMkLst>
        </pc:spChg>
      </pc:sldChg>
      <pc:sldChg chg="addSp delSp modSp new mod modTransition setBg">
        <pc:chgData name="Hồ Đức Vũ" userId="d1127ea5-a8e7-4546-b1cb-8f2d42885fa1" providerId="ADAL" clId="{E9E4FE9D-9070-4CAB-A85C-97C8E176D254}" dt="2024-03-08T08:51:10.953" v="4523" actId="26606"/>
        <pc:sldMkLst>
          <pc:docMk/>
          <pc:sldMk cId="3756768149" sldId="272"/>
        </pc:sldMkLst>
        <pc:spChg chg="mod">
          <ac:chgData name="Hồ Đức Vũ" userId="d1127ea5-a8e7-4546-b1cb-8f2d42885fa1" providerId="ADAL" clId="{E9E4FE9D-9070-4CAB-A85C-97C8E176D254}" dt="2024-03-08T08:51:10.953" v="4523" actId="26606"/>
          <ac:spMkLst>
            <pc:docMk/>
            <pc:sldMk cId="3756768149" sldId="272"/>
            <ac:spMk id="2" creationId="{77F9FE4E-36A1-7CA6-B85B-8B1A700239D3}"/>
          </ac:spMkLst>
        </pc:spChg>
        <pc:spChg chg="del mod">
          <ac:chgData name="Hồ Đức Vũ" userId="d1127ea5-a8e7-4546-b1cb-8f2d42885fa1" providerId="ADAL" clId="{E9E4FE9D-9070-4CAB-A85C-97C8E176D254}" dt="2024-03-08T08:51:06.200" v="4520" actId="931"/>
          <ac:spMkLst>
            <pc:docMk/>
            <pc:sldMk cId="3756768149" sldId="272"/>
            <ac:spMk id="3" creationId="{2DFE9E0A-4759-866E-7B2F-D7C84AF7D6B5}"/>
          </ac:spMkLst>
        </pc:spChg>
        <pc:spChg chg="add del">
          <ac:chgData name="Hồ Đức Vũ" userId="d1127ea5-a8e7-4546-b1cb-8f2d42885fa1" providerId="ADAL" clId="{E9E4FE9D-9070-4CAB-A85C-97C8E176D254}" dt="2024-03-08T08:51:10.953" v="4523" actId="26606"/>
          <ac:spMkLst>
            <pc:docMk/>
            <pc:sldMk cId="3756768149" sldId="272"/>
            <ac:spMk id="8" creationId="{1B15ED52-F352-441B-82BF-E0EA34836D08}"/>
          </ac:spMkLst>
        </pc:spChg>
        <pc:spChg chg="add del">
          <ac:chgData name="Hồ Đức Vũ" userId="d1127ea5-a8e7-4546-b1cb-8f2d42885fa1" providerId="ADAL" clId="{E9E4FE9D-9070-4CAB-A85C-97C8E176D254}" dt="2024-03-08T08:51:10.953" v="4523" actId="26606"/>
          <ac:spMkLst>
            <pc:docMk/>
            <pc:sldMk cId="3756768149" sldId="272"/>
            <ac:spMk id="10" creationId="{3B2E3793-BFE6-45A2-9B7B-E18844431C99}"/>
          </ac:spMkLst>
        </pc:spChg>
        <pc:spChg chg="add del">
          <ac:chgData name="Hồ Đức Vũ" userId="d1127ea5-a8e7-4546-b1cb-8f2d42885fa1" providerId="ADAL" clId="{E9E4FE9D-9070-4CAB-A85C-97C8E176D254}" dt="2024-03-08T08:51:10.953" v="4523" actId="26606"/>
          <ac:spMkLst>
            <pc:docMk/>
            <pc:sldMk cId="3756768149" sldId="272"/>
            <ac:spMk id="12" creationId="{BC4C4868-CB8F-4AF9-9CDB-8108F2C19B67}"/>
          </ac:spMkLst>
        </pc:spChg>
        <pc:spChg chg="add del">
          <ac:chgData name="Hồ Đức Vũ" userId="d1127ea5-a8e7-4546-b1cb-8f2d42885fa1" providerId="ADAL" clId="{E9E4FE9D-9070-4CAB-A85C-97C8E176D254}" dt="2024-03-08T08:51:10.953" v="4523" actId="26606"/>
          <ac:spMkLst>
            <pc:docMk/>
            <pc:sldMk cId="3756768149" sldId="272"/>
            <ac:spMk id="14" creationId="{375E0459-6403-40CD-989D-56A4407CA12E}"/>
          </ac:spMkLst>
        </pc:spChg>
        <pc:spChg chg="add del">
          <ac:chgData name="Hồ Đức Vũ" userId="d1127ea5-a8e7-4546-b1cb-8f2d42885fa1" providerId="ADAL" clId="{E9E4FE9D-9070-4CAB-A85C-97C8E176D254}" dt="2024-03-08T08:51:10.953" v="4523" actId="26606"/>
          <ac:spMkLst>
            <pc:docMk/>
            <pc:sldMk cId="3756768149" sldId="272"/>
            <ac:spMk id="16" creationId="{53E5B1A8-3AC9-4BD1-9BBC-78CA94F2D1BA}"/>
          </ac:spMkLst>
        </pc:spChg>
        <pc:spChg chg="add">
          <ac:chgData name="Hồ Đức Vũ" userId="d1127ea5-a8e7-4546-b1cb-8f2d42885fa1" providerId="ADAL" clId="{E9E4FE9D-9070-4CAB-A85C-97C8E176D254}" dt="2024-03-08T08:51:10.953" v="4523" actId="26606"/>
          <ac:spMkLst>
            <pc:docMk/>
            <pc:sldMk cId="3756768149" sldId="272"/>
            <ac:spMk id="21" creationId="{A8384FB5-9ADC-4DDC-881B-597D56F5B15D}"/>
          </ac:spMkLst>
        </pc:spChg>
        <pc:spChg chg="add">
          <ac:chgData name="Hồ Đức Vũ" userId="d1127ea5-a8e7-4546-b1cb-8f2d42885fa1" providerId="ADAL" clId="{E9E4FE9D-9070-4CAB-A85C-97C8E176D254}" dt="2024-03-08T08:51:10.953" v="4523" actId="26606"/>
          <ac:spMkLst>
            <pc:docMk/>
            <pc:sldMk cId="3756768149" sldId="272"/>
            <ac:spMk id="23" creationId="{91E5A9A7-95C6-4F4F-B00E-C82E07FE62EF}"/>
          </ac:spMkLst>
        </pc:spChg>
        <pc:spChg chg="add">
          <ac:chgData name="Hồ Đức Vũ" userId="d1127ea5-a8e7-4546-b1cb-8f2d42885fa1" providerId="ADAL" clId="{E9E4FE9D-9070-4CAB-A85C-97C8E176D254}" dt="2024-03-08T08:51:10.953" v="4523" actId="26606"/>
          <ac:spMkLst>
            <pc:docMk/>
            <pc:sldMk cId="3756768149" sldId="272"/>
            <ac:spMk id="25" creationId="{D07DD2DE-F619-49DD-B5E7-03A290FF4ED1}"/>
          </ac:spMkLst>
        </pc:spChg>
        <pc:spChg chg="add">
          <ac:chgData name="Hồ Đức Vũ" userId="d1127ea5-a8e7-4546-b1cb-8f2d42885fa1" providerId="ADAL" clId="{E9E4FE9D-9070-4CAB-A85C-97C8E176D254}" dt="2024-03-08T08:51:10.953" v="4523" actId="26606"/>
          <ac:spMkLst>
            <pc:docMk/>
            <pc:sldMk cId="3756768149" sldId="272"/>
            <ac:spMk id="27" creationId="{85149191-5F60-4A28-AAFF-039F96B0F3EC}"/>
          </ac:spMkLst>
        </pc:spChg>
        <pc:spChg chg="add">
          <ac:chgData name="Hồ Đức Vũ" userId="d1127ea5-a8e7-4546-b1cb-8f2d42885fa1" providerId="ADAL" clId="{E9E4FE9D-9070-4CAB-A85C-97C8E176D254}" dt="2024-03-08T08:51:10.953" v="4523" actId="26606"/>
          <ac:spMkLst>
            <pc:docMk/>
            <pc:sldMk cId="3756768149" sldId="272"/>
            <ac:spMk id="29" creationId="{F8260ED5-17F7-4158-B241-D51DD4CF1B7E}"/>
          </ac:spMkLst>
        </pc:spChg>
        <pc:picChg chg="add mod">
          <ac:chgData name="Hồ Đức Vũ" userId="d1127ea5-a8e7-4546-b1cb-8f2d42885fa1" providerId="ADAL" clId="{E9E4FE9D-9070-4CAB-A85C-97C8E176D254}" dt="2024-03-08T08:51:10.953" v="4523" actId="26606"/>
          <ac:picMkLst>
            <pc:docMk/>
            <pc:sldMk cId="3756768149" sldId="272"/>
            <ac:picMk id="5" creationId="{191D2379-28DA-2104-CFF8-BCD71FE22591}"/>
          </ac:picMkLst>
        </pc:picChg>
      </pc:sldChg>
      <pc:sldChg chg="new del">
        <pc:chgData name="Hồ Đức Vũ" userId="d1127ea5-a8e7-4546-b1cb-8f2d42885fa1" providerId="ADAL" clId="{E9E4FE9D-9070-4CAB-A85C-97C8E176D254}" dt="2024-03-08T06:39:25.308" v="1245" actId="47"/>
        <pc:sldMkLst>
          <pc:docMk/>
          <pc:sldMk cId="1788044349" sldId="273"/>
        </pc:sldMkLst>
      </pc:sldChg>
      <pc:sldChg chg="addSp delSp modSp add mod ord modTransition setBg delDesignElem">
        <pc:chgData name="Hồ Đức Vũ" userId="d1127ea5-a8e7-4546-b1cb-8f2d42885fa1" providerId="ADAL" clId="{E9E4FE9D-9070-4CAB-A85C-97C8E176D254}" dt="2024-03-08T07:07:24.414" v="1623"/>
        <pc:sldMkLst>
          <pc:docMk/>
          <pc:sldMk cId="2388180806" sldId="273"/>
        </pc:sldMkLst>
        <pc:spChg chg="mod">
          <ac:chgData name="Hồ Đức Vũ" userId="d1127ea5-a8e7-4546-b1cb-8f2d42885fa1" providerId="ADAL" clId="{E9E4FE9D-9070-4CAB-A85C-97C8E176D254}" dt="2024-03-08T06:39:46.403" v="1307" actId="20577"/>
          <ac:spMkLst>
            <pc:docMk/>
            <pc:sldMk cId="2388180806" sldId="273"/>
            <ac:spMk id="2" creationId="{3D1285F6-E160-8B7F-43BB-A29B51A8D7C0}"/>
          </ac:spMkLst>
        </pc:spChg>
        <pc:spChg chg="mod">
          <ac:chgData name="Hồ Đức Vũ" userId="d1127ea5-a8e7-4546-b1cb-8f2d42885fa1" providerId="ADAL" clId="{E9E4FE9D-9070-4CAB-A85C-97C8E176D254}" dt="2024-03-08T06:39:54.953" v="1352" actId="20577"/>
          <ac:spMkLst>
            <pc:docMk/>
            <pc:sldMk cId="2388180806" sldId="273"/>
            <ac:spMk id="4" creationId="{30B27DC2-4FE9-CE92-BBB4-73039A9D0A14}"/>
          </ac:spMkLst>
        </pc:spChg>
        <pc:spChg chg="add">
          <ac:chgData name="Hồ Đức Vũ" userId="d1127ea5-a8e7-4546-b1cb-8f2d42885fa1" providerId="ADAL" clId="{E9E4FE9D-9070-4CAB-A85C-97C8E176D254}" dt="2024-03-08T06:39:37.033" v="1250" actId="26606"/>
          <ac:spMkLst>
            <pc:docMk/>
            <pc:sldMk cId="2388180806" sldId="273"/>
            <ac:spMk id="6" creationId="{6F5A5072-7B47-4D32-B52A-4EBBF590B8A5}"/>
          </ac:spMkLst>
        </pc:spChg>
        <pc:spChg chg="add">
          <ac:chgData name="Hồ Đức Vũ" userId="d1127ea5-a8e7-4546-b1cb-8f2d42885fa1" providerId="ADAL" clId="{E9E4FE9D-9070-4CAB-A85C-97C8E176D254}" dt="2024-03-08T06:39:37.033" v="1250" actId="26606"/>
          <ac:spMkLst>
            <pc:docMk/>
            <pc:sldMk cId="2388180806" sldId="273"/>
            <ac:spMk id="7" creationId="{9715DAF0-AE1B-46C9-8A6B-DB2AA05AB91D}"/>
          </ac:spMkLst>
        </pc:spChg>
        <pc:spChg chg="add">
          <ac:chgData name="Hồ Đức Vũ" userId="d1127ea5-a8e7-4546-b1cb-8f2d42885fa1" providerId="ADAL" clId="{E9E4FE9D-9070-4CAB-A85C-97C8E176D254}" dt="2024-03-08T06:39:37.033" v="1250" actId="26606"/>
          <ac:spMkLst>
            <pc:docMk/>
            <pc:sldMk cId="2388180806" sldId="273"/>
            <ac:spMk id="8" creationId="{6016219D-510E-4184-9090-6D5578A87BD1}"/>
          </ac:spMkLst>
        </pc:spChg>
        <pc:spChg chg="del">
          <ac:chgData name="Hồ Đức Vũ" userId="d1127ea5-a8e7-4546-b1cb-8f2d42885fa1" providerId="ADAL" clId="{E9E4FE9D-9070-4CAB-A85C-97C8E176D254}" dt="2024-03-08T06:39:28.161" v="1247"/>
          <ac:spMkLst>
            <pc:docMk/>
            <pc:sldMk cId="2388180806" sldId="273"/>
            <ac:spMk id="9" creationId="{DA75F5E1-2F4B-22FE-C8E5-92200C3A8FD6}"/>
          </ac:spMkLst>
        </pc:spChg>
        <pc:spChg chg="add">
          <ac:chgData name="Hồ Đức Vũ" userId="d1127ea5-a8e7-4546-b1cb-8f2d42885fa1" providerId="ADAL" clId="{E9E4FE9D-9070-4CAB-A85C-97C8E176D254}" dt="2024-03-08T06:39:37.033" v="1250" actId="26606"/>
          <ac:spMkLst>
            <pc:docMk/>
            <pc:sldMk cId="2388180806" sldId="273"/>
            <ac:spMk id="10" creationId="{AFF4A713-7B75-4B21-90D7-5AB19547C728}"/>
          </ac:spMkLst>
        </pc:spChg>
        <pc:spChg chg="del">
          <ac:chgData name="Hồ Đức Vũ" userId="d1127ea5-a8e7-4546-b1cb-8f2d42885fa1" providerId="ADAL" clId="{E9E4FE9D-9070-4CAB-A85C-97C8E176D254}" dt="2024-03-08T06:39:28.161" v="1247"/>
          <ac:spMkLst>
            <pc:docMk/>
            <pc:sldMk cId="2388180806" sldId="273"/>
            <ac:spMk id="11" creationId="{777FF701-938B-0A57-39CB-76CE0301921B}"/>
          </ac:spMkLst>
        </pc:spChg>
        <pc:spChg chg="add">
          <ac:chgData name="Hồ Đức Vũ" userId="d1127ea5-a8e7-4546-b1cb-8f2d42885fa1" providerId="ADAL" clId="{E9E4FE9D-9070-4CAB-A85C-97C8E176D254}" dt="2024-03-08T06:39:37.033" v="1250" actId="26606"/>
          <ac:spMkLst>
            <pc:docMk/>
            <pc:sldMk cId="2388180806" sldId="273"/>
            <ac:spMk id="12" creationId="{DC631C0B-6DA6-4E57-8231-CE32B3434A7E}"/>
          </ac:spMkLst>
        </pc:spChg>
        <pc:spChg chg="del">
          <ac:chgData name="Hồ Đức Vũ" userId="d1127ea5-a8e7-4546-b1cb-8f2d42885fa1" providerId="ADAL" clId="{E9E4FE9D-9070-4CAB-A85C-97C8E176D254}" dt="2024-03-08T06:39:28.161" v="1247"/>
          <ac:spMkLst>
            <pc:docMk/>
            <pc:sldMk cId="2388180806" sldId="273"/>
            <ac:spMk id="13" creationId="{826CBE11-C047-BB18-8EEA-6F61F8594726}"/>
          </ac:spMkLst>
        </pc:spChg>
        <pc:spChg chg="add">
          <ac:chgData name="Hồ Đức Vũ" userId="d1127ea5-a8e7-4546-b1cb-8f2d42885fa1" providerId="ADAL" clId="{E9E4FE9D-9070-4CAB-A85C-97C8E176D254}" dt="2024-03-08T06:39:37.033" v="1250" actId="26606"/>
          <ac:spMkLst>
            <pc:docMk/>
            <pc:sldMk cId="2388180806" sldId="273"/>
            <ac:spMk id="14" creationId="{C29501E6-A978-4A61-9689-9085AF97A53A}"/>
          </ac:spMkLst>
        </pc:spChg>
        <pc:spChg chg="del">
          <ac:chgData name="Hồ Đức Vũ" userId="d1127ea5-a8e7-4546-b1cb-8f2d42885fa1" providerId="ADAL" clId="{E9E4FE9D-9070-4CAB-A85C-97C8E176D254}" dt="2024-03-08T06:39:28.161" v="1247"/>
          <ac:spMkLst>
            <pc:docMk/>
            <pc:sldMk cId="2388180806" sldId="273"/>
            <ac:spMk id="15" creationId="{31E0D2AB-7A29-8ECB-508A-0687CE6432D9}"/>
          </ac:spMkLst>
        </pc:spChg>
        <pc:spChg chg="del">
          <ac:chgData name="Hồ Đức Vũ" userId="d1127ea5-a8e7-4546-b1cb-8f2d42885fa1" providerId="ADAL" clId="{E9E4FE9D-9070-4CAB-A85C-97C8E176D254}" dt="2024-03-08T06:39:28.161" v="1247"/>
          <ac:spMkLst>
            <pc:docMk/>
            <pc:sldMk cId="2388180806" sldId="273"/>
            <ac:spMk id="17" creationId="{085B89B2-39AC-6109-E4CB-689C97FC07D2}"/>
          </ac:spMkLst>
        </pc:spChg>
        <pc:spChg chg="del">
          <ac:chgData name="Hồ Đức Vũ" userId="d1127ea5-a8e7-4546-b1cb-8f2d42885fa1" providerId="ADAL" clId="{E9E4FE9D-9070-4CAB-A85C-97C8E176D254}" dt="2024-03-08T06:39:28.161" v="1247"/>
          <ac:spMkLst>
            <pc:docMk/>
            <pc:sldMk cId="2388180806" sldId="273"/>
            <ac:spMk id="19" creationId="{A67FB7FA-4B12-4BA5-D455-B97D7A6E7F5A}"/>
          </ac:spMkLst>
        </pc:spChg>
      </pc:sldChg>
      <pc:sldChg chg="addSp modSp new mod modTransition setBg">
        <pc:chgData name="Hồ Đức Vũ" userId="d1127ea5-a8e7-4546-b1cb-8f2d42885fa1" providerId="ADAL" clId="{E9E4FE9D-9070-4CAB-A85C-97C8E176D254}" dt="2024-03-08T07:39:25.516" v="1744" actId="20577"/>
        <pc:sldMkLst>
          <pc:docMk/>
          <pc:sldMk cId="3249654493" sldId="274"/>
        </pc:sldMkLst>
        <pc:spChg chg="mod">
          <ac:chgData name="Hồ Đức Vũ" userId="d1127ea5-a8e7-4546-b1cb-8f2d42885fa1" providerId="ADAL" clId="{E9E4FE9D-9070-4CAB-A85C-97C8E176D254}" dt="2024-03-08T07:39:25.516" v="1744" actId="20577"/>
          <ac:spMkLst>
            <pc:docMk/>
            <pc:sldMk cId="3249654493" sldId="274"/>
            <ac:spMk id="2" creationId="{ADD874E6-45E2-5C79-784B-93E55445A299}"/>
          </ac:spMkLst>
        </pc:spChg>
        <pc:spChg chg="mod">
          <ac:chgData name="Hồ Đức Vũ" userId="d1127ea5-a8e7-4546-b1cb-8f2d42885fa1" providerId="ADAL" clId="{E9E4FE9D-9070-4CAB-A85C-97C8E176D254}" dt="2024-03-08T06:40:20.475" v="1444" actId="26606"/>
          <ac:spMkLst>
            <pc:docMk/>
            <pc:sldMk cId="3249654493" sldId="274"/>
            <ac:spMk id="3" creationId="{069272DE-F88C-DB41-DF92-E3CE8D72DE62}"/>
          </ac:spMkLst>
        </pc:spChg>
        <pc:spChg chg="add">
          <ac:chgData name="Hồ Đức Vũ" userId="d1127ea5-a8e7-4546-b1cb-8f2d42885fa1" providerId="ADAL" clId="{E9E4FE9D-9070-4CAB-A85C-97C8E176D254}" dt="2024-03-08T06:40:20.475" v="1444" actId="26606"/>
          <ac:spMkLst>
            <pc:docMk/>
            <pc:sldMk cId="3249654493" sldId="274"/>
            <ac:spMk id="8" creationId="{1B15ED52-F352-441B-82BF-E0EA34836D08}"/>
          </ac:spMkLst>
        </pc:spChg>
        <pc:spChg chg="add">
          <ac:chgData name="Hồ Đức Vũ" userId="d1127ea5-a8e7-4546-b1cb-8f2d42885fa1" providerId="ADAL" clId="{E9E4FE9D-9070-4CAB-A85C-97C8E176D254}" dt="2024-03-08T06:40:20.475" v="1444" actId="26606"/>
          <ac:spMkLst>
            <pc:docMk/>
            <pc:sldMk cId="3249654493" sldId="274"/>
            <ac:spMk id="10" creationId="{3B2E3793-BFE6-45A2-9B7B-E18844431C99}"/>
          </ac:spMkLst>
        </pc:spChg>
        <pc:spChg chg="add">
          <ac:chgData name="Hồ Đức Vũ" userId="d1127ea5-a8e7-4546-b1cb-8f2d42885fa1" providerId="ADAL" clId="{E9E4FE9D-9070-4CAB-A85C-97C8E176D254}" dt="2024-03-08T06:40:20.475" v="1444" actId="26606"/>
          <ac:spMkLst>
            <pc:docMk/>
            <pc:sldMk cId="3249654493" sldId="274"/>
            <ac:spMk id="12" creationId="{BC4C4868-CB8F-4AF9-9CDB-8108F2C19B67}"/>
          </ac:spMkLst>
        </pc:spChg>
        <pc:spChg chg="add">
          <ac:chgData name="Hồ Đức Vũ" userId="d1127ea5-a8e7-4546-b1cb-8f2d42885fa1" providerId="ADAL" clId="{E9E4FE9D-9070-4CAB-A85C-97C8E176D254}" dt="2024-03-08T06:40:20.475" v="1444" actId="26606"/>
          <ac:spMkLst>
            <pc:docMk/>
            <pc:sldMk cId="3249654493" sldId="274"/>
            <ac:spMk id="14" creationId="{375E0459-6403-40CD-989D-56A4407CA12E}"/>
          </ac:spMkLst>
        </pc:spChg>
        <pc:spChg chg="add">
          <ac:chgData name="Hồ Đức Vũ" userId="d1127ea5-a8e7-4546-b1cb-8f2d42885fa1" providerId="ADAL" clId="{E9E4FE9D-9070-4CAB-A85C-97C8E176D254}" dt="2024-03-08T06:40:20.475" v="1444" actId="26606"/>
          <ac:spMkLst>
            <pc:docMk/>
            <pc:sldMk cId="3249654493" sldId="274"/>
            <ac:spMk id="16" creationId="{53E5B1A8-3AC9-4BD1-9BBC-78CA94F2D1BA}"/>
          </ac:spMkLst>
        </pc:spChg>
      </pc:sldChg>
      <pc:sldChg chg="addSp delSp modSp new del mod">
        <pc:chgData name="Hồ Đức Vũ" userId="d1127ea5-a8e7-4546-b1cb-8f2d42885fa1" providerId="ADAL" clId="{E9E4FE9D-9070-4CAB-A85C-97C8E176D254}" dt="2024-03-08T06:41:31.159" v="1480" actId="47"/>
        <pc:sldMkLst>
          <pc:docMk/>
          <pc:sldMk cId="174058057" sldId="275"/>
        </pc:sldMkLst>
        <pc:spChg chg="del">
          <ac:chgData name="Hồ Đức Vũ" userId="d1127ea5-a8e7-4546-b1cb-8f2d42885fa1" providerId="ADAL" clId="{E9E4FE9D-9070-4CAB-A85C-97C8E176D254}" dt="2024-03-08T06:40:27.053" v="1446" actId="478"/>
          <ac:spMkLst>
            <pc:docMk/>
            <pc:sldMk cId="174058057" sldId="275"/>
            <ac:spMk id="2" creationId="{B0B53284-4843-010F-F271-393061FBC948}"/>
          </ac:spMkLst>
        </pc:spChg>
        <pc:spChg chg="del">
          <ac:chgData name="Hồ Đức Vũ" userId="d1127ea5-a8e7-4546-b1cb-8f2d42885fa1" providerId="ADAL" clId="{E9E4FE9D-9070-4CAB-A85C-97C8E176D254}" dt="2024-03-08T06:40:29.091" v="1447" actId="478"/>
          <ac:spMkLst>
            <pc:docMk/>
            <pc:sldMk cId="174058057" sldId="275"/>
            <ac:spMk id="3" creationId="{22E35C14-E541-50A0-08C0-F9DFD3D84113}"/>
          </ac:spMkLst>
        </pc:spChg>
        <pc:spChg chg="add mod">
          <ac:chgData name="Hồ Đức Vũ" userId="d1127ea5-a8e7-4546-b1cb-8f2d42885fa1" providerId="ADAL" clId="{E9E4FE9D-9070-4CAB-A85C-97C8E176D254}" dt="2024-03-08T06:40:51.889" v="1477" actId="20577"/>
          <ac:spMkLst>
            <pc:docMk/>
            <pc:sldMk cId="174058057" sldId="275"/>
            <ac:spMk id="4" creationId="{2B310E48-928C-A6AB-5C5B-8F199B5683BB}"/>
          </ac:spMkLst>
        </pc:spChg>
      </pc:sldChg>
      <pc:sldChg chg="delSp modSp add mod modTransition setBg delDesignElem">
        <pc:chgData name="Hồ Đức Vũ" userId="d1127ea5-a8e7-4546-b1cb-8f2d42885fa1" providerId="ADAL" clId="{E9E4FE9D-9070-4CAB-A85C-97C8E176D254}" dt="2024-03-08T07:07:39.418" v="1629"/>
        <pc:sldMkLst>
          <pc:docMk/>
          <pc:sldMk cId="342618977" sldId="278"/>
        </pc:sldMkLst>
        <pc:spChg chg="mod">
          <ac:chgData name="Hồ Đức Vũ" userId="d1127ea5-a8e7-4546-b1cb-8f2d42885fa1" providerId="ADAL" clId="{E9E4FE9D-9070-4CAB-A85C-97C8E176D254}" dt="2024-03-08T06:49:08.708" v="1556" actId="20577"/>
          <ac:spMkLst>
            <pc:docMk/>
            <pc:sldMk cId="342618977" sldId="278"/>
            <ac:spMk id="2" creationId="{FD4E0499-6E13-B059-0670-F7127D71271A}"/>
          </ac:spMkLst>
        </pc:spChg>
        <pc:spChg chg="del">
          <ac:chgData name="Hồ Đức Vũ" userId="d1127ea5-a8e7-4546-b1cb-8f2d42885fa1" providerId="ADAL" clId="{E9E4FE9D-9070-4CAB-A85C-97C8E176D254}" dt="2024-03-08T06:41:29.549" v="1479"/>
          <ac:spMkLst>
            <pc:docMk/>
            <pc:sldMk cId="342618977" sldId="278"/>
            <ac:spMk id="16" creationId="{D4E68339-1B90-44F9-BCC4-4600A6E240A2}"/>
          </ac:spMkLst>
        </pc:spChg>
      </pc:sldChg>
      <pc:sldChg chg="addSp modSp new mod setBg">
        <pc:chgData name="Hồ Đức Vũ" userId="d1127ea5-a8e7-4546-b1cb-8f2d42885fa1" providerId="ADAL" clId="{E9E4FE9D-9070-4CAB-A85C-97C8E176D254}" dt="2024-03-08T08:58:50.683" v="4574" actId="255"/>
        <pc:sldMkLst>
          <pc:docMk/>
          <pc:sldMk cId="417142615" sldId="279"/>
        </pc:sldMkLst>
        <pc:spChg chg="mod">
          <ac:chgData name="Hồ Đức Vũ" userId="d1127ea5-a8e7-4546-b1cb-8f2d42885fa1" providerId="ADAL" clId="{E9E4FE9D-9070-4CAB-A85C-97C8E176D254}" dt="2024-03-08T07:38:16.743" v="1710" actId="2"/>
          <ac:spMkLst>
            <pc:docMk/>
            <pc:sldMk cId="417142615" sldId="279"/>
            <ac:spMk id="2" creationId="{4D8C2AA1-12CF-49D8-1313-EB9E4EC74E43}"/>
          </ac:spMkLst>
        </pc:spChg>
        <pc:spChg chg="mod">
          <ac:chgData name="Hồ Đức Vũ" userId="d1127ea5-a8e7-4546-b1cb-8f2d42885fa1" providerId="ADAL" clId="{E9E4FE9D-9070-4CAB-A85C-97C8E176D254}" dt="2024-03-08T08:58:50.683" v="4574" actId="255"/>
          <ac:spMkLst>
            <pc:docMk/>
            <pc:sldMk cId="417142615" sldId="279"/>
            <ac:spMk id="3" creationId="{502F2822-B4DF-974A-CAE6-1D804EA97AE3}"/>
          </ac:spMkLst>
        </pc:spChg>
        <pc:spChg chg="add">
          <ac:chgData name="Hồ Đức Vũ" userId="d1127ea5-a8e7-4546-b1cb-8f2d42885fa1" providerId="ADAL" clId="{E9E4FE9D-9070-4CAB-A85C-97C8E176D254}" dt="2024-03-08T07:37:57.250" v="1646" actId="26606"/>
          <ac:spMkLst>
            <pc:docMk/>
            <pc:sldMk cId="417142615" sldId="279"/>
            <ac:spMk id="8" creationId="{1B15ED52-F352-441B-82BF-E0EA34836D08}"/>
          </ac:spMkLst>
        </pc:spChg>
        <pc:spChg chg="add">
          <ac:chgData name="Hồ Đức Vũ" userId="d1127ea5-a8e7-4546-b1cb-8f2d42885fa1" providerId="ADAL" clId="{E9E4FE9D-9070-4CAB-A85C-97C8E176D254}" dt="2024-03-08T07:37:57.250" v="1646" actId="26606"/>
          <ac:spMkLst>
            <pc:docMk/>
            <pc:sldMk cId="417142615" sldId="279"/>
            <ac:spMk id="10" creationId="{3B2E3793-BFE6-45A2-9B7B-E18844431C99}"/>
          </ac:spMkLst>
        </pc:spChg>
        <pc:spChg chg="add">
          <ac:chgData name="Hồ Đức Vũ" userId="d1127ea5-a8e7-4546-b1cb-8f2d42885fa1" providerId="ADAL" clId="{E9E4FE9D-9070-4CAB-A85C-97C8E176D254}" dt="2024-03-08T07:37:57.250" v="1646" actId="26606"/>
          <ac:spMkLst>
            <pc:docMk/>
            <pc:sldMk cId="417142615" sldId="279"/>
            <ac:spMk id="12" creationId="{BC4C4868-CB8F-4AF9-9CDB-8108F2C19B67}"/>
          </ac:spMkLst>
        </pc:spChg>
        <pc:spChg chg="add">
          <ac:chgData name="Hồ Đức Vũ" userId="d1127ea5-a8e7-4546-b1cb-8f2d42885fa1" providerId="ADAL" clId="{E9E4FE9D-9070-4CAB-A85C-97C8E176D254}" dt="2024-03-08T07:37:57.250" v="1646" actId="26606"/>
          <ac:spMkLst>
            <pc:docMk/>
            <pc:sldMk cId="417142615" sldId="279"/>
            <ac:spMk id="14" creationId="{375E0459-6403-40CD-989D-56A4407CA12E}"/>
          </ac:spMkLst>
        </pc:spChg>
        <pc:spChg chg="add">
          <ac:chgData name="Hồ Đức Vũ" userId="d1127ea5-a8e7-4546-b1cb-8f2d42885fa1" providerId="ADAL" clId="{E9E4FE9D-9070-4CAB-A85C-97C8E176D254}" dt="2024-03-08T07:37:57.250" v="1646" actId="26606"/>
          <ac:spMkLst>
            <pc:docMk/>
            <pc:sldMk cId="417142615" sldId="279"/>
            <ac:spMk id="16" creationId="{53E5B1A8-3AC9-4BD1-9BBC-78CA94F2D1BA}"/>
          </ac:spMkLst>
        </pc:spChg>
      </pc:sldChg>
      <pc:sldChg chg="modSp mod">
        <pc:chgData name="Hồ Đức Vũ" userId="d1127ea5-a8e7-4546-b1cb-8f2d42885fa1" providerId="ADAL" clId="{E9E4FE9D-9070-4CAB-A85C-97C8E176D254}" dt="2024-03-08T08:21:34.193" v="4168" actId="20577"/>
        <pc:sldMkLst>
          <pc:docMk/>
          <pc:sldMk cId="122373852" sldId="280"/>
        </pc:sldMkLst>
        <pc:spChg chg="mod">
          <ac:chgData name="Hồ Đức Vũ" userId="d1127ea5-a8e7-4546-b1cb-8f2d42885fa1" providerId="ADAL" clId="{E9E4FE9D-9070-4CAB-A85C-97C8E176D254}" dt="2024-03-08T08:21:34.193" v="4168" actId="20577"/>
          <ac:spMkLst>
            <pc:docMk/>
            <pc:sldMk cId="122373852" sldId="280"/>
            <ac:spMk id="2" creationId="{B9C91333-A85D-EADB-1CF9-59C1D04FE1D5}"/>
          </ac:spMkLst>
        </pc:spChg>
      </pc:sldChg>
      <pc:sldChg chg="addSp delSp modSp new mod setBg">
        <pc:chgData name="Hồ Đức Vũ" userId="d1127ea5-a8e7-4546-b1cb-8f2d42885fa1" providerId="ADAL" clId="{E9E4FE9D-9070-4CAB-A85C-97C8E176D254}" dt="2024-03-08T08:33:17.663" v="4433" actId="26606"/>
        <pc:sldMkLst>
          <pc:docMk/>
          <pc:sldMk cId="2784681680" sldId="281"/>
        </pc:sldMkLst>
        <pc:spChg chg="mod">
          <ac:chgData name="Hồ Đức Vũ" userId="d1127ea5-a8e7-4546-b1cb-8f2d42885fa1" providerId="ADAL" clId="{E9E4FE9D-9070-4CAB-A85C-97C8E176D254}" dt="2024-03-08T08:33:17.663" v="4433" actId="26606"/>
          <ac:spMkLst>
            <pc:docMk/>
            <pc:sldMk cId="2784681680" sldId="281"/>
            <ac:spMk id="2" creationId="{2F336AC6-1B4C-4DDE-99A6-F004E3E42871}"/>
          </ac:spMkLst>
        </pc:spChg>
        <pc:spChg chg="del mod">
          <ac:chgData name="Hồ Đức Vũ" userId="d1127ea5-a8e7-4546-b1cb-8f2d42885fa1" providerId="ADAL" clId="{E9E4FE9D-9070-4CAB-A85C-97C8E176D254}" dt="2024-03-08T08:24:34.475" v="4426" actId="931"/>
          <ac:spMkLst>
            <pc:docMk/>
            <pc:sldMk cId="2784681680" sldId="281"/>
            <ac:spMk id="3" creationId="{591D61A7-629B-C975-189D-99628F0BDF01}"/>
          </ac:spMkLst>
        </pc:spChg>
        <pc:spChg chg="add del">
          <ac:chgData name="Hồ Đức Vũ" userId="d1127ea5-a8e7-4546-b1cb-8f2d42885fa1" providerId="ADAL" clId="{E9E4FE9D-9070-4CAB-A85C-97C8E176D254}" dt="2024-03-08T08:33:17.663" v="4433" actId="26606"/>
          <ac:spMkLst>
            <pc:docMk/>
            <pc:sldMk cId="2784681680" sldId="281"/>
            <ac:spMk id="8" creationId="{1B15ED52-F352-441B-82BF-E0EA34836D08}"/>
          </ac:spMkLst>
        </pc:spChg>
        <pc:spChg chg="add del">
          <ac:chgData name="Hồ Đức Vũ" userId="d1127ea5-a8e7-4546-b1cb-8f2d42885fa1" providerId="ADAL" clId="{E9E4FE9D-9070-4CAB-A85C-97C8E176D254}" dt="2024-03-08T08:33:17.663" v="4433" actId="26606"/>
          <ac:spMkLst>
            <pc:docMk/>
            <pc:sldMk cId="2784681680" sldId="281"/>
            <ac:spMk id="10" creationId="{3B2E3793-BFE6-45A2-9B7B-E18844431C99}"/>
          </ac:spMkLst>
        </pc:spChg>
        <pc:spChg chg="add del">
          <ac:chgData name="Hồ Đức Vũ" userId="d1127ea5-a8e7-4546-b1cb-8f2d42885fa1" providerId="ADAL" clId="{E9E4FE9D-9070-4CAB-A85C-97C8E176D254}" dt="2024-03-08T08:33:17.663" v="4433" actId="26606"/>
          <ac:spMkLst>
            <pc:docMk/>
            <pc:sldMk cId="2784681680" sldId="281"/>
            <ac:spMk id="12" creationId="{BC4C4868-CB8F-4AF9-9CDB-8108F2C19B67}"/>
          </ac:spMkLst>
        </pc:spChg>
        <pc:spChg chg="add del">
          <ac:chgData name="Hồ Đức Vũ" userId="d1127ea5-a8e7-4546-b1cb-8f2d42885fa1" providerId="ADAL" clId="{E9E4FE9D-9070-4CAB-A85C-97C8E176D254}" dt="2024-03-08T08:33:17.663" v="4433" actId="26606"/>
          <ac:spMkLst>
            <pc:docMk/>
            <pc:sldMk cId="2784681680" sldId="281"/>
            <ac:spMk id="14" creationId="{375E0459-6403-40CD-989D-56A4407CA12E}"/>
          </ac:spMkLst>
        </pc:spChg>
        <pc:spChg chg="add del">
          <ac:chgData name="Hồ Đức Vũ" userId="d1127ea5-a8e7-4546-b1cb-8f2d42885fa1" providerId="ADAL" clId="{E9E4FE9D-9070-4CAB-A85C-97C8E176D254}" dt="2024-03-08T08:33:17.663" v="4433" actId="26606"/>
          <ac:spMkLst>
            <pc:docMk/>
            <pc:sldMk cId="2784681680" sldId="281"/>
            <ac:spMk id="16" creationId="{53E5B1A8-3AC9-4BD1-9BBC-78CA94F2D1BA}"/>
          </ac:spMkLst>
        </pc:spChg>
        <pc:spChg chg="add del">
          <ac:chgData name="Hồ Đức Vũ" userId="d1127ea5-a8e7-4546-b1cb-8f2d42885fa1" providerId="ADAL" clId="{E9E4FE9D-9070-4CAB-A85C-97C8E176D254}" dt="2024-03-08T08:33:17.663" v="4433" actId="26606"/>
          <ac:spMkLst>
            <pc:docMk/>
            <pc:sldMk cId="2784681680" sldId="281"/>
            <ac:spMk id="21" creationId="{A8384FB5-9ADC-4DDC-881B-597D56F5B15D}"/>
          </ac:spMkLst>
        </pc:spChg>
        <pc:spChg chg="add del">
          <ac:chgData name="Hồ Đức Vũ" userId="d1127ea5-a8e7-4546-b1cb-8f2d42885fa1" providerId="ADAL" clId="{E9E4FE9D-9070-4CAB-A85C-97C8E176D254}" dt="2024-03-08T08:33:17.663" v="4433" actId="26606"/>
          <ac:spMkLst>
            <pc:docMk/>
            <pc:sldMk cId="2784681680" sldId="281"/>
            <ac:spMk id="23" creationId="{91E5A9A7-95C6-4F4F-B00E-C82E07FE62EF}"/>
          </ac:spMkLst>
        </pc:spChg>
        <pc:spChg chg="add del">
          <ac:chgData name="Hồ Đức Vũ" userId="d1127ea5-a8e7-4546-b1cb-8f2d42885fa1" providerId="ADAL" clId="{E9E4FE9D-9070-4CAB-A85C-97C8E176D254}" dt="2024-03-08T08:33:17.663" v="4433" actId="26606"/>
          <ac:spMkLst>
            <pc:docMk/>
            <pc:sldMk cId="2784681680" sldId="281"/>
            <ac:spMk id="25" creationId="{D07DD2DE-F619-49DD-B5E7-03A290FF4ED1}"/>
          </ac:spMkLst>
        </pc:spChg>
        <pc:spChg chg="add del">
          <ac:chgData name="Hồ Đức Vũ" userId="d1127ea5-a8e7-4546-b1cb-8f2d42885fa1" providerId="ADAL" clId="{E9E4FE9D-9070-4CAB-A85C-97C8E176D254}" dt="2024-03-08T08:33:17.663" v="4433" actId="26606"/>
          <ac:spMkLst>
            <pc:docMk/>
            <pc:sldMk cId="2784681680" sldId="281"/>
            <ac:spMk id="27" creationId="{85149191-5F60-4A28-AAFF-039F96B0F3EC}"/>
          </ac:spMkLst>
        </pc:spChg>
        <pc:spChg chg="add del">
          <ac:chgData name="Hồ Đức Vũ" userId="d1127ea5-a8e7-4546-b1cb-8f2d42885fa1" providerId="ADAL" clId="{E9E4FE9D-9070-4CAB-A85C-97C8E176D254}" dt="2024-03-08T08:33:17.663" v="4433" actId="26606"/>
          <ac:spMkLst>
            <pc:docMk/>
            <pc:sldMk cId="2784681680" sldId="281"/>
            <ac:spMk id="29" creationId="{F8260ED5-17F7-4158-B241-D51DD4CF1B7E}"/>
          </ac:spMkLst>
        </pc:spChg>
        <pc:picChg chg="add mod">
          <ac:chgData name="Hồ Đức Vũ" userId="d1127ea5-a8e7-4546-b1cb-8f2d42885fa1" providerId="ADAL" clId="{E9E4FE9D-9070-4CAB-A85C-97C8E176D254}" dt="2024-03-08T08:33:17.663" v="4433" actId="26606"/>
          <ac:picMkLst>
            <pc:docMk/>
            <pc:sldMk cId="2784681680" sldId="281"/>
            <ac:picMk id="5" creationId="{5BDA481E-6AE7-1565-7890-6D271769DFA5}"/>
          </ac:picMkLst>
        </pc:picChg>
      </pc:sldChg>
      <pc:sldChg chg="addSp delSp modSp mod">
        <pc:chgData name="Hồ Đức Vũ" userId="d1127ea5-a8e7-4546-b1cb-8f2d42885fa1" providerId="ADAL" clId="{E9E4FE9D-9070-4CAB-A85C-97C8E176D254}" dt="2024-03-08T09:00:20.349" v="4576" actId="20577"/>
        <pc:sldMkLst>
          <pc:docMk/>
          <pc:sldMk cId="1246047881" sldId="282"/>
        </pc:sldMkLst>
        <pc:spChg chg="mod">
          <ac:chgData name="Hồ Đức Vũ" userId="d1127ea5-a8e7-4546-b1cb-8f2d42885fa1" providerId="ADAL" clId="{E9E4FE9D-9070-4CAB-A85C-97C8E176D254}" dt="2024-03-08T09:00:20.349" v="4576" actId="20577"/>
          <ac:spMkLst>
            <pc:docMk/>
            <pc:sldMk cId="1246047881" sldId="282"/>
            <ac:spMk id="2" creationId="{64C58807-6CBA-B32F-480F-F37FA219FAD9}"/>
          </ac:spMkLst>
        </pc:spChg>
        <pc:spChg chg="mod">
          <ac:chgData name="Hồ Đức Vũ" userId="d1127ea5-a8e7-4546-b1cb-8f2d42885fa1" providerId="ADAL" clId="{E9E4FE9D-9070-4CAB-A85C-97C8E176D254}" dt="2024-03-08T08:52:44.537" v="4528" actId="26606"/>
          <ac:spMkLst>
            <pc:docMk/>
            <pc:sldMk cId="1246047881" sldId="282"/>
            <ac:spMk id="7" creationId="{F30F8C9E-F700-737F-949F-6A8A35BFE2EF}"/>
          </ac:spMkLst>
        </pc:spChg>
        <pc:spChg chg="add del">
          <ac:chgData name="Hồ Đức Vũ" userId="d1127ea5-a8e7-4546-b1cb-8f2d42885fa1" providerId="ADAL" clId="{E9E4FE9D-9070-4CAB-A85C-97C8E176D254}" dt="2024-03-08T08:52:44.537" v="4528" actId="26606"/>
          <ac:spMkLst>
            <pc:docMk/>
            <pc:sldMk cId="1246047881" sldId="282"/>
            <ac:spMk id="8" creationId="{3AECADB5-A15A-6AFB-FEEC-CE0336F5CBD7}"/>
          </ac:spMkLst>
        </pc:spChg>
        <pc:spChg chg="add del">
          <ac:chgData name="Hồ Đức Vũ" userId="d1127ea5-a8e7-4546-b1cb-8f2d42885fa1" providerId="ADAL" clId="{E9E4FE9D-9070-4CAB-A85C-97C8E176D254}" dt="2024-03-08T08:52:44.537" v="4528" actId="26606"/>
          <ac:spMkLst>
            <pc:docMk/>
            <pc:sldMk cId="1246047881" sldId="282"/>
            <ac:spMk id="10" creationId="{72A7BA16-07FF-72DF-BAB7-25210360C34D}"/>
          </ac:spMkLst>
        </pc:spChg>
        <pc:spChg chg="add del">
          <ac:chgData name="Hồ Đức Vũ" userId="d1127ea5-a8e7-4546-b1cb-8f2d42885fa1" providerId="ADAL" clId="{E9E4FE9D-9070-4CAB-A85C-97C8E176D254}" dt="2024-03-08T08:52:44.537" v="4528" actId="26606"/>
          <ac:spMkLst>
            <pc:docMk/>
            <pc:sldMk cId="1246047881" sldId="282"/>
            <ac:spMk id="12" creationId="{6A753EBA-C9FE-E2E9-A603-E67A154916A2}"/>
          </ac:spMkLst>
        </pc:spChg>
        <pc:spChg chg="add del">
          <ac:chgData name="Hồ Đức Vũ" userId="d1127ea5-a8e7-4546-b1cb-8f2d42885fa1" providerId="ADAL" clId="{E9E4FE9D-9070-4CAB-A85C-97C8E176D254}" dt="2024-03-08T08:52:44.537" v="4528" actId="26606"/>
          <ac:spMkLst>
            <pc:docMk/>
            <pc:sldMk cId="1246047881" sldId="282"/>
            <ac:spMk id="14" creationId="{F2741193-951D-FBC9-9FA7-8A60CC92FBD5}"/>
          </ac:spMkLst>
        </pc:spChg>
        <pc:spChg chg="add del">
          <ac:chgData name="Hồ Đức Vũ" userId="d1127ea5-a8e7-4546-b1cb-8f2d42885fa1" providerId="ADAL" clId="{E9E4FE9D-9070-4CAB-A85C-97C8E176D254}" dt="2024-03-08T08:52:44.537" v="4528" actId="26606"/>
          <ac:spMkLst>
            <pc:docMk/>
            <pc:sldMk cId="1246047881" sldId="282"/>
            <ac:spMk id="16" creationId="{A4DCAE99-1E22-3BF7-3A32-6BD8B7DE381E}"/>
          </ac:spMkLst>
        </pc:spChg>
        <pc:spChg chg="add">
          <ac:chgData name="Hồ Đức Vũ" userId="d1127ea5-a8e7-4546-b1cb-8f2d42885fa1" providerId="ADAL" clId="{E9E4FE9D-9070-4CAB-A85C-97C8E176D254}" dt="2024-03-08T08:52:44.537" v="4528" actId="26606"/>
          <ac:spMkLst>
            <pc:docMk/>
            <pc:sldMk cId="1246047881" sldId="282"/>
            <ac:spMk id="18" creationId="{A8384FB5-9ADC-4DDC-881B-597D56F5B15D}"/>
          </ac:spMkLst>
        </pc:spChg>
        <pc:spChg chg="add">
          <ac:chgData name="Hồ Đức Vũ" userId="d1127ea5-a8e7-4546-b1cb-8f2d42885fa1" providerId="ADAL" clId="{E9E4FE9D-9070-4CAB-A85C-97C8E176D254}" dt="2024-03-08T08:52:44.537" v="4528" actId="26606"/>
          <ac:spMkLst>
            <pc:docMk/>
            <pc:sldMk cId="1246047881" sldId="282"/>
            <ac:spMk id="19" creationId="{91E5A9A7-95C6-4F4F-B00E-C82E07FE62EF}"/>
          </ac:spMkLst>
        </pc:spChg>
        <pc:spChg chg="add">
          <ac:chgData name="Hồ Đức Vũ" userId="d1127ea5-a8e7-4546-b1cb-8f2d42885fa1" providerId="ADAL" clId="{E9E4FE9D-9070-4CAB-A85C-97C8E176D254}" dt="2024-03-08T08:52:44.537" v="4528" actId="26606"/>
          <ac:spMkLst>
            <pc:docMk/>
            <pc:sldMk cId="1246047881" sldId="282"/>
            <ac:spMk id="20" creationId="{D07DD2DE-F619-49DD-B5E7-03A290FF4ED1}"/>
          </ac:spMkLst>
        </pc:spChg>
        <pc:spChg chg="add del">
          <ac:chgData name="Hồ Đức Vũ" userId="d1127ea5-a8e7-4546-b1cb-8f2d42885fa1" providerId="ADAL" clId="{E9E4FE9D-9070-4CAB-A85C-97C8E176D254}" dt="2024-03-08T08:52:42.848" v="4527" actId="26606"/>
          <ac:spMkLst>
            <pc:docMk/>
            <pc:sldMk cId="1246047881" sldId="282"/>
            <ac:spMk id="21" creationId="{A8384FB5-9ADC-4DDC-881B-597D56F5B15D}"/>
          </ac:spMkLst>
        </pc:spChg>
        <pc:spChg chg="add">
          <ac:chgData name="Hồ Đức Vũ" userId="d1127ea5-a8e7-4546-b1cb-8f2d42885fa1" providerId="ADAL" clId="{E9E4FE9D-9070-4CAB-A85C-97C8E176D254}" dt="2024-03-08T08:52:44.537" v="4528" actId="26606"/>
          <ac:spMkLst>
            <pc:docMk/>
            <pc:sldMk cId="1246047881" sldId="282"/>
            <ac:spMk id="22" creationId="{85149191-5F60-4A28-AAFF-039F96B0F3EC}"/>
          </ac:spMkLst>
        </pc:spChg>
        <pc:spChg chg="add del">
          <ac:chgData name="Hồ Đức Vũ" userId="d1127ea5-a8e7-4546-b1cb-8f2d42885fa1" providerId="ADAL" clId="{E9E4FE9D-9070-4CAB-A85C-97C8E176D254}" dt="2024-03-08T08:52:42.848" v="4527" actId="26606"/>
          <ac:spMkLst>
            <pc:docMk/>
            <pc:sldMk cId="1246047881" sldId="282"/>
            <ac:spMk id="23" creationId="{91E5A9A7-95C6-4F4F-B00E-C82E07FE62EF}"/>
          </ac:spMkLst>
        </pc:spChg>
        <pc:spChg chg="add">
          <ac:chgData name="Hồ Đức Vũ" userId="d1127ea5-a8e7-4546-b1cb-8f2d42885fa1" providerId="ADAL" clId="{E9E4FE9D-9070-4CAB-A85C-97C8E176D254}" dt="2024-03-08T08:52:44.537" v="4528" actId="26606"/>
          <ac:spMkLst>
            <pc:docMk/>
            <pc:sldMk cId="1246047881" sldId="282"/>
            <ac:spMk id="24" creationId="{F8260ED5-17F7-4158-B241-D51DD4CF1B7E}"/>
          </ac:spMkLst>
        </pc:spChg>
        <pc:spChg chg="add del">
          <ac:chgData name="Hồ Đức Vũ" userId="d1127ea5-a8e7-4546-b1cb-8f2d42885fa1" providerId="ADAL" clId="{E9E4FE9D-9070-4CAB-A85C-97C8E176D254}" dt="2024-03-08T08:52:42.848" v="4527" actId="26606"/>
          <ac:spMkLst>
            <pc:docMk/>
            <pc:sldMk cId="1246047881" sldId="282"/>
            <ac:spMk id="25" creationId="{D07DD2DE-F619-49DD-B5E7-03A290FF4ED1}"/>
          </ac:spMkLst>
        </pc:spChg>
        <pc:spChg chg="add del">
          <ac:chgData name="Hồ Đức Vũ" userId="d1127ea5-a8e7-4546-b1cb-8f2d42885fa1" providerId="ADAL" clId="{E9E4FE9D-9070-4CAB-A85C-97C8E176D254}" dt="2024-03-08T08:52:42.848" v="4527" actId="26606"/>
          <ac:spMkLst>
            <pc:docMk/>
            <pc:sldMk cId="1246047881" sldId="282"/>
            <ac:spMk id="27" creationId="{85149191-5F60-4A28-AAFF-039F96B0F3EC}"/>
          </ac:spMkLst>
        </pc:spChg>
        <pc:spChg chg="add del">
          <ac:chgData name="Hồ Đức Vũ" userId="d1127ea5-a8e7-4546-b1cb-8f2d42885fa1" providerId="ADAL" clId="{E9E4FE9D-9070-4CAB-A85C-97C8E176D254}" dt="2024-03-08T08:52:42.848" v="4527" actId="26606"/>
          <ac:spMkLst>
            <pc:docMk/>
            <pc:sldMk cId="1246047881" sldId="282"/>
            <ac:spMk id="29" creationId="{F8260ED5-17F7-4158-B241-D51DD4CF1B7E}"/>
          </ac:spMkLst>
        </pc:spChg>
        <pc:picChg chg="mod ord">
          <ac:chgData name="Hồ Đức Vũ" userId="d1127ea5-a8e7-4546-b1cb-8f2d42885fa1" providerId="ADAL" clId="{E9E4FE9D-9070-4CAB-A85C-97C8E176D254}" dt="2024-03-08T08:52:44.537" v="4528" actId="26606"/>
          <ac:picMkLst>
            <pc:docMk/>
            <pc:sldMk cId="1246047881" sldId="282"/>
            <ac:picMk id="3" creationId="{6B7D1541-5E92-B68F-C98B-CDCAD0CB59CE}"/>
          </ac:picMkLst>
        </pc:picChg>
      </pc:sldChg>
      <pc:sldChg chg="modSp mod">
        <pc:chgData name="Hồ Đức Vũ" userId="d1127ea5-a8e7-4546-b1cb-8f2d42885fa1" providerId="ADAL" clId="{E9E4FE9D-9070-4CAB-A85C-97C8E176D254}" dt="2024-03-08T09:00:24.058" v="4578" actId="20577"/>
        <pc:sldMkLst>
          <pc:docMk/>
          <pc:sldMk cId="2728936242" sldId="283"/>
        </pc:sldMkLst>
        <pc:spChg chg="mod">
          <ac:chgData name="Hồ Đức Vũ" userId="d1127ea5-a8e7-4546-b1cb-8f2d42885fa1" providerId="ADAL" clId="{E9E4FE9D-9070-4CAB-A85C-97C8E176D254}" dt="2024-03-08T09:00:24.058" v="4578" actId="20577"/>
          <ac:spMkLst>
            <pc:docMk/>
            <pc:sldMk cId="2728936242" sldId="283"/>
            <ac:spMk id="2" creationId="{7A20CD5C-DD2D-E4E4-9590-534BE4614590}"/>
          </ac:spMkLst>
        </pc:spChg>
      </pc:sldChg>
      <pc:sldChg chg="modSp mod">
        <pc:chgData name="Hồ Đức Vũ" userId="d1127ea5-a8e7-4546-b1cb-8f2d42885fa1" providerId="ADAL" clId="{E9E4FE9D-9070-4CAB-A85C-97C8E176D254}" dt="2024-03-08T09:00:27.879" v="4580" actId="20577"/>
        <pc:sldMkLst>
          <pc:docMk/>
          <pc:sldMk cId="255169129" sldId="284"/>
        </pc:sldMkLst>
        <pc:spChg chg="mod">
          <ac:chgData name="Hồ Đức Vũ" userId="d1127ea5-a8e7-4546-b1cb-8f2d42885fa1" providerId="ADAL" clId="{E9E4FE9D-9070-4CAB-A85C-97C8E176D254}" dt="2024-03-08T09:00:27.879" v="4580" actId="20577"/>
          <ac:spMkLst>
            <pc:docMk/>
            <pc:sldMk cId="255169129" sldId="284"/>
            <ac:spMk id="2" creationId="{4CB8BB71-E8F2-E60F-EC51-C6E129518CEB}"/>
          </ac:spMkLst>
        </pc:spChg>
        <pc:picChg chg="mod">
          <ac:chgData name="Hồ Đức Vũ" userId="d1127ea5-a8e7-4546-b1cb-8f2d42885fa1" providerId="ADAL" clId="{E9E4FE9D-9070-4CAB-A85C-97C8E176D254}" dt="2024-03-08T08:52:24.147" v="4524" actId="1076"/>
          <ac:picMkLst>
            <pc:docMk/>
            <pc:sldMk cId="255169129" sldId="284"/>
            <ac:picMk id="3" creationId="{547414CE-9BFE-B655-3B7E-887B9FE5348A}"/>
          </ac:picMkLst>
        </pc:picChg>
        <pc:picChg chg="mod">
          <ac:chgData name="Hồ Đức Vũ" userId="d1127ea5-a8e7-4546-b1cb-8f2d42885fa1" providerId="ADAL" clId="{E9E4FE9D-9070-4CAB-A85C-97C8E176D254}" dt="2024-03-08T08:52:25.986" v="4525" actId="1076"/>
          <ac:picMkLst>
            <pc:docMk/>
            <pc:sldMk cId="255169129" sldId="284"/>
            <ac:picMk id="5" creationId="{B92CC0F7-083D-FEEE-F0A3-AFFF84EE6095}"/>
          </ac:picMkLst>
        </pc:picChg>
      </pc:sldChg>
      <pc:sldChg chg="modSp mod">
        <pc:chgData name="Hồ Đức Vũ" userId="d1127ea5-a8e7-4546-b1cb-8f2d42885fa1" providerId="ADAL" clId="{E9E4FE9D-9070-4CAB-A85C-97C8E176D254}" dt="2024-03-08T09:00:31.471" v="4582" actId="20577"/>
        <pc:sldMkLst>
          <pc:docMk/>
          <pc:sldMk cId="1205531137" sldId="285"/>
        </pc:sldMkLst>
        <pc:spChg chg="mod">
          <ac:chgData name="Hồ Đức Vũ" userId="d1127ea5-a8e7-4546-b1cb-8f2d42885fa1" providerId="ADAL" clId="{E9E4FE9D-9070-4CAB-A85C-97C8E176D254}" dt="2024-03-08T09:00:31.471" v="4582" actId="20577"/>
          <ac:spMkLst>
            <pc:docMk/>
            <pc:sldMk cId="1205531137" sldId="285"/>
            <ac:spMk id="2" creationId="{AEAE0565-CB40-06E7-0F59-2F1DFDA760DA}"/>
          </ac:spMkLst>
        </pc:spChg>
      </pc:sldChg>
      <pc:sldChg chg="new del">
        <pc:chgData name="Hồ Đức Vũ" userId="d1127ea5-a8e7-4546-b1cb-8f2d42885fa1" providerId="ADAL" clId="{E9E4FE9D-9070-4CAB-A85C-97C8E176D254}" dt="2024-03-08T10:55:26.678" v="4615" actId="47"/>
        <pc:sldMkLst>
          <pc:docMk/>
          <pc:sldMk cId="1250448768" sldId="286"/>
        </pc:sldMkLst>
      </pc:sldChg>
      <pc:sldChg chg="addSp delSp modSp add mod setBg delDesignElem">
        <pc:chgData name="Hồ Đức Vũ" userId="d1127ea5-a8e7-4546-b1cb-8f2d42885fa1" providerId="ADAL" clId="{E9E4FE9D-9070-4CAB-A85C-97C8E176D254}" dt="2024-03-09T08:52:00.902" v="5662"/>
        <pc:sldMkLst>
          <pc:docMk/>
          <pc:sldMk cId="672579982" sldId="287"/>
        </pc:sldMkLst>
        <pc:spChg chg="mod">
          <ac:chgData name="Hồ Đức Vũ" userId="d1127ea5-a8e7-4546-b1cb-8f2d42885fa1" providerId="ADAL" clId="{E9E4FE9D-9070-4CAB-A85C-97C8E176D254}" dt="2024-03-08T11:08:38.878" v="4661" actId="26606"/>
          <ac:spMkLst>
            <pc:docMk/>
            <pc:sldMk cId="672579982" sldId="287"/>
            <ac:spMk id="2" creationId="{91E91005-67E9-49B7-278B-9A79486E78EE}"/>
          </ac:spMkLst>
        </pc:spChg>
        <pc:spChg chg="add del mod">
          <ac:chgData name="Hồ Đức Vũ" userId="d1127ea5-a8e7-4546-b1cb-8f2d42885fa1" providerId="ADAL" clId="{E9E4FE9D-9070-4CAB-A85C-97C8E176D254}" dt="2024-03-08T11:08:43.729" v="4663" actId="478"/>
          <ac:spMkLst>
            <pc:docMk/>
            <pc:sldMk cId="672579982" sldId="287"/>
            <ac:spMk id="4" creationId="{71967334-6448-4338-0722-5353F3363C63}"/>
          </ac:spMkLst>
        </pc:spChg>
        <pc:spChg chg="add del mod">
          <ac:chgData name="Hồ Đức Vũ" userId="d1127ea5-a8e7-4546-b1cb-8f2d42885fa1" providerId="ADAL" clId="{E9E4FE9D-9070-4CAB-A85C-97C8E176D254}" dt="2024-03-08T11:09:55.477" v="4672" actId="1032"/>
          <ac:spMkLst>
            <pc:docMk/>
            <pc:sldMk cId="672579982" sldId="287"/>
            <ac:spMk id="8" creationId="{014A7066-C0BF-6006-92F0-5DA926DCCB34}"/>
          </ac:spMkLst>
        </pc:spChg>
        <pc:spChg chg="add del mod">
          <ac:chgData name="Hồ Đức Vũ" userId="d1127ea5-a8e7-4546-b1cb-8f2d42885fa1" providerId="ADAL" clId="{E9E4FE9D-9070-4CAB-A85C-97C8E176D254}" dt="2024-03-08T11:11:11.854" v="4713" actId="47"/>
          <ac:spMkLst>
            <pc:docMk/>
            <pc:sldMk cId="672579982" sldId="287"/>
            <ac:spMk id="9" creationId="{09D5F0AD-5FBB-C205-8180-DEE99739E674}"/>
          </ac:spMkLst>
        </pc:spChg>
        <pc:spChg chg="add del">
          <ac:chgData name="Hồ Đức Vũ" userId="d1127ea5-a8e7-4546-b1cb-8f2d42885fa1" providerId="ADAL" clId="{E9E4FE9D-9070-4CAB-A85C-97C8E176D254}" dt="2024-03-08T11:08:45.773" v="4665" actId="26606"/>
          <ac:spMkLst>
            <pc:docMk/>
            <pc:sldMk cId="672579982" sldId="287"/>
            <ac:spMk id="12" creationId="{A8384FB5-9ADC-4DDC-881B-597D56F5B15D}"/>
          </ac:spMkLst>
        </pc:spChg>
        <pc:spChg chg="add mod">
          <ac:chgData name="Hồ Đức Vũ" userId="d1127ea5-a8e7-4546-b1cb-8f2d42885fa1" providerId="ADAL" clId="{E9E4FE9D-9070-4CAB-A85C-97C8E176D254}" dt="2024-03-09T08:52:00.902" v="5662"/>
          <ac:spMkLst>
            <pc:docMk/>
            <pc:sldMk cId="672579982" sldId="287"/>
            <ac:spMk id="13" creationId="{14B06A72-FB22-8E4C-F487-AD1EF0895009}"/>
          </ac:spMkLst>
        </pc:spChg>
        <pc:spChg chg="add del">
          <ac:chgData name="Hồ Đức Vũ" userId="d1127ea5-a8e7-4546-b1cb-8f2d42885fa1" providerId="ADAL" clId="{E9E4FE9D-9070-4CAB-A85C-97C8E176D254}" dt="2024-03-08T11:08:45.773" v="4665" actId="26606"/>
          <ac:spMkLst>
            <pc:docMk/>
            <pc:sldMk cId="672579982" sldId="287"/>
            <ac:spMk id="14" creationId="{1199E1B1-A8C0-4FE8-A5A8-1CB41D69F857}"/>
          </ac:spMkLst>
        </pc:spChg>
        <pc:spChg chg="add mod">
          <ac:chgData name="Hồ Đức Vũ" userId="d1127ea5-a8e7-4546-b1cb-8f2d42885fa1" providerId="ADAL" clId="{E9E4FE9D-9070-4CAB-A85C-97C8E176D254}" dt="2024-03-08T11:18:40.774" v="4949" actId="1076"/>
          <ac:spMkLst>
            <pc:docMk/>
            <pc:sldMk cId="672579982" sldId="287"/>
            <ac:spMk id="15" creationId="{B884574F-EBA5-9084-D2E7-26A7A3F56BCF}"/>
          </ac:spMkLst>
        </pc:spChg>
        <pc:spChg chg="add del">
          <ac:chgData name="Hồ Đức Vũ" userId="d1127ea5-a8e7-4546-b1cb-8f2d42885fa1" providerId="ADAL" clId="{E9E4FE9D-9070-4CAB-A85C-97C8E176D254}" dt="2024-03-08T11:08:45.773" v="4665" actId="26606"/>
          <ac:spMkLst>
            <pc:docMk/>
            <pc:sldMk cId="672579982" sldId="287"/>
            <ac:spMk id="16" creationId="{84A8DE83-DE75-4B41-9DB4-A7EC0B0DEC0B}"/>
          </ac:spMkLst>
        </pc:spChg>
        <pc:spChg chg="add del">
          <ac:chgData name="Hồ Đức Vũ" userId="d1127ea5-a8e7-4546-b1cb-8f2d42885fa1" providerId="ADAL" clId="{E9E4FE9D-9070-4CAB-A85C-97C8E176D254}" dt="2024-03-08T11:08:45.773" v="4665" actId="26606"/>
          <ac:spMkLst>
            <pc:docMk/>
            <pc:sldMk cId="672579982" sldId="287"/>
            <ac:spMk id="18" creationId="{A7009A0A-BEF5-4EAC-AF15-E4F9F002E239}"/>
          </ac:spMkLst>
        </pc:spChg>
        <pc:spChg chg="add del">
          <ac:chgData name="Hồ Đức Vũ" userId="d1127ea5-a8e7-4546-b1cb-8f2d42885fa1" providerId="ADAL" clId="{E9E4FE9D-9070-4CAB-A85C-97C8E176D254}" dt="2024-03-08T11:08:38.878" v="4661" actId="26606"/>
          <ac:spMkLst>
            <pc:docMk/>
            <pc:sldMk cId="672579982" sldId="287"/>
            <ac:spMk id="20" creationId="{BACC6370-2D7E-4714-9D71-7542949D7D5D}"/>
          </ac:spMkLst>
        </pc:spChg>
        <pc:spChg chg="del">
          <ac:chgData name="Hồ Đức Vũ" userId="d1127ea5-a8e7-4546-b1cb-8f2d42885fa1" providerId="ADAL" clId="{E9E4FE9D-9070-4CAB-A85C-97C8E176D254}" dt="2024-03-08T10:55:24.194" v="4614"/>
          <ac:spMkLst>
            <pc:docMk/>
            <pc:sldMk cId="672579982" sldId="287"/>
            <ac:spMk id="21" creationId="{DAE13D2B-72D3-6B23-BA20-957B4AF7EA81}"/>
          </ac:spMkLst>
        </pc:spChg>
        <pc:spChg chg="add del">
          <ac:chgData name="Hồ Đức Vũ" userId="d1127ea5-a8e7-4546-b1cb-8f2d42885fa1" providerId="ADAL" clId="{E9E4FE9D-9070-4CAB-A85C-97C8E176D254}" dt="2024-03-08T11:08:38.878" v="4661" actId="26606"/>
          <ac:spMkLst>
            <pc:docMk/>
            <pc:sldMk cId="672579982" sldId="287"/>
            <ac:spMk id="22" creationId="{F68B3F68-107C-434F-AA38-110D5EA91B85}"/>
          </ac:spMkLst>
        </pc:spChg>
        <pc:spChg chg="del">
          <ac:chgData name="Hồ Đức Vũ" userId="d1127ea5-a8e7-4546-b1cb-8f2d42885fa1" providerId="ADAL" clId="{E9E4FE9D-9070-4CAB-A85C-97C8E176D254}" dt="2024-03-08T10:55:24.194" v="4614"/>
          <ac:spMkLst>
            <pc:docMk/>
            <pc:sldMk cId="672579982" sldId="287"/>
            <ac:spMk id="23" creationId="{F1701BD4-58F5-A4AE-279E-D0BF28598A2E}"/>
          </ac:spMkLst>
        </pc:spChg>
        <pc:spChg chg="add del">
          <ac:chgData name="Hồ Đức Vũ" userId="d1127ea5-a8e7-4546-b1cb-8f2d42885fa1" providerId="ADAL" clId="{E9E4FE9D-9070-4CAB-A85C-97C8E176D254}" dt="2024-03-08T11:08:38.878" v="4661" actId="26606"/>
          <ac:spMkLst>
            <pc:docMk/>
            <pc:sldMk cId="672579982" sldId="287"/>
            <ac:spMk id="24" creationId="{AAD0DBB9-1A4B-4391-81D4-CB19F9AB918A}"/>
          </ac:spMkLst>
        </pc:spChg>
        <pc:spChg chg="del">
          <ac:chgData name="Hồ Đức Vũ" userId="d1127ea5-a8e7-4546-b1cb-8f2d42885fa1" providerId="ADAL" clId="{E9E4FE9D-9070-4CAB-A85C-97C8E176D254}" dt="2024-03-08T10:55:24.194" v="4614"/>
          <ac:spMkLst>
            <pc:docMk/>
            <pc:sldMk cId="672579982" sldId="287"/>
            <ac:spMk id="25" creationId="{20F68C1B-23C7-F809-A922-A364046CE594}"/>
          </ac:spMkLst>
        </pc:spChg>
        <pc:spChg chg="del">
          <ac:chgData name="Hồ Đức Vũ" userId="d1127ea5-a8e7-4546-b1cb-8f2d42885fa1" providerId="ADAL" clId="{E9E4FE9D-9070-4CAB-A85C-97C8E176D254}" dt="2024-03-08T10:55:24.194" v="4614"/>
          <ac:spMkLst>
            <pc:docMk/>
            <pc:sldMk cId="672579982" sldId="287"/>
            <ac:spMk id="27" creationId="{AE65C9BF-B4A7-D86E-4D78-87D11FB5D8EA}"/>
          </ac:spMkLst>
        </pc:spChg>
        <pc:spChg chg="add del">
          <ac:chgData name="Hồ Đức Vũ" userId="d1127ea5-a8e7-4546-b1cb-8f2d42885fa1" providerId="ADAL" clId="{E9E4FE9D-9070-4CAB-A85C-97C8E176D254}" dt="2024-03-08T11:08:38.878" v="4661" actId="26606"/>
          <ac:spMkLst>
            <pc:docMk/>
            <pc:sldMk cId="672579982" sldId="287"/>
            <ac:spMk id="29" creationId="{063BBA22-50EA-4C4D-BE05-F1CE4E63AA56}"/>
          </ac:spMkLst>
        </pc:spChg>
        <pc:graphicFrameChg chg="add del mod modGraphic">
          <ac:chgData name="Hồ Đức Vũ" userId="d1127ea5-a8e7-4546-b1cb-8f2d42885fa1" providerId="ADAL" clId="{E9E4FE9D-9070-4CAB-A85C-97C8E176D254}" dt="2024-03-08T11:08:43.716" v="4662" actId="1032"/>
          <ac:graphicFrameMkLst>
            <pc:docMk/>
            <pc:sldMk cId="672579982" sldId="287"/>
            <ac:graphicFrameMk id="5" creationId="{16047004-312F-F398-E255-270280ECDF9F}"/>
          </ac:graphicFrameMkLst>
        </pc:graphicFrameChg>
        <pc:graphicFrameChg chg="add del mod modGraphic">
          <ac:chgData name="Hồ Đức Vũ" userId="d1127ea5-a8e7-4546-b1cb-8f2d42885fa1" providerId="ADAL" clId="{E9E4FE9D-9070-4CAB-A85C-97C8E176D254}" dt="2024-03-08T11:11:21.606" v="4716" actId="478"/>
          <ac:graphicFrameMkLst>
            <pc:docMk/>
            <pc:sldMk cId="672579982" sldId="287"/>
            <ac:graphicFrameMk id="10" creationId="{77419554-F378-BB0F-5FC6-594368CDA515}"/>
          </ac:graphicFrameMkLst>
        </pc:graphicFrameChg>
        <pc:picChg chg="add del">
          <ac:chgData name="Hồ Đức Vũ" userId="d1127ea5-a8e7-4546-b1cb-8f2d42885fa1" providerId="ADAL" clId="{E9E4FE9D-9070-4CAB-A85C-97C8E176D254}" dt="2024-03-08T11:08:50.250" v="4666" actId="478"/>
          <ac:picMkLst>
            <pc:docMk/>
            <pc:sldMk cId="672579982" sldId="287"/>
            <ac:picMk id="7" creationId="{3C6D31A9-78B0-213D-A710-F39B7856D667}"/>
          </ac:picMkLst>
        </pc:picChg>
      </pc:sldChg>
      <pc:sldChg chg="delSp modSp add del mod ord setBg delDesignElem">
        <pc:chgData name="Hồ Đức Vũ" userId="d1127ea5-a8e7-4546-b1cb-8f2d42885fa1" providerId="ADAL" clId="{E9E4FE9D-9070-4CAB-A85C-97C8E176D254}" dt="2024-03-09T05:58:43.921" v="5455" actId="47"/>
        <pc:sldMkLst>
          <pc:docMk/>
          <pc:sldMk cId="2222885607" sldId="288"/>
        </pc:sldMkLst>
        <pc:spChg chg="mod">
          <ac:chgData name="Hồ Đức Vũ" userId="d1127ea5-a8e7-4546-b1cb-8f2d42885fa1" providerId="ADAL" clId="{E9E4FE9D-9070-4CAB-A85C-97C8E176D254}" dt="2024-03-09T05:58:14.917" v="5427" actId="20577"/>
          <ac:spMkLst>
            <pc:docMk/>
            <pc:sldMk cId="2222885607" sldId="288"/>
            <ac:spMk id="2" creationId="{3D1285F6-E160-8B7F-43BB-A29B51A8D7C0}"/>
          </ac:spMkLst>
        </pc:spChg>
        <pc:spChg chg="del">
          <ac:chgData name="Hồ Đức Vũ" userId="d1127ea5-a8e7-4546-b1cb-8f2d42885fa1" providerId="ADAL" clId="{E9E4FE9D-9070-4CAB-A85C-97C8E176D254}" dt="2024-03-09T05:57:55.631" v="5418"/>
          <ac:spMkLst>
            <pc:docMk/>
            <pc:sldMk cId="2222885607" sldId="288"/>
            <ac:spMk id="6" creationId="{6F5A5072-7B47-4D32-B52A-4EBBF590B8A5}"/>
          </ac:spMkLst>
        </pc:spChg>
        <pc:spChg chg="del">
          <ac:chgData name="Hồ Đức Vũ" userId="d1127ea5-a8e7-4546-b1cb-8f2d42885fa1" providerId="ADAL" clId="{E9E4FE9D-9070-4CAB-A85C-97C8E176D254}" dt="2024-03-09T05:57:55.631" v="5418"/>
          <ac:spMkLst>
            <pc:docMk/>
            <pc:sldMk cId="2222885607" sldId="288"/>
            <ac:spMk id="7" creationId="{9715DAF0-AE1B-46C9-8A6B-DB2AA05AB91D}"/>
          </ac:spMkLst>
        </pc:spChg>
        <pc:spChg chg="del">
          <ac:chgData name="Hồ Đức Vũ" userId="d1127ea5-a8e7-4546-b1cb-8f2d42885fa1" providerId="ADAL" clId="{E9E4FE9D-9070-4CAB-A85C-97C8E176D254}" dt="2024-03-09T05:57:55.631" v="5418"/>
          <ac:spMkLst>
            <pc:docMk/>
            <pc:sldMk cId="2222885607" sldId="288"/>
            <ac:spMk id="8" creationId="{6016219D-510E-4184-9090-6D5578A87BD1}"/>
          </ac:spMkLst>
        </pc:spChg>
        <pc:spChg chg="del">
          <ac:chgData name="Hồ Đức Vũ" userId="d1127ea5-a8e7-4546-b1cb-8f2d42885fa1" providerId="ADAL" clId="{E9E4FE9D-9070-4CAB-A85C-97C8E176D254}" dt="2024-03-09T05:57:55.631" v="5418"/>
          <ac:spMkLst>
            <pc:docMk/>
            <pc:sldMk cId="2222885607" sldId="288"/>
            <ac:spMk id="10" creationId="{AFF4A713-7B75-4B21-90D7-5AB19547C728}"/>
          </ac:spMkLst>
        </pc:spChg>
        <pc:spChg chg="del">
          <ac:chgData name="Hồ Đức Vũ" userId="d1127ea5-a8e7-4546-b1cb-8f2d42885fa1" providerId="ADAL" clId="{E9E4FE9D-9070-4CAB-A85C-97C8E176D254}" dt="2024-03-09T05:57:55.631" v="5418"/>
          <ac:spMkLst>
            <pc:docMk/>
            <pc:sldMk cId="2222885607" sldId="288"/>
            <ac:spMk id="12" creationId="{DC631C0B-6DA6-4E57-8231-CE32B3434A7E}"/>
          </ac:spMkLst>
        </pc:spChg>
        <pc:spChg chg="del">
          <ac:chgData name="Hồ Đức Vũ" userId="d1127ea5-a8e7-4546-b1cb-8f2d42885fa1" providerId="ADAL" clId="{E9E4FE9D-9070-4CAB-A85C-97C8E176D254}" dt="2024-03-09T05:57:55.631" v="5418"/>
          <ac:spMkLst>
            <pc:docMk/>
            <pc:sldMk cId="2222885607" sldId="288"/>
            <ac:spMk id="14" creationId="{C29501E6-A978-4A61-9689-9085AF97A53A}"/>
          </ac:spMkLst>
        </pc:spChg>
      </pc:sldChg>
      <pc:sldChg chg="addSp delSp modSp add del mod ord setBg delDesignElem">
        <pc:chgData name="Hồ Đức Vũ" userId="d1127ea5-a8e7-4546-b1cb-8f2d42885fa1" providerId="ADAL" clId="{E9E4FE9D-9070-4CAB-A85C-97C8E176D254}" dt="2024-03-09T11:38:32.366" v="5663" actId="47"/>
        <pc:sldMkLst>
          <pc:docMk/>
          <pc:sldMk cId="1971301891" sldId="289"/>
        </pc:sldMkLst>
        <pc:spChg chg="mod">
          <ac:chgData name="Hồ Đức Vũ" userId="d1127ea5-a8e7-4546-b1cb-8f2d42885fa1" providerId="ADAL" clId="{E9E4FE9D-9070-4CAB-A85C-97C8E176D254}" dt="2024-03-09T05:59:21.138" v="5626" actId="20577"/>
          <ac:spMkLst>
            <pc:docMk/>
            <pc:sldMk cId="1971301891" sldId="289"/>
            <ac:spMk id="2" creationId="{3D1285F6-E160-8B7F-43BB-A29B51A8D7C0}"/>
          </ac:spMkLst>
        </pc:spChg>
        <pc:spChg chg="mod">
          <ac:chgData name="Hồ Đức Vũ" userId="d1127ea5-a8e7-4546-b1cb-8f2d42885fa1" providerId="ADAL" clId="{E9E4FE9D-9070-4CAB-A85C-97C8E176D254}" dt="2024-03-09T05:59:41.680" v="5630" actId="5793"/>
          <ac:spMkLst>
            <pc:docMk/>
            <pc:sldMk cId="1971301891" sldId="289"/>
            <ac:spMk id="4" creationId="{30B27DC2-4FE9-CE92-BBB4-73039A9D0A14}"/>
          </ac:spMkLst>
        </pc:spChg>
        <pc:spChg chg="del">
          <ac:chgData name="Hồ Đức Vũ" userId="d1127ea5-a8e7-4546-b1cb-8f2d42885fa1" providerId="ADAL" clId="{E9E4FE9D-9070-4CAB-A85C-97C8E176D254}" dt="2024-03-09T05:58:26.451" v="5429"/>
          <ac:spMkLst>
            <pc:docMk/>
            <pc:sldMk cId="1971301891" sldId="289"/>
            <ac:spMk id="6" creationId="{6F5A5072-7B47-4D32-B52A-4EBBF590B8A5}"/>
          </ac:spMkLst>
        </pc:spChg>
        <pc:spChg chg="del">
          <ac:chgData name="Hồ Đức Vũ" userId="d1127ea5-a8e7-4546-b1cb-8f2d42885fa1" providerId="ADAL" clId="{E9E4FE9D-9070-4CAB-A85C-97C8E176D254}" dt="2024-03-09T05:58:26.451" v="5429"/>
          <ac:spMkLst>
            <pc:docMk/>
            <pc:sldMk cId="1971301891" sldId="289"/>
            <ac:spMk id="7" creationId="{9715DAF0-AE1B-46C9-8A6B-DB2AA05AB91D}"/>
          </ac:spMkLst>
        </pc:spChg>
        <pc:spChg chg="del">
          <ac:chgData name="Hồ Đức Vũ" userId="d1127ea5-a8e7-4546-b1cb-8f2d42885fa1" providerId="ADAL" clId="{E9E4FE9D-9070-4CAB-A85C-97C8E176D254}" dt="2024-03-09T05:58:26.451" v="5429"/>
          <ac:spMkLst>
            <pc:docMk/>
            <pc:sldMk cId="1971301891" sldId="289"/>
            <ac:spMk id="8" creationId="{6016219D-510E-4184-9090-6D5578A87BD1}"/>
          </ac:spMkLst>
        </pc:spChg>
        <pc:spChg chg="add">
          <ac:chgData name="Hồ Đức Vũ" userId="d1127ea5-a8e7-4546-b1cb-8f2d42885fa1" providerId="ADAL" clId="{E9E4FE9D-9070-4CAB-A85C-97C8E176D254}" dt="2024-03-09T05:58:41.507" v="5454" actId="26606"/>
          <ac:spMkLst>
            <pc:docMk/>
            <pc:sldMk cId="1971301891" sldId="289"/>
            <ac:spMk id="9" creationId="{6F5A5072-7B47-4D32-B52A-4EBBF590B8A5}"/>
          </ac:spMkLst>
        </pc:spChg>
        <pc:spChg chg="del">
          <ac:chgData name="Hồ Đức Vũ" userId="d1127ea5-a8e7-4546-b1cb-8f2d42885fa1" providerId="ADAL" clId="{E9E4FE9D-9070-4CAB-A85C-97C8E176D254}" dt="2024-03-09T05:58:26.451" v="5429"/>
          <ac:spMkLst>
            <pc:docMk/>
            <pc:sldMk cId="1971301891" sldId="289"/>
            <ac:spMk id="10" creationId="{AFF4A713-7B75-4B21-90D7-5AB19547C728}"/>
          </ac:spMkLst>
        </pc:spChg>
        <pc:spChg chg="add">
          <ac:chgData name="Hồ Đức Vũ" userId="d1127ea5-a8e7-4546-b1cb-8f2d42885fa1" providerId="ADAL" clId="{E9E4FE9D-9070-4CAB-A85C-97C8E176D254}" dt="2024-03-09T05:58:41.507" v="5454" actId="26606"/>
          <ac:spMkLst>
            <pc:docMk/>
            <pc:sldMk cId="1971301891" sldId="289"/>
            <ac:spMk id="11" creationId="{9715DAF0-AE1B-46C9-8A6B-DB2AA05AB91D}"/>
          </ac:spMkLst>
        </pc:spChg>
        <pc:spChg chg="del">
          <ac:chgData name="Hồ Đức Vũ" userId="d1127ea5-a8e7-4546-b1cb-8f2d42885fa1" providerId="ADAL" clId="{E9E4FE9D-9070-4CAB-A85C-97C8E176D254}" dt="2024-03-09T05:58:26.451" v="5429"/>
          <ac:spMkLst>
            <pc:docMk/>
            <pc:sldMk cId="1971301891" sldId="289"/>
            <ac:spMk id="12" creationId="{DC631C0B-6DA6-4E57-8231-CE32B3434A7E}"/>
          </ac:spMkLst>
        </pc:spChg>
        <pc:spChg chg="add">
          <ac:chgData name="Hồ Đức Vũ" userId="d1127ea5-a8e7-4546-b1cb-8f2d42885fa1" providerId="ADAL" clId="{E9E4FE9D-9070-4CAB-A85C-97C8E176D254}" dt="2024-03-09T05:58:41.507" v="5454" actId="26606"/>
          <ac:spMkLst>
            <pc:docMk/>
            <pc:sldMk cId="1971301891" sldId="289"/>
            <ac:spMk id="13" creationId="{6016219D-510E-4184-9090-6D5578A87BD1}"/>
          </ac:spMkLst>
        </pc:spChg>
        <pc:spChg chg="del">
          <ac:chgData name="Hồ Đức Vũ" userId="d1127ea5-a8e7-4546-b1cb-8f2d42885fa1" providerId="ADAL" clId="{E9E4FE9D-9070-4CAB-A85C-97C8E176D254}" dt="2024-03-09T05:58:26.451" v="5429"/>
          <ac:spMkLst>
            <pc:docMk/>
            <pc:sldMk cId="1971301891" sldId="289"/>
            <ac:spMk id="14" creationId="{C29501E6-A978-4A61-9689-9085AF97A53A}"/>
          </ac:spMkLst>
        </pc:spChg>
        <pc:spChg chg="add">
          <ac:chgData name="Hồ Đức Vũ" userId="d1127ea5-a8e7-4546-b1cb-8f2d42885fa1" providerId="ADAL" clId="{E9E4FE9D-9070-4CAB-A85C-97C8E176D254}" dt="2024-03-09T05:58:41.507" v="5454" actId="26606"/>
          <ac:spMkLst>
            <pc:docMk/>
            <pc:sldMk cId="1971301891" sldId="289"/>
            <ac:spMk id="15" creationId="{AFF4A713-7B75-4B21-90D7-5AB19547C728}"/>
          </ac:spMkLst>
        </pc:spChg>
        <pc:spChg chg="add">
          <ac:chgData name="Hồ Đức Vũ" userId="d1127ea5-a8e7-4546-b1cb-8f2d42885fa1" providerId="ADAL" clId="{E9E4FE9D-9070-4CAB-A85C-97C8E176D254}" dt="2024-03-09T05:58:41.507" v="5454" actId="26606"/>
          <ac:spMkLst>
            <pc:docMk/>
            <pc:sldMk cId="1971301891" sldId="289"/>
            <ac:spMk id="17" creationId="{DC631C0B-6DA6-4E57-8231-CE32B3434A7E}"/>
          </ac:spMkLst>
        </pc:spChg>
        <pc:spChg chg="add">
          <ac:chgData name="Hồ Đức Vũ" userId="d1127ea5-a8e7-4546-b1cb-8f2d42885fa1" providerId="ADAL" clId="{E9E4FE9D-9070-4CAB-A85C-97C8E176D254}" dt="2024-03-09T05:58:41.507" v="5454" actId="26606"/>
          <ac:spMkLst>
            <pc:docMk/>
            <pc:sldMk cId="1971301891" sldId="289"/>
            <ac:spMk id="19" creationId="{C29501E6-A978-4A61-9689-9085AF97A53A}"/>
          </ac:spMkLst>
        </pc:spChg>
      </pc:sldChg>
      <pc:sldChg chg="addSp modSp new del mod setBg">
        <pc:chgData name="Hồ Đức Vũ" userId="d1127ea5-a8e7-4546-b1cb-8f2d42885fa1" providerId="ADAL" clId="{E9E4FE9D-9070-4CAB-A85C-97C8E176D254}" dt="2024-03-09T11:38:33.283" v="5664" actId="47"/>
        <pc:sldMkLst>
          <pc:docMk/>
          <pc:sldMk cId="2568494830" sldId="290"/>
        </pc:sldMkLst>
        <pc:spChg chg="mod">
          <ac:chgData name="Hồ Đức Vũ" userId="d1127ea5-a8e7-4546-b1cb-8f2d42885fa1" providerId="ADAL" clId="{E9E4FE9D-9070-4CAB-A85C-97C8E176D254}" dt="2024-03-09T06:00:41.677" v="5654" actId="20577"/>
          <ac:spMkLst>
            <pc:docMk/>
            <pc:sldMk cId="2568494830" sldId="290"/>
            <ac:spMk id="2" creationId="{AC283C1A-C66B-307C-84EE-9DAB6CF72E86}"/>
          </ac:spMkLst>
        </pc:spChg>
        <pc:spChg chg="mod">
          <ac:chgData name="Hồ Đức Vũ" userId="d1127ea5-a8e7-4546-b1cb-8f2d42885fa1" providerId="ADAL" clId="{E9E4FE9D-9070-4CAB-A85C-97C8E176D254}" dt="2024-03-09T06:00:03.918" v="5634" actId="26606"/>
          <ac:spMkLst>
            <pc:docMk/>
            <pc:sldMk cId="2568494830" sldId="290"/>
            <ac:spMk id="3" creationId="{E759F448-C4D4-F595-B98C-13ABBF50DFD3}"/>
          </ac:spMkLst>
        </pc:spChg>
        <pc:spChg chg="add">
          <ac:chgData name="Hồ Đức Vũ" userId="d1127ea5-a8e7-4546-b1cb-8f2d42885fa1" providerId="ADAL" clId="{E9E4FE9D-9070-4CAB-A85C-97C8E176D254}" dt="2024-03-09T06:00:03.918" v="5634" actId="26606"/>
          <ac:spMkLst>
            <pc:docMk/>
            <pc:sldMk cId="2568494830" sldId="290"/>
            <ac:spMk id="8" creationId="{1B15ED52-F352-441B-82BF-E0EA34836D08}"/>
          </ac:spMkLst>
        </pc:spChg>
        <pc:spChg chg="add">
          <ac:chgData name="Hồ Đức Vũ" userId="d1127ea5-a8e7-4546-b1cb-8f2d42885fa1" providerId="ADAL" clId="{E9E4FE9D-9070-4CAB-A85C-97C8E176D254}" dt="2024-03-09T06:00:03.918" v="5634" actId="26606"/>
          <ac:spMkLst>
            <pc:docMk/>
            <pc:sldMk cId="2568494830" sldId="290"/>
            <ac:spMk id="10" creationId="{3B2E3793-BFE6-45A2-9B7B-E18844431C99}"/>
          </ac:spMkLst>
        </pc:spChg>
        <pc:spChg chg="add">
          <ac:chgData name="Hồ Đức Vũ" userId="d1127ea5-a8e7-4546-b1cb-8f2d42885fa1" providerId="ADAL" clId="{E9E4FE9D-9070-4CAB-A85C-97C8E176D254}" dt="2024-03-09T06:00:03.918" v="5634" actId="26606"/>
          <ac:spMkLst>
            <pc:docMk/>
            <pc:sldMk cId="2568494830" sldId="290"/>
            <ac:spMk id="12" creationId="{BC4C4868-CB8F-4AF9-9CDB-8108F2C19B67}"/>
          </ac:spMkLst>
        </pc:spChg>
        <pc:spChg chg="add">
          <ac:chgData name="Hồ Đức Vũ" userId="d1127ea5-a8e7-4546-b1cb-8f2d42885fa1" providerId="ADAL" clId="{E9E4FE9D-9070-4CAB-A85C-97C8E176D254}" dt="2024-03-09T06:00:03.918" v="5634" actId="26606"/>
          <ac:spMkLst>
            <pc:docMk/>
            <pc:sldMk cId="2568494830" sldId="290"/>
            <ac:spMk id="14" creationId="{375E0459-6403-40CD-989D-56A4407CA12E}"/>
          </ac:spMkLst>
        </pc:spChg>
        <pc:spChg chg="add">
          <ac:chgData name="Hồ Đức Vũ" userId="d1127ea5-a8e7-4546-b1cb-8f2d42885fa1" providerId="ADAL" clId="{E9E4FE9D-9070-4CAB-A85C-97C8E176D254}" dt="2024-03-09T06:00:03.918" v="5634" actId="26606"/>
          <ac:spMkLst>
            <pc:docMk/>
            <pc:sldMk cId="2568494830" sldId="290"/>
            <ac:spMk id="16" creationId="{53E5B1A8-3AC9-4BD1-9BBC-78CA94F2D1BA}"/>
          </ac:spMkLst>
        </pc:spChg>
      </pc:sldChg>
      <pc:sldChg chg="delSp add del setBg delDesignElem">
        <pc:chgData name="Hồ Đức Vũ" userId="d1127ea5-a8e7-4546-b1cb-8f2d42885fa1" providerId="ADAL" clId="{E9E4FE9D-9070-4CAB-A85C-97C8E176D254}" dt="2024-03-09T06:00:05.894" v="5635" actId="47"/>
        <pc:sldMkLst>
          <pc:docMk/>
          <pc:sldMk cId="1347110967" sldId="291"/>
        </pc:sldMkLst>
        <pc:spChg chg="del">
          <ac:chgData name="Hồ Đức Vũ" userId="d1127ea5-a8e7-4546-b1cb-8f2d42885fa1" providerId="ADAL" clId="{E9E4FE9D-9070-4CAB-A85C-97C8E176D254}" dt="2024-03-09T05:59:52.222" v="5633"/>
          <ac:spMkLst>
            <pc:docMk/>
            <pc:sldMk cId="1347110967" sldId="291"/>
            <ac:spMk id="8" creationId="{1B15ED52-F352-441B-82BF-E0EA34836D08}"/>
          </ac:spMkLst>
        </pc:spChg>
        <pc:spChg chg="del">
          <ac:chgData name="Hồ Đức Vũ" userId="d1127ea5-a8e7-4546-b1cb-8f2d42885fa1" providerId="ADAL" clId="{E9E4FE9D-9070-4CAB-A85C-97C8E176D254}" dt="2024-03-09T05:59:52.222" v="5633"/>
          <ac:spMkLst>
            <pc:docMk/>
            <pc:sldMk cId="1347110967" sldId="291"/>
            <ac:spMk id="10" creationId="{3B2E3793-BFE6-45A2-9B7B-E18844431C99}"/>
          </ac:spMkLst>
        </pc:spChg>
        <pc:spChg chg="del">
          <ac:chgData name="Hồ Đức Vũ" userId="d1127ea5-a8e7-4546-b1cb-8f2d42885fa1" providerId="ADAL" clId="{E9E4FE9D-9070-4CAB-A85C-97C8E176D254}" dt="2024-03-09T05:59:52.222" v="5633"/>
          <ac:spMkLst>
            <pc:docMk/>
            <pc:sldMk cId="1347110967" sldId="291"/>
            <ac:spMk id="12" creationId="{BC4C4868-CB8F-4AF9-9CDB-8108F2C19B67}"/>
          </ac:spMkLst>
        </pc:spChg>
        <pc:spChg chg="del">
          <ac:chgData name="Hồ Đức Vũ" userId="d1127ea5-a8e7-4546-b1cb-8f2d42885fa1" providerId="ADAL" clId="{E9E4FE9D-9070-4CAB-A85C-97C8E176D254}" dt="2024-03-09T05:59:52.222" v="5633"/>
          <ac:spMkLst>
            <pc:docMk/>
            <pc:sldMk cId="1347110967" sldId="291"/>
            <ac:spMk id="14" creationId="{375E0459-6403-40CD-989D-56A4407CA12E}"/>
          </ac:spMkLst>
        </pc:spChg>
        <pc:spChg chg="del">
          <ac:chgData name="Hồ Đức Vũ" userId="d1127ea5-a8e7-4546-b1cb-8f2d42885fa1" providerId="ADAL" clId="{E9E4FE9D-9070-4CAB-A85C-97C8E176D254}" dt="2024-03-09T05:59:52.222" v="5633"/>
          <ac:spMkLst>
            <pc:docMk/>
            <pc:sldMk cId="1347110967" sldId="291"/>
            <ac:spMk id="16" creationId="{53E5B1A8-3AC9-4BD1-9BBC-78CA94F2D1BA}"/>
          </ac:spMkLst>
        </pc:spChg>
      </pc:sldChg>
    </pc:docChg>
  </pc:docChgLst>
  <pc:docChgLst>
    <pc:chgData name="Nguyễn Minh Phương" userId="48f70e46-47c5-4cac-8922-cfcff27d1dbe" providerId="ADAL" clId="{9C276790-07D2-4CA8-BDEE-0686532E6758}"/>
    <pc:docChg chg="undo custSel addSld delSld modSld">
      <pc:chgData name="Nguyễn Minh Phương" userId="48f70e46-47c5-4cac-8922-cfcff27d1dbe" providerId="ADAL" clId="{9C276790-07D2-4CA8-BDEE-0686532E6758}" dt="2024-03-08T16:26:53.290" v="288" actId="1076"/>
      <pc:docMkLst>
        <pc:docMk/>
      </pc:docMkLst>
      <pc:sldChg chg="addCm">
        <pc:chgData name="Nguyễn Minh Phương" userId="48f70e46-47c5-4cac-8922-cfcff27d1dbe" providerId="ADAL" clId="{9C276790-07D2-4CA8-BDEE-0686532E6758}" dt="2024-03-08T08:15:56.871" v="8"/>
        <pc:sldMkLst>
          <pc:docMk/>
          <pc:sldMk cId="790063638" sldId="264"/>
        </pc:sldMkLst>
        <pc:extLst>
          <p:ext xmlns:p="http://schemas.openxmlformats.org/presentationml/2006/main" uri="{D6D511B9-2390-475A-947B-AFAB55BFBCF1}">
            <pc226:cmChg xmlns:pc226="http://schemas.microsoft.com/office/powerpoint/2022/06/main/command" chg="add">
              <pc226:chgData name="Nguyễn Minh Phương" userId="48f70e46-47c5-4cac-8922-cfcff27d1dbe" providerId="ADAL" clId="{9C276790-07D2-4CA8-BDEE-0686532E6758}" dt="2024-03-08T08:15:56.871" v="8"/>
              <pc2:cmMkLst xmlns:pc2="http://schemas.microsoft.com/office/powerpoint/2019/9/main/command">
                <pc:docMk/>
                <pc:sldMk cId="790063638" sldId="264"/>
                <pc2:cmMk id="{F78834AA-757A-477E-8C69-9CDE138E8927}"/>
              </pc2:cmMkLst>
            </pc226:cmChg>
          </p:ext>
        </pc:extLst>
      </pc:sldChg>
      <pc:sldChg chg="addSp delSp modSp mod modNotesTx">
        <pc:chgData name="Nguyễn Minh Phương" userId="48f70e46-47c5-4cac-8922-cfcff27d1dbe" providerId="ADAL" clId="{9C276790-07D2-4CA8-BDEE-0686532E6758}" dt="2024-03-08T13:19:51.304" v="285" actId="20577"/>
        <pc:sldMkLst>
          <pc:docMk/>
          <pc:sldMk cId="836950869" sldId="265"/>
        </pc:sldMkLst>
        <pc:spChg chg="del">
          <ac:chgData name="Nguyễn Minh Phương" userId="48f70e46-47c5-4cac-8922-cfcff27d1dbe" providerId="ADAL" clId="{9C276790-07D2-4CA8-BDEE-0686532E6758}" dt="2024-03-08T08:12:04.053" v="0" actId="478"/>
          <ac:spMkLst>
            <pc:docMk/>
            <pc:sldMk cId="836950869" sldId="265"/>
            <ac:spMk id="3" creationId="{9C66F4A3-E873-FCC1-C731-CE17AFF3FBA1}"/>
          </ac:spMkLst>
        </pc:spChg>
        <pc:spChg chg="add mod">
          <ac:chgData name="Nguyễn Minh Phương" userId="48f70e46-47c5-4cac-8922-cfcff27d1dbe" providerId="ADAL" clId="{9C276790-07D2-4CA8-BDEE-0686532E6758}" dt="2024-03-08T13:19:51.304" v="285" actId="20577"/>
          <ac:spMkLst>
            <pc:docMk/>
            <pc:sldMk cId="836950869" sldId="265"/>
            <ac:spMk id="5" creationId="{BFD9A378-B860-94EE-E022-9336031865FA}"/>
          </ac:spMkLst>
        </pc:spChg>
        <pc:picChg chg="add mod">
          <ac:chgData name="Nguyễn Minh Phương" userId="48f70e46-47c5-4cac-8922-cfcff27d1dbe" providerId="ADAL" clId="{9C276790-07D2-4CA8-BDEE-0686532E6758}" dt="2024-03-08T08:12:09.781" v="2" actId="1076"/>
          <ac:picMkLst>
            <pc:docMk/>
            <pc:sldMk cId="836950869" sldId="265"/>
            <ac:picMk id="4" creationId="{52B9E2C5-89C5-350F-FEF8-7E65E1B2CF6B}"/>
          </ac:picMkLst>
        </pc:picChg>
      </pc:sldChg>
      <pc:sldChg chg="addSp delSp modSp mod">
        <pc:chgData name="Nguyễn Minh Phương" userId="48f70e46-47c5-4cac-8922-cfcff27d1dbe" providerId="ADAL" clId="{9C276790-07D2-4CA8-BDEE-0686532E6758}" dt="2024-03-08T08:17:50.251" v="18" actId="1076"/>
        <pc:sldMkLst>
          <pc:docMk/>
          <pc:sldMk cId="1896832055" sldId="266"/>
        </pc:sldMkLst>
        <pc:spChg chg="mod">
          <ac:chgData name="Nguyễn Minh Phương" userId="48f70e46-47c5-4cac-8922-cfcff27d1dbe" providerId="ADAL" clId="{9C276790-07D2-4CA8-BDEE-0686532E6758}" dt="2024-03-08T08:17:09.806" v="11" actId="2711"/>
          <ac:spMkLst>
            <pc:docMk/>
            <pc:sldMk cId="1896832055" sldId="266"/>
            <ac:spMk id="2" creationId="{86691D69-D7F5-2FCA-BEF2-5918AD1D214C}"/>
          </ac:spMkLst>
        </pc:spChg>
        <pc:spChg chg="del">
          <ac:chgData name="Nguyễn Minh Phương" userId="48f70e46-47c5-4cac-8922-cfcff27d1dbe" providerId="ADAL" clId="{9C276790-07D2-4CA8-BDEE-0686532E6758}" dt="2024-03-08T08:13:08.121" v="5" actId="478"/>
          <ac:spMkLst>
            <pc:docMk/>
            <pc:sldMk cId="1896832055" sldId="266"/>
            <ac:spMk id="3" creationId="{4DAEA4F0-ACCF-DFDB-F4A8-2C19D12A448E}"/>
          </ac:spMkLst>
        </pc:spChg>
        <pc:spChg chg="add mod">
          <ac:chgData name="Nguyễn Minh Phương" userId="48f70e46-47c5-4cac-8922-cfcff27d1dbe" providerId="ADAL" clId="{9C276790-07D2-4CA8-BDEE-0686532E6758}" dt="2024-03-08T08:17:09.806" v="11" actId="2711"/>
          <ac:spMkLst>
            <pc:docMk/>
            <pc:sldMk cId="1896832055" sldId="266"/>
            <ac:spMk id="4" creationId="{33C26B5B-45D2-E2F5-E1A4-BE115C5BADC2}"/>
          </ac:spMkLst>
        </pc:spChg>
        <pc:spChg chg="add mod">
          <ac:chgData name="Nguyễn Minh Phương" userId="48f70e46-47c5-4cac-8922-cfcff27d1dbe" providerId="ADAL" clId="{9C276790-07D2-4CA8-BDEE-0686532E6758}" dt="2024-03-08T08:17:42.005" v="16" actId="1076"/>
          <ac:spMkLst>
            <pc:docMk/>
            <pc:sldMk cId="1896832055" sldId="266"/>
            <ac:spMk id="5" creationId="{A07AD911-44E5-C06F-DF9D-89A352C6FA41}"/>
          </ac:spMkLst>
        </pc:spChg>
        <pc:spChg chg="add mod">
          <ac:chgData name="Nguyễn Minh Phương" userId="48f70e46-47c5-4cac-8922-cfcff27d1dbe" providerId="ADAL" clId="{9C276790-07D2-4CA8-BDEE-0686532E6758}" dt="2024-03-08T08:17:50.251" v="18" actId="1076"/>
          <ac:spMkLst>
            <pc:docMk/>
            <pc:sldMk cId="1896832055" sldId="266"/>
            <ac:spMk id="6" creationId="{612AA4A9-4357-96CE-2960-73DFF79FFD01}"/>
          </ac:spMkLst>
        </pc:spChg>
        <pc:spChg chg="add mod">
          <ac:chgData name="Nguyễn Minh Phương" userId="48f70e46-47c5-4cac-8922-cfcff27d1dbe" providerId="ADAL" clId="{9C276790-07D2-4CA8-BDEE-0686532E6758}" dt="2024-03-08T08:17:20.657" v="13" actId="1076"/>
          <ac:spMkLst>
            <pc:docMk/>
            <pc:sldMk cId="1896832055" sldId="266"/>
            <ac:spMk id="7" creationId="{61D5E096-C6C8-98A5-0EE3-43D8C46461BF}"/>
          </ac:spMkLst>
        </pc:spChg>
        <pc:spChg chg="mod">
          <ac:chgData name="Nguyễn Minh Phương" userId="48f70e46-47c5-4cac-8922-cfcff27d1dbe" providerId="ADAL" clId="{9C276790-07D2-4CA8-BDEE-0686532E6758}" dt="2024-03-08T08:17:09.806" v="11" actId="2711"/>
          <ac:spMkLst>
            <pc:docMk/>
            <pc:sldMk cId="1896832055" sldId="266"/>
            <ac:spMk id="8" creationId="{1B15ED52-F352-441B-82BF-E0EA34836D08}"/>
          </ac:spMkLst>
        </pc:spChg>
        <pc:spChg chg="add mod">
          <ac:chgData name="Nguyễn Minh Phương" userId="48f70e46-47c5-4cac-8922-cfcff27d1dbe" providerId="ADAL" clId="{9C276790-07D2-4CA8-BDEE-0686532E6758}" dt="2024-03-08T08:17:15.982" v="12" actId="1076"/>
          <ac:spMkLst>
            <pc:docMk/>
            <pc:sldMk cId="1896832055" sldId="266"/>
            <ac:spMk id="9" creationId="{05D8B572-AABB-70C5-1B44-B85ED717393F}"/>
          </ac:spMkLst>
        </pc:spChg>
        <pc:spChg chg="mod">
          <ac:chgData name="Nguyễn Minh Phương" userId="48f70e46-47c5-4cac-8922-cfcff27d1dbe" providerId="ADAL" clId="{9C276790-07D2-4CA8-BDEE-0686532E6758}" dt="2024-03-08T08:17:09.806" v="11" actId="2711"/>
          <ac:spMkLst>
            <pc:docMk/>
            <pc:sldMk cId="1896832055" sldId="266"/>
            <ac:spMk id="10" creationId="{3B2E3793-BFE6-45A2-9B7B-E18844431C99}"/>
          </ac:spMkLst>
        </pc:spChg>
        <pc:spChg chg="mod">
          <ac:chgData name="Nguyễn Minh Phương" userId="48f70e46-47c5-4cac-8922-cfcff27d1dbe" providerId="ADAL" clId="{9C276790-07D2-4CA8-BDEE-0686532E6758}" dt="2024-03-08T08:17:09.806" v="11" actId="2711"/>
          <ac:spMkLst>
            <pc:docMk/>
            <pc:sldMk cId="1896832055" sldId="266"/>
            <ac:spMk id="12" creationId="{BC4C4868-CB8F-4AF9-9CDB-8108F2C19B67}"/>
          </ac:spMkLst>
        </pc:spChg>
        <pc:spChg chg="mod">
          <ac:chgData name="Nguyễn Minh Phương" userId="48f70e46-47c5-4cac-8922-cfcff27d1dbe" providerId="ADAL" clId="{9C276790-07D2-4CA8-BDEE-0686532E6758}" dt="2024-03-08T08:17:09.806" v="11" actId="2711"/>
          <ac:spMkLst>
            <pc:docMk/>
            <pc:sldMk cId="1896832055" sldId="266"/>
            <ac:spMk id="14" creationId="{375E0459-6403-40CD-989D-56A4407CA12E}"/>
          </ac:spMkLst>
        </pc:spChg>
        <pc:spChg chg="mod">
          <ac:chgData name="Nguyễn Minh Phương" userId="48f70e46-47c5-4cac-8922-cfcff27d1dbe" providerId="ADAL" clId="{9C276790-07D2-4CA8-BDEE-0686532E6758}" dt="2024-03-08T08:17:09.806" v="11" actId="2711"/>
          <ac:spMkLst>
            <pc:docMk/>
            <pc:sldMk cId="1896832055" sldId="266"/>
            <ac:spMk id="16" creationId="{53E5B1A8-3AC9-4BD1-9BBC-78CA94F2D1BA}"/>
          </ac:spMkLst>
        </pc:spChg>
      </pc:sldChg>
      <pc:sldChg chg="addSp delSp modSp mod">
        <pc:chgData name="Nguyễn Minh Phương" userId="48f70e46-47c5-4cac-8922-cfcff27d1dbe" providerId="ADAL" clId="{9C276790-07D2-4CA8-BDEE-0686532E6758}" dt="2024-03-08T08:43:26.041" v="134" actId="2711"/>
        <pc:sldMkLst>
          <pc:docMk/>
          <pc:sldMk cId="624777320" sldId="267"/>
        </pc:sldMkLst>
        <pc:spChg chg="del">
          <ac:chgData name="Nguyễn Minh Phương" userId="48f70e46-47c5-4cac-8922-cfcff27d1dbe" providerId="ADAL" clId="{9C276790-07D2-4CA8-BDEE-0686532E6758}" dt="2024-03-08T08:18:48.049" v="19" actId="478"/>
          <ac:spMkLst>
            <pc:docMk/>
            <pc:sldMk cId="624777320" sldId="267"/>
            <ac:spMk id="3" creationId="{EA39DDFB-6A3B-53E3-A144-E5AE64D44B5B}"/>
          </ac:spMkLst>
        </pc:spChg>
        <pc:spChg chg="add mod">
          <ac:chgData name="Nguyễn Minh Phương" userId="48f70e46-47c5-4cac-8922-cfcff27d1dbe" providerId="ADAL" clId="{9C276790-07D2-4CA8-BDEE-0686532E6758}" dt="2024-03-08T08:32:45.121" v="58" actId="20577"/>
          <ac:spMkLst>
            <pc:docMk/>
            <pc:sldMk cId="624777320" sldId="267"/>
            <ac:spMk id="4" creationId="{3921351B-F94B-A973-7592-030CA3A9EFA1}"/>
          </ac:spMkLst>
        </pc:spChg>
        <pc:spChg chg="add mod">
          <ac:chgData name="Nguyễn Minh Phương" userId="48f70e46-47c5-4cac-8922-cfcff27d1dbe" providerId="ADAL" clId="{9C276790-07D2-4CA8-BDEE-0686532E6758}" dt="2024-03-08T08:43:26.041" v="134" actId="2711"/>
          <ac:spMkLst>
            <pc:docMk/>
            <pc:sldMk cId="624777320" sldId="267"/>
            <ac:spMk id="6" creationId="{561A6CE2-5D74-0D35-D608-53F8B3EECBE3}"/>
          </ac:spMkLst>
        </pc:spChg>
        <pc:picChg chg="add mod">
          <ac:chgData name="Nguyễn Minh Phương" userId="48f70e46-47c5-4cac-8922-cfcff27d1dbe" providerId="ADAL" clId="{9C276790-07D2-4CA8-BDEE-0686532E6758}" dt="2024-03-08T08:30:55.527" v="42" actId="1076"/>
          <ac:picMkLst>
            <pc:docMk/>
            <pc:sldMk cId="624777320" sldId="267"/>
            <ac:picMk id="5" creationId="{B42A7C21-9ACC-544C-302F-6798FACCCE28}"/>
          </ac:picMkLst>
        </pc:picChg>
      </pc:sldChg>
      <pc:sldChg chg="addSp delSp modSp add mod modNotesTx">
        <pc:chgData name="Nguyễn Minh Phương" userId="48f70e46-47c5-4cac-8922-cfcff27d1dbe" providerId="ADAL" clId="{9C276790-07D2-4CA8-BDEE-0686532E6758}" dt="2024-03-08T08:20:08.519" v="39" actId="1076"/>
        <pc:sldMkLst>
          <pc:docMk/>
          <pc:sldMk cId="122373852" sldId="280"/>
        </pc:sldMkLst>
        <pc:spChg chg="mod">
          <ac:chgData name="Nguyễn Minh Phương" userId="48f70e46-47c5-4cac-8922-cfcff27d1dbe" providerId="ADAL" clId="{9C276790-07D2-4CA8-BDEE-0686532E6758}" dt="2024-03-08T08:19:21.316" v="30" actId="20577"/>
          <ac:spMkLst>
            <pc:docMk/>
            <pc:sldMk cId="122373852" sldId="280"/>
            <ac:spMk id="2" creationId="{B9C91333-A85D-EADB-1CF9-59C1D04FE1D5}"/>
          </ac:spMkLst>
        </pc:spChg>
        <pc:spChg chg="del">
          <ac:chgData name="Nguyễn Minh Phương" userId="48f70e46-47c5-4cac-8922-cfcff27d1dbe" providerId="ADAL" clId="{9C276790-07D2-4CA8-BDEE-0686532E6758}" dt="2024-03-08T08:19:14.181" v="21" actId="478"/>
          <ac:spMkLst>
            <pc:docMk/>
            <pc:sldMk cId="122373852" sldId="280"/>
            <ac:spMk id="4" creationId="{53715F87-DF65-CC9B-577D-62107B127D5D}"/>
          </ac:spMkLst>
        </pc:spChg>
        <pc:spChg chg="del">
          <ac:chgData name="Nguyễn Minh Phương" userId="48f70e46-47c5-4cac-8922-cfcff27d1dbe" providerId="ADAL" clId="{9C276790-07D2-4CA8-BDEE-0686532E6758}" dt="2024-03-08T08:19:14.181" v="21" actId="478"/>
          <ac:spMkLst>
            <pc:docMk/>
            <pc:sldMk cId="122373852" sldId="280"/>
            <ac:spMk id="5" creationId="{2948D606-C654-1DDB-C926-CC7E2FEF9115}"/>
          </ac:spMkLst>
        </pc:spChg>
        <pc:spChg chg="del">
          <ac:chgData name="Nguyễn Minh Phương" userId="48f70e46-47c5-4cac-8922-cfcff27d1dbe" providerId="ADAL" clId="{9C276790-07D2-4CA8-BDEE-0686532E6758}" dt="2024-03-08T08:19:14.181" v="21" actId="478"/>
          <ac:spMkLst>
            <pc:docMk/>
            <pc:sldMk cId="122373852" sldId="280"/>
            <ac:spMk id="6" creationId="{884EEDC9-CB95-2F8B-376C-EF158F47FE47}"/>
          </ac:spMkLst>
        </pc:spChg>
        <pc:spChg chg="del">
          <ac:chgData name="Nguyễn Minh Phương" userId="48f70e46-47c5-4cac-8922-cfcff27d1dbe" providerId="ADAL" clId="{9C276790-07D2-4CA8-BDEE-0686532E6758}" dt="2024-03-08T08:19:14.181" v="21" actId="478"/>
          <ac:spMkLst>
            <pc:docMk/>
            <pc:sldMk cId="122373852" sldId="280"/>
            <ac:spMk id="7" creationId="{237BFFD4-C0FA-6151-2E3D-527C440BD755}"/>
          </ac:spMkLst>
        </pc:spChg>
        <pc:spChg chg="del">
          <ac:chgData name="Nguyễn Minh Phương" userId="48f70e46-47c5-4cac-8922-cfcff27d1dbe" providerId="ADAL" clId="{9C276790-07D2-4CA8-BDEE-0686532E6758}" dt="2024-03-08T08:19:14.181" v="21" actId="478"/>
          <ac:spMkLst>
            <pc:docMk/>
            <pc:sldMk cId="122373852" sldId="280"/>
            <ac:spMk id="9" creationId="{539F82E4-CF19-348F-BFE4-6B2FF40C962F}"/>
          </ac:spMkLst>
        </pc:spChg>
        <pc:picChg chg="add mod">
          <ac:chgData name="Nguyễn Minh Phương" userId="48f70e46-47c5-4cac-8922-cfcff27d1dbe" providerId="ADAL" clId="{9C276790-07D2-4CA8-BDEE-0686532E6758}" dt="2024-03-08T08:20:06.568" v="38" actId="1076"/>
          <ac:picMkLst>
            <pc:docMk/>
            <pc:sldMk cId="122373852" sldId="280"/>
            <ac:picMk id="3" creationId="{B445F8FA-2A54-A31D-691F-1A969450FA0D}"/>
          </ac:picMkLst>
        </pc:picChg>
        <pc:picChg chg="add mod">
          <ac:chgData name="Nguyễn Minh Phương" userId="48f70e46-47c5-4cac-8922-cfcff27d1dbe" providerId="ADAL" clId="{9C276790-07D2-4CA8-BDEE-0686532E6758}" dt="2024-03-08T08:20:08.519" v="39" actId="1076"/>
          <ac:picMkLst>
            <pc:docMk/>
            <pc:sldMk cId="122373852" sldId="280"/>
            <ac:picMk id="11" creationId="{F027EDF5-AB76-CE6C-E6A1-E0E3576B9C32}"/>
          </ac:picMkLst>
        </pc:picChg>
      </pc:sldChg>
      <pc:sldChg chg="addSp delSp modSp add mod modNotesTx">
        <pc:chgData name="Nguyễn Minh Phương" userId="48f70e46-47c5-4cac-8922-cfcff27d1dbe" providerId="ADAL" clId="{9C276790-07D2-4CA8-BDEE-0686532E6758}" dt="2024-03-08T13:13:51.018" v="217"/>
        <pc:sldMkLst>
          <pc:docMk/>
          <pc:sldMk cId="1246047881" sldId="282"/>
        </pc:sldMkLst>
        <pc:spChg chg="mod">
          <ac:chgData name="Nguyễn Minh Phương" userId="48f70e46-47c5-4cac-8922-cfcff27d1dbe" providerId="ADAL" clId="{9C276790-07D2-4CA8-BDEE-0686532E6758}" dt="2024-03-08T08:34:52.767" v="72" actId="20577"/>
          <ac:spMkLst>
            <pc:docMk/>
            <pc:sldMk cId="1246047881" sldId="282"/>
            <ac:spMk id="2" creationId="{64C58807-6CBA-B32F-480F-F37FA219FAD9}"/>
          </ac:spMkLst>
        </pc:spChg>
        <pc:spChg chg="del">
          <ac:chgData name="Nguyễn Minh Phương" userId="48f70e46-47c5-4cac-8922-cfcff27d1dbe" providerId="ADAL" clId="{9C276790-07D2-4CA8-BDEE-0686532E6758}" dt="2024-03-08T08:34:39.703" v="61" actId="478"/>
          <ac:spMkLst>
            <pc:docMk/>
            <pc:sldMk cId="1246047881" sldId="282"/>
            <ac:spMk id="4" creationId="{FB6A1B1A-0CF1-8C52-1923-127089E969A0}"/>
          </ac:spMkLst>
        </pc:spChg>
        <pc:spChg chg="del">
          <ac:chgData name="Nguyễn Minh Phương" userId="48f70e46-47c5-4cac-8922-cfcff27d1dbe" providerId="ADAL" clId="{9C276790-07D2-4CA8-BDEE-0686532E6758}" dt="2024-03-08T08:34:39.703" v="61" actId="478"/>
          <ac:spMkLst>
            <pc:docMk/>
            <pc:sldMk cId="1246047881" sldId="282"/>
            <ac:spMk id="6" creationId="{27788A27-4F38-F21C-6A50-89BF95444C1E}"/>
          </ac:spMkLst>
        </pc:spChg>
        <pc:spChg chg="add mod">
          <ac:chgData name="Nguyễn Minh Phương" userId="48f70e46-47c5-4cac-8922-cfcff27d1dbe" providerId="ADAL" clId="{9C276790-07D2-4CA8-BDEE-0686532E6758}" dt="2024-03-08T08:37:12.865" v="79" actId="20577"/>
          <ac:spMkLst>
            <pc:docMk/>
            <pc:sldMk cId="1246047881" sldId="282"/>
            <ac:spMk id="7" creationId="{F30F8C9E-F700-737F-949F-6A8A35BFE2EF}"/>
          </ac:spMkLst>
        </pc:spChg>
        <pc:picChg chg="add mod">
          <ac:chgData name="Nguyễn Minh Phương" userId="48f70e46-47c5-4cac-8922-cfcff27d1dbe" providerId="ADAL" clId="{9C276790-07D2-4CA8-BDEE-0686532E6758}" dt="2024-03-08T08:35:09.572" v="75" actId="1076"/>
          <ac:picMkLst>
            <pc:docMk/>
            <pc:sldMk cId="1246047881" sldId="282"/>
            <ac:picMk id="3" creationId="{6B7D1541-5E92-B68F-C98B-CDCAD0CB59CE}"/>
          </ac:picMkLst>
        </pc:picChg>
        <pc:picChg chg="del">
          <ac:chgData name="Nguyễn Minh Phương" userId="48f70e46-47c5-4cac-8922-cfcff27d1dbe" providerId="ADAL" clId="{9C276790-07D2-4CA8-BDEE-0686532E6758}" dt="2024-03-08T08:34:39.703" v="61" actId="478"/>
          <ac:picMkLst>
            <pc:docMk/>
            <pc:sldMk cId="1246047881" sldId="282"/>
            <ac:picMk id="5" creationId="{DBD23D36-8160-754E-EC93-7B7E683EB6BA}"/>
          </ac:picMkLst>
        </pc:picChg>
      </pc:sldChg>
      <pc:sldChg chg="addSp delSp modSp add mod">
        <pc:chgData name="Nguyễn Minh Phương" userId="48f70e46-47c5-4cac-8922-cfcff27d1dbe" providerId="ADAL" clId="{9C276790-07D2-4CA8-BDEE-0686532E6758}" dt="2024-03-08T08:50:42.289" v="210" actId="478"/>
        <pc:sldMkLst>
          <pc:docMk/>
          <pc:sldMk cId="2728936242" sldId="283"/>
        </pc:sldMkLst>
        <pc:spChg chg="add mod">
          <ac:chgData name="Nguyễn Minh Phương" userId="48f70e46-47c5-4cac-8922-cfcff27d1dbe" providerId="ADAL" clId="{9C276790-07D2-4CA8-BDEE-0686532E6758}" dt="2024-03-08T08:45:39.200" v="147" actId="1076"/>
          <ac:spMkLst>
            <pc:docMk/>
            <pc:sldMk cId="2728936242" sldId="283"/>
            <ac:spMk id="6" creationId="{E6451260-B889-4FE8-5E6F-C8F854878492}"/>
          </ac:spMkLst>
        </pc:spChg>
        <pc:spChg chg="del">
          <ac:chgData name="Nguyễn Minh Phương" userId="48f70e46-47c5-4cac-8922-cfcff27d1dbe" providerId="ADAL" clId="{9C276790-07D2-4CA8-BDEE-0686532E6758}" dt="2024-03-08T08:42:24.243" v="96" actId="478"/>
          <ac:spMkLst>
            <pc:docMk/>
            <pc:sldMk cId="2728936242" sldId="283"/>
            <ac:spMk id="7" creationId="{EEBCBFB7-7512-DA0F-3E62-C9BA902C52F9}"/>
          </ac:spMkLst>
        </pc:spChg>
        <pc:spChg chg="add mod">
          <ac:chgData name="Nguyễn Minh Phương" userId="48f70e46-47c5-4cac-8922-cfcff27d1dbe" providerId="ADAL" clId="{9C276790-07D2-4CA8-BDEE-0686532E6758}" dt="2024-03-08T08:44:20.470" v="142" actId="1076"/>
          <ac:spMkLst>
            <pc:docMk/>
            <pc:sldMk cId="2728936242" sldId="283"/>
            <ac:spMk id="11" creationId="{15B2246C-E145-35A6-F9F8-F17B93B5A1B9}"/>
          </ac:spMkLst>
        </pc:spChg>
        <pc:spChg chg="mod">
          <ac:chgData name="Nguyễn Minh Phương" userId="48f70e46-47c5-4cac-8922-cfcff27d1dbe" providerId="ADAL" clId="{9C276790-07D2-4CA8-BDEE-0686532E6758}" dt="2024-03-08T08:50:19.111" v="203" actId="1076"/>
          <ac:spMkLst>
            <pc:docMk/>
            <pc:sldMk cId="2728936242" sldId="283"/>
            <ac:spMk id="13" creationId="{144A2747-179C-75CF-E417-F005AB4A3FDD}"/>
          </ac:spMkLst>
        </pc:spChg>
        <pc:spChg chg="add mod">
          <ac:chgData name="Nguyễn Minh Phương" userId="48f70e46-47c5-4cac-8922-cfcff27d1dbe" providerId="ADAL" clId="{9C276790-07D2-4CA8-BDEE-0686532E6758}" dt="2024-03-08T08:50:25.159" v="205" actId="1076"/>
          <ac:spMkLst>
            <pc:docMk/>
            <pc:sldMk cId="2728936242" sldId="283"/>
            <ac:spMk id="15" creationId="{75345C04-967F-E61C-373E-DA73A25C034A}"/>
          </ac:spMkLst>
        </pc:spChg>
        <pc:spChg chg="add mod">
          <ac:chgData name="Nguyễn Minh Phương" userId="48f70e46-47c5-4cac-8922-cfcff27d1dbe" providerId="ADAL" clId="{9C276790-07D2-4CA8-BDEE-0686532E6758}" dt="2024-03-08T08:50:12.981" v="202" actId="1076"/>
          <ac:spMkLst>
            <pc:docMk/>
            <pc:sldMk cId="2728936242" sldId="283"/>
            <ac:spMk id="17" creationId="{00F79431-A9B8-4FCC-E630-19C538FC2B88}"/>
          </ac:spMkLst>
        </pc:spChg>
        <pc:spChg chg="add mod">
          <ac:chgData name="Nguyễn Minh Phương" userId="48f70e46-47c5-4cac-8922-cfcff27d1dbe" providerId="ADAL" clId="{9C276790-07D2-4CA8-BDEE-0686532E6758}" dt="2024-03-08T08:50:35.227" v="209" actId="1076"/>
          <ac:spMkLst>
            <pc:docMk/>
            <pc:sldMk cId="2728936242" sldId="283"/>
            <ac:spMk id="18" creationId="{95D9AD97-B564-1430-0C62-6EC18A7BD015}"/>
          </ac:spMkLst>
        </pc:spChg>
        <pc:picChg chg="del">
          <ac:chgData name="Nguyễn Minh Phương" userId="48f70e46-47c5-4cac-8922-cfcff27d1dbe" providerId="ADAL" clId="{9C276790-07D2-4CA8-BDEE-0686532E6758}" dt="2024-03-08T08:38:16.586" v="88" actId="478"/>
          <ac:picMkLst>
            <pc:docMk/>
            <pc:sldMk cId="2728936242" sldId="283"/>
            <ac:picMk id="3" creationId="{A35D505D-343A-2A19-0202-6119C8F402E3}"/>
          </ac:picMkLst>
        </pc:picChg>
        <pc:picChg chg="add mod">
          <ac:chgData name="Nguyễn Minh Phương" userId="48f70e46-47c5-4cac-8922-cfcff27d1dbe" providerId="ADAL" clId="{9C276790-07D2-4CA8-BDEE-0686532E6758}" dt="2024-03-08T08:44:23.838" v="143" actId="1076"/>
          <ac:picMkLst>
            <pc:docMk/>
            <pc:sldMk cId="2728936242" sldId="283"/>
            <ac:picMk id="4" creationId="{CFD42FA9-DFE3-4C28-1639-A5D688FBDB5E}"/>
          </ac:picMkLst>
        </pc:picChg>
        <pc:picChg chg="add del mod">
          <ac:chgData name="Nguyễn Minh Phương" userId="48f70e46-47c5-4cac-8922-cfcff27d1dbe" providerId="ADAL" clId="{9C276790-07D2-4CA8-BDEE-0686532E6758}" dt="2024-03-08T08:50:42.289" v="210" actId="478"/>
          <ac:picMkLst>
            <pc:docMk/>
            <pc:sldMk cId="2728936242" sldId="283"/>
            <ac:picMk id="9" creationId="{57A8F25D-94CC-4765-BEFD-59C2EE622394}"/>
          </ac:picMkLst>
        </pc:picChg>
      </pc:sldChg>
      <pc:sldChg chg="delSp add del">
        <pc:chgData name="Nguyễn Minh Phương" userId="48f70e46-47c5-4cac-8922-cfcff27d1dbe" providerId="ADAL" clId="{9C276790-07D2-4CA8-BDEE-0686532E6758}" dt="2024-03-08T08:37:52.288" v="82" actId="47"/>
        <pc:sldMkLst>
          <pc:docMk/>
          <pc:sldMk cId="4235362091" sldId="283"/>
        </pc:sldMkLst>
        <pc:spChg chg="del">
          <ac:chgData name="Nguyễn Minh Phương" userId="48f70e46-47c5-4cac-8922-cfcff27d1dbe" providerId="ADAL" clId="{9C276790-07D2-4CA8-BDEE-0686532E6758}" dt="2024-03-08T08:34:43.712" v="62" actId="478"/>
          <ac:spMkLst>
            <pc:docMk/>
            <pc:sldMk cId="4235362091" sldId="283"/>
            <ac:spMk id="4" creationId="{9D61CA6A-B816-44F6-EAA8-108B0D3539DC}"/>
          </ac:spMkLst>
        </pc:spChg>
        <pc:spChg chg="del">
          <ac:chgData name="Nguyễn Minh Phương" userId="48f70e46-47c5-4cac-8922-cfcff27d1dbe" providerId="ADAL" clId="{9C276790-07D2-4CA8-BDEE-0686532E6758}" dt="2024-03-08T08:34:43.712" v="62" actId="478"/>
          <ac:spMkLst>
            <pc:docMk/>
            <pc:sldMk cId="4235362091" sldId="283"/>
            <ac:spMk id="6" creationId="{4580D847-DE7F-8B7F-51C1-29D4E10BF0C3}"/>
          </ac:spMkLst>
        </pc:spChg>
        <pc:picChg chg="del">
          <ac:chgData name="Nguyễn Minh Phương" userId="48f70e46-47c5-4cac-8922-cfcff27d1dbe" providerId="ADAL" clId="{9C276790-07D2-4CA8-BDEE-0686532E6758}" dt="2024-03-08T08:34:43.712" v="62" actId="478"/>
          <ac:picMkLst>
            <pc:docMk/>
            <pc:sldMk cId="4235362091" sldId="283"/>
            <ac:picMk id="5" creationId="{58BA0926-AD0D-6A8E-D24F-0AA8FEB36253}"/>
          </ac:picMkLst>
        </pc:picChg>
      </pc:sldChg>
      <pc:sldChg chg="addSp delSp modSp add mod modNotesTx">
        <pc:chgData name="Nguyễn Minh Phương" userId="48f70e46-47c5-4cac-8922-cfcff27d1dbe" providerId="ADAL" clId="{9C276790-07D2-4CA8-BDEE-0686532E6758}" dt="2024-03-08T08:44:57.910" v="146" actId="1076"/>
        <pc:sldMkLst>
          <pc:docMk/>
          <pc:sldMk cId="255169129" sldId="284"/>
        </pc:sldMkLst>
        <pc:spChg chg="del">
          <ac:chgData name="Nguyễn Minh Phương" userId="48f70e46-47c5-4cac-8922-cfcff27d1dbe" providerId="ADAL" clId="{9C276790-07D2-4CA8-BDEE-0686532E6758}" dt="2024-03-08T08:38:50.452" v="94" actId="478"/>
          <ac:spMkLst>
            <pc:docMk/>
            <pc:sldMk cId="255169129" sldId="284"/>
            <ac:spMk id="7" creationId="{A7E80190-9A45-CD24-82C3-2FA61611A655}"/>
          </ac:spMkLst>
        </pc:spChg>
        <pc:picChg chg="add mod">
          <ac:chgData name="Nguyễn Minh Phương" userId="48f70e46-47c5-4cac-8922-cfcff27d1dbe" providerId="ADAL" clId="{9C276790-07D2-4CA8-BDEE-0686532E6758}" dt="2024-03-08T08:44:56.492" v="145" actId="1076"/>
          <ac:picMkLst>
            <pc:docMk/>
            <pc:sldMk cId="255169129" sldId="284"/>
            <ac:picMk id="3" creationId="{547414CE-9BFE-B655-3B7E-887B9FE5348A}"/>
          </ac:picMkLst>
        </pc:picChg>
        <pc:picChg chg="del">
          <ac:chgData name="Nguyễn Minh Phương" userId="48f70e46-47c5-4cac-8922-cfcff27d1dbe" providerId="ADAL" clId="{9C276790-07D2-4CA8-BDEE-0686532E6758}" dt="2024-03-08T08:38:43.206" v="92" actId="478"/>
          <ac:picMkLst>
            <pc:docMk/>
            <pc:sldMk cId="255169129" sldId="284"/>
            <ac:picMk id="4" creationId="{B139EF48-7206-9F78-D263-82F42E126F1E}"/>
          </ac:picMkLst>
        </pc:picChg>
        <pc:picChg chg="add mod">
          <ac:chgData name="Nguyễn Minh Phương" userId="48f70e46-47c5-4cac-8922-cfcff27d1dbe" providerId="ADAL" clId="{9C276790-07D2-4CA8-BDEE-0686532E6758}" dt="2024-03-08T08:44:57.910" v="146" actId="1076"/>
          <ac:picMkLst>
            <pc:docMk/>
            <pc:sldMk cId="255169129" sldId="284"/>
            <ac:picMk id="5" creationId="{B92CC0F7-083D-FEEE-F0A3-AFFF84EE6095}"/>
          </ac:picMkLst>
        </pc:picChg>
      </pc:sldChg>
      <pc:sldChg chg="add del">
        <pc:chgData name="Nguyễn Minh Phương" userId="48f70e46-47c5-4cac-8922-cfcff27d1dbe" providerId="ADAL" clId="{9C276790-07D2-4CA8-BDEE-0686532E6758}" dt="2024-03-08T08:38:07.103" v="85" actId="47"/>
        <pc:sldMkLst>
          <pc:docMk/>
          <pc:sldMk cId="3307485139" sldId="284"/>
        </pc:sldMkLst>
      </pc:sldChg>
      <pc:sldChg chg="addSp delSp modSp add mod">
        <pc:chgData name="Nguyễn Minh Phương" userId="48f70e46-47c5-4cac-8922-cfcff27d1dbe" providerId="ADAL" clId="{9C276790-07D2-4CA8-BDEE-0686532E6758}" dt="2024-03-08T16:26:53.290" v="288" actId="1076"/>
        <pc:sldMkLst>
          <pc:docMk/>
          <pc:sldMk cId="1205531137" sldId="285"/>
        </pc:sldMkLst>
        <pc:spChg chg="add mod">
          <ac:chgData name="Nguyễn Minh Phương" userId="48f70e46-47c5-4cac-8922-cfcff27d1dbe" providerId="ADAL" clId="{9C276790-07D2-4CA8-BDEE-0686532E6758}" dt="2024-03-08T16:26:53.290" v="288" actId="1076"/>
          <ac:spMkLst>
            <pc:docMk/>
            <pc:sldMk cId="1205531137" sldId="285"/>
            <ac:spMk id="6" creationId="{E9A0B122-99B1-8388-5010-D93FEFC63DF3}"/>
          </ac:spMkLst>
        </pc:spChg>
        <pc:picChg chg="del">
          <ac:chgData name="Nguyễn Minh Phương" userId="48f70e46-47c5-4cac-8922-cfcff27d1dbe" providerId="ADAL" clId="{9C276790-07D2-4CA8-BDEE-0686532E6758}" dt="2024-03-08T08:52:02.921" v="212" actId="478"/>
          <ac:picMkLst>
            <pc:docMk/>
            <pc:sldMk cId="1205531137" sldId="285"/>
            <ac:picMk id="3" creationId="{23F0A9D5-41C1-2F66-E93D-8DCE53AA04A7}"/>
          </ac:picMkLst>
        </pc:picChg>
        <pc:picChg chg="add mod">
          <ac:chgData name="Nguyễn Minh Phương" userId="48f70e46-47c5-4cac-8922-cfcff27d1dbe" providerId="ADAL" clId="{9C276790-07D2-4CA8-BDEE-0686532E6758}" dt="2024-03-08T08:52:15.813" v="215" actId="1076"/>
          <ac:picMkLst>
            <pc:docMk/>
            <pc:sldMk cId="1205531137" sldId="285"/>
            <ac:picMk id="4" creationId="{4C2384CB-3947-5A77-CC60-EE0789E28E99}"/>
          </ac:picMkLst>
        </pc:picChg>
        <pc:picChg chg="del">
          <ac:chgData name="Nguyễn Minh Phương" userId="48f70e46-47c5-4cac-8922-cfcff27d1dbe" providerId="ADAL" clId="{9C276790-07D2-4CA8-BDEE-0686532E6758}" dt="2024-03-08T08:52:02.921" v="212" actId="478"/>
          <ac:picMkLst>
            <pc:docMk/>
            <pc:sldMk cId="1205531137" sldId="285"/>
            <ac:picMk id="5" creationId="{2A1CC669-5176-944C-B114-B586CD9D9F63}"/>
          </ac:picMkLst>
        </pc:picChg>
      </pc:sldChg>
      <pc:sldChg chg="add del">
        <pc:chgData name="Nguyễn Minh Phương" userId="48f70e46-47c5-4cac-8922-cfcff27d1dbe" providerId="ADAL" clId="{9C276790-07D2-4CA8-BDEE-0686532E6758}" dt="2024-03-08T08:38:11.236" v="86" actId="47"/>
        <pc:sldMkLst>
          <pc:docMk/>
          <pc:sldMk cId="3650959637" sldId="285"/>
        </pc:sldMkLst>
      </pc:sldChg>
    </pc:docChg>
  </pc:docChgLst>
  <pc:docChgLst>
    <pc:chgData name="Hồ Đức Vũ" userId="S::106200284@sv1.dut.udn.vn::d1127ea5-a8e7-4546-b1cb-8f2d42885fa1" providerId="AD" clId="Web-{60160F79-BD9B-20F8-D0FF-8E63A3BA5A66}"/>
    <pc:docChg chg="addSld modSld">
      <pc:chgData name="Hồ Đức Vũ" userId="S::106200284@sv1.dut.udn.vn::d1127ea5-a8e7-4546-b1cb-8f2d42885fa1" providerId="AD" clId="Web-{60160F79-BD9B-20F8-D0FF-8E63A3BA5A66}" dt="2024-03-08T06:25:36.597" v="157" actId="20577"/>
      <pc:docMkLst>
        <pc:docMk/>
      </pc:docMkLst>
      <pc:sldChg chg="modSp new">
        <pc:chgData name="Hồ Đức Vũ" userId="S::106200284@sv1.dut.udn.vn::d1127ea5-a8e7-4546-b1cb-8f2d42885fa1" providerId="AD" clId="Web-{60160F79-BD9B-20F8-D0FF-8E63A3BA5A66}" dt="2024-03-08T06:22:32.783" v="48" actId="20577"/>
        <pc:sldMkLst>
          <pc:docMk/>
          <pc:sldMk cId="269274591" sldId="258"/>
        </pc:sldMkLst>
        <pc:spChg chg="mod">
          <ac:chgData name="Hồ Đức Vũ" userId="S::106200284@sv1.dut.udn.vn::d1127ea5-a8e7-4546-b1cb-8f2d42885fa1" providerId="AD" clId="Web-{60160F79-BD9B-20F8-D0FF-8E63A3BA5A66}" dt="2024-03-08T06:21:55.908" v="17" actId="20577"/>
          <ac:spMkLst>
            <pc:docMk/>
            <pc:sldMk cId="269274591" sldId="258"/>
            <ac:spMk id="2" creationId="{FE3ED207-B705-2682-4213-26ACD297DE97}"/>
          </ac:spMkLst>
        </pc:spChg>
        <pc:spChg chg="mod">
          <ac:chgData name="Hồ Đức Vũ" userId="S::106200284@sv1.dut.udn.vn::d1127ea5-a8e7-4546-b1cb-8f2d42885fa1" providerId="AD" clId="Web-{60160F79-BD9B-20F8-D0FF-8E63A3BA5A66}" dt="2024-03-08T06:22:32.783" v="48" actId="20577"/>
          <ac:spMkLst>
            <pc:docMk/>
            <pc:sldMk cId="269274591" sldId="258"/>
            <ac:spMk id="3" creationId="{CBF89DEC-F416-3815-B9AF-E2274B5C592F}"/>
          </ac:spMkLst>
        </pc:spChg>
      </pc:sldChg>
      <pc:sldChg chg="modSp new">
        <pc:chgData name="Hồ Đức Vũ" userId="S::106200284@sv1.dut.udn.vn::d1127ea5-a8e7-4546-b1cb-8f2d42885fa1" providerId="AD" clId="Web-{60160F79-BD9B-20F8-D0FF-8E63A3BA5A66}" dt="2024-03-08T06:25:36.597" v="157" actId="20577"/>
        <pc:sldMkLst>
          <pc:docMk/>
          <pc:sldMk cId="979855908" sldId="259"/>
        </pc:sldMkLst>
        <pc:spChg chg="mod">
          <ac:chgData name="Hồ Đức Vũ" userId="S::106200284@sv1.dut.udn.vn::d1127ea5-a8e7-4546-b1cb-8f2d42885fa1" providerId="AD" clId="Web-{60160F79-BD9B-20F8-D0FF-8E63A3BA5A66}" dt="2024-03-08T06:22:45.346" v="61" actId="20577"/>
          <ac:spMkLst>
            <pc:docMk/>
            <pc:sldMk cId="979855908" sldId="259"/>
            <ac:spMk id="2" creationId="{192BFAEF-F291-DFD1-3DDA-DCC2E2475DD2}"/>
          </ac:spMkLst>
        </pc:spChg>
        <pc:spChg chg="mod">
          <ac:chgData name="Hồ Đức Vũ" userId="S::106200284@sv1.dut.udn.vn::d1127ea5-a8e7-4546-b1cb-8f2d42885fa1" providerId="AD" clId="Web-{60160F79-BD9B-20F8-D0FF-8E63A3BA5A66}" dt="2024-03-08T06:25:36.597" v="157" actId="20577"/>
          <ac:spMkLst>
            <pc:docMk/>
            <pc:sldMk cId="979855908" sldId="259"/>
            <ac:spMk id="3" creationId="{BF8B6DB2-9303-F71E-1F17-255EA883CCDE}"/>
          </ac:spMkLst>
        </pc:spChg>
      </pc:sldChg>
    </pc:docChg>
  </pc:docChgLst>
  <pc:docChgLst>
    <pc:chgData name="Huỳnh Vũ Đình Phước" userId="S::106200240@sv1.dut.udn.vn::5d7853cb-ef45-4c11-9395-5931eeaccd2a" providerId="AD" clId="Web-{51636A8E-6B5D-876C-8140-C26259125A2C}"/>
    <pc:docChg chg="addSld delSld modSld">
      <pc:chgData name="Huỳnh Vũ Đình Phước" userId="S::106200240@sv1.dut.udn.vn::5d7853cb-ef45-4c11-9395-5931eeaccd2a" providerId="AD" clId="Web-{51636A8E-6B5D-876C-8140-C26259125A2C}" dt="2024-03-08T16:45:18.180" v="51"/>
      <pc:docMkLst>
        <pc:docMk/>
      </pc:docMkLst>
      <pc:sldChg chg="modSp">
        <pc:chgData name="Huỳnh Vũ Đình Phước" userId="S::106200240@sv1.dut.udn.vn::5d7853cb-ef45-4c11-9395-5931eeaccd2a" providerId="AD" clId="Web-{51636A8E-6B5D-876C-8140-C26259125A2C}" dt="2024-03-08T16:44:37.164" v="49" actId="20577"/>
        <pc:sldMkLst>
          <pc:docMk/>
          <pc:sldMk cId="3249654493" sldId="274"/>
        </pc:sldMkLst>
        <pc:spChg chg="mod">
          <ac:chgData name="Huỳnh Vũ Đình Phước" userId="S::106200240@sv1.dut.udn.vn::5d7853cb-ef45-4c11-9395-5931eeaccd2a" providerId="AD" clId="Web-{51636A8E-6B5D-876C-8140-C26259125A2C}" dt="2024-03-08T16:44:37.164" v="49" actId="20577"/>
          <ac:spMkLst>
            <pc:docMk/>
            <pc:sldMk cId="3249654493" sldId="274"/>
            <ac:spMk id="3" creationId="{069272DE-F88C-DB41-DF92-E3CE8D72DE62}"/>
          </ac:spMkLst>
        </pc:spChg>
      </pc:sldChg>
      <pc:sldChg chg="add del replId">
        <pc:chgData name="Huỳnh Vũ Đình Phước" userId="S::106200240@sv1.dut.udn.vn::5d7853cb-ef45-4c11-9395-5931eeaccd2a" providerId="AD" clId="Web-{51636A8E-6B5D-876C-8140-C26259125A2C}" dt="2024-03-08T16:45:18.180" v="51"/>
        <pc:sldMkLst>
          <pc:docMk/>
          <pc:sldMk cId="2695018247" sldId="288"/>
        </pc:sldMkLst>
      </pc:sldChg>
    </pc:docChg>
  </pc:docChgLst>
  <pc:docChgLst>
    <pc:chgData name="Hồ Đức Vũ" userId="S::106200284@sv1.dut.udn.vn::d1127ea5-a8e7-4546-b1cb-8f2d42885fa1" providerId="AD" clId="Web-{3F9513F0-2B3A-39E3-7C42-AA123DCA99B0}"/>
    <pc:docChg chg="modSld">
      <pc:chgData name="Hồ Đức Vũ" userId="S::106200284@sv1.dut.udn.vn::d1127ea5-a8e7-4546-b1cb-8f2d42885fa1" providerId="AD" clId="Web-{3F9513F0-2B3A-39E3-7C42-AA123DCA99B0}" dt="2024-03-09T03:58:22.188" v="5" actId="20577"/>
      <pc:docMkLst>
        <pc:docMk/>
      </pc:docMkLst>
      <pc:sldChg chg="modSp">
        <pc:chgData name="Hồ Đức Vũ" userId="S::106200284@sv1.dut.udn.vn::d1127ea5-a8e7-4546-b1cb-8f2d42885fa1" providerId="AD" clId="Web-{3F9513F0-2B3A-39E3-7C42-AA123DCA99B0}" dt="2024-03-09T03:58:22.188" v="5" actId="20577"/>
        <pc:sldMkLst>
          <pc:docMk/>
          <pc:sldMk cId="3249654493" sldId="274"/>
        </pc:sldMkLst>
        <pc:spChg chg="mod">
          <ac:chgData name="Hồ Đức Vũ" userId="S::106200284@sv1.dut.udn.vn::d1127ea5-a8e7-4546-b1cb-8f2d42885fa1" providerId="AD" clId="Web-{3F9513F0-2B3A-39E3-7C42-AA123DCA99B0}" dt="2024-03-09T03:58:22.188" v="5" actId="20577"/>
          <ac:spMkLst>
            <pc:docMk/>
            <pc:sldMk cId="3249654493" sldId="274"/>
            <ac:spMk id="3" creationId="{069272DE-F88C-DB41-DF92-E3CE8D72DE62}"/>
          </ac:spMkLst>
        </pc:spChg>
      </pc:sldChg>
    </pc:docChg>
  </pc:docChgLst>
</pc:chgInfo>
</file>

<file path=ppt/comments/modernComment_108_2F176A16.xml><?xml version="1.0" encoding="utf-8"?>
<p188:cmLst xmlns:a="http://schemas.openxmlformats.org/drawingml/2006/main" xmlns:r="http://schemas.openxmlformats.org/officeDocument/2006/relationships" xmlns:p188="http://schemas.microsoft.com/office/powerpoint/2018/8/main">
  <p188:cm id="{F78834AA-757A-477E-8C69-9CDE138E8927}" authorId="{D53575B2-694E-78E2-A910-BB32688E31B5}" created="2024-03-08T08:15:56.810">
    <pc:sldMkLst xmlns:pc="http://schemas.microsoft.com/office/powerpoint/2013/main/command">
      <pc:docMk/>
      <pc:sldMk cId="790063638" sldId="264"/>
    </pc:sldMkLst>
    <p188:replyLst>
      <p188:reply id="{5E916D4A-E8B5-4ADA-A629-DDE7CD435372}" authorId="{0CC9B130-CA41-1253-BDF7-09C59E728C50}" created="2024-03-08T08:18:13.015">
        <p188:txBody>
          <a:bodyPr/>
          <a:lstStyle/>
          <a:p>
            <a:r>
              <a:rPr lang="en-US"/>
              <a:t>Có ghi ở note kìa
</a:t>
            </a:r>
          </a:p>
        </p188:txBody>
      </p188:reply>
      <p188:reply id="{B287C79E-07F3-4F97-AEAF-10B7D0CFF47F}" authorId="{0CC9B130-CA41-1253-BDF7-09C59E728C50}" created="2024-03-08T08:18:30.126">
        <p188:txBody>
          <a:bodyPr/>
          <a:lstStyle/>
          <a:p>
            <a:r>
              <a:rPr lang="en-US"/>
              <a:t>Nhìn ảnh là ra thôi</a:t>
            </a:r>
          </a:p>
        </p188:txBody>
      </p188:reply>
      <p188:reply id="{E0EE8E39-CD57-4144-A25B-AE37EBD34BC4}" authorId="{0CC9B130-CA41-1253-BDF7-09C59E728C50}" created="2024-03-08T08:19:00.449">
        <p188:txBody>
          <a:bodyPr/>
          <a:lstStyle/>
          <a:p>
            <a:r>
              <a:rPr lang="en-US"/>
              <a:t>Hay để t bao lại?
</a:t>
            </a:r>
          </a:p>
        </p188:txBody>
      </p188:reply>
    </p188:replyLst>
    <p188:txBody>
      <a:bodyPr/>
      <a:lstStyle/>
      <a:p>
        <a:r>
          <a:rPr lang="en-US"/>
          <a:t>Các bước thực hiện ghi hẳn ra củng được mà
</a:t>
        </a:r>
      </a:p>
    </p188:txBody>
  </p188:cm>
</p188:cmLst>
</file>

<file path=ppt/comments/modernComment_109_31E2DB55.xml><?xml version="1.0" encoding="utf-8"?>
<p188:cmLst xmlns:a="http://schemas.openxmlformats.org/drawingml/2006/main" xmlns:r="http://schemas.openxmlformats.org/officeDocument/2006/relationships" xmlns:p188="http://schemas.microsoft.com/office/powerpoint/2018/8/main">
  <p188:cm id="{387B5197-8CE3-48C4-A8C5-AECCB9406B3E}" authorId="{0CC9B130-CA41-1253-BDF7-09C59E728C50}" created="2024-03-08T08:22:10.396">
    <pc:sldMkLst xmlns:pc="http://schemas.microsoft.com/office/powerpoint/2013/main/command">
      <pc:docMk/>
      <pc:sldMk cId="836950869" sldId="265"/>
    </pc:sldMkLst>
    <p188:txBody>
      <a:bodyPr/>
      <a:lstStyle/>
      <a:p>
        <a:r>
          <a:rPr lang="en-US"/>
          <a:t>Thiếu chuyển ảnh được resize sang geytype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6498C-C1DC-471F-B767-4DC2398C24D4}"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5A8C0-E4A5-4AA8-902B-61AF87CE5C03}" type="slidenum">
              <a:rPr lang="en-US" smtClean="0"/>
              <a:t>‹#›</a:t>
            </a:fld>
            <a:endParaRPr lang="en-US"/>
          </a:p>
        </p:txBody>
      </p:sp>
    </p:spTree>
    <p:extLst>
      <p:ext uri="{BB962C8B-B14F-4D97-AF65-F5344CB8AC3E}">
        <p14:creationId xmlns:p14="http://schemas.microsoft.com/office/powerpoint/2010/main" val="123797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Histogram  là biểu đồ phân phối cường độ màu sắc theo giá trị.</a:t>
            </a:r>
          </a:p>
          <a:p>
            <a:r>
              <a:rPr lang="en-US"/>
              <a:t>- Gradient là đạo hàm của vector cường độ màu săc thay đổi từ pixel này đến pixel khác.</a:t>
            </a:r>
          </a:p>
          <a:p>
            <a:r>
              <a:rPr lang="en-US"/>
              <a:t>- HOG là một phương pháp được sử dụng để phát hiện và phân loại vật thể trong ảnh dựa trên tính toán gradient của hình ảnh và xây dựng vector histogram.</a:t>
            </a:r>
          </a:p>
          <a:p>
            <a:r>
              <a:rPr lang="en-US"/>
              <a:t>- HOG sử dụng feature description, tạo ra 2 ma trận bao gồm độ lớn gradient và phương của gradient.</a:t>
            </a:r>
          </a:p>
          <a:p>
            <a:r>
              <a:rPr lang="en-US"/>
              <a:t>- Hình ảnh được chia thành các cell, có một slide window (còn được gọi là Block) có kích thước 2x2 cell trượt tren bức ảnh. Tại các cell thì ta sẽ tình gradient và cho ra 2 ma trận bao gồm gradient magnitude và gradient orientation.</a:t>
            </a:r>
          </a:p>
          <a:p>
            <a:r>
              <a:rPr lang="en-US"/>
              <a:t>- Khi mà có các 2 ma trận ở trên thì ta có thể kết hợp nó lại và tạo ra một biểu đồ phân phối histogram như trong hình.</a:t>
            </a:r>
          </a:p>
          <a:p>
            <a:r>
              <a:rPr lang="en-US"/>
              <a:t>- Quá trình cụ thể mà mình lấy trong bài báo HOG Human Detect có các bước như tên slide, bao gồm</a:t>
            </a:r>
          </a:p>
        </p:txBody>
      </p:sp>
      <p:sp>
        <p:nvSpPr>
          <p:cNvPr id="4" name="Slide Number Placeholder 3"/>
          <p:cNvSpPr>
            <a:spLocks noGrp="1"/>
          </p:cNvSpPr>
          <p:nvPr>
            <p:ph type="sldNum" sz="quarter" idx="5"/>
          </p:nvPr>
        </p:nvSpPr>
        <p:spPr/>
        <p:txBody>
          <a:bodyPr/>
          <a:lstStyle/>
          <a:p>
            <a:fld id="{6565A8C0-E4A5-4AA8-902B-61AF87CE5C03}" type="slidenum">
              <a:rPr lang="en-US" smtClean="0"/>
              <a:t>5</a:t>
            </a:fld>
            <a:endParaRPr lang="en-US"/>
          </a:p>
        </p:txBody>
      </p:sp>
    </p:spTree>
    <p:extLst>
      <p:ext uri="{BB962C8B-B14F-4D97-AF65-F5344CB8AC3E}">
        <p14:creationId xmlns:p14="http://schemas.microsoft.com/office/powerpoint/2010/main" val="220318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FFFFFF"/>
                </a:solidFill>
                <a:effectLst/>
                <a:latin typeface="SegoeUIVariable"/>
              </a:rPr>
              <a:t>N</a:t>
            </a:r>
            <a:r>
              <a:rPr lang="vi-VN" b="0" i="0">
                <a:solidFill>
                  <a:srgbClr val="FFFFFF"/>
                </a:solidFill>
                <a:effectLst/>
                <a:latin typeface="SegoeUIVariable"/>
              </a:rPr>
              <a:t>hư trong ảnh, sau khi chuẩn hóa các khối, chúng được nối lại thành vector đặc trưng HOG. Vector đặc trưng HOG là một cách biểu diễn ảnh hoặc một phần của ảnh bằng phân bố của các hướng cạnh trong ảnh. Vector đặc trưng HOG có thể được sử dụng làm đầu vào cho một bộ phân loại, chẳng hạn như máy vector hỗ trợ (SVM), để thực hiện các tác vụ nhận dạng ảnh hoặc phát hiện đối tượng. </a:t>
            </a:r>
            <a:endParaRPr lang="en-US"/>
          </a:p>
        </p:txBody>
      </p:sp>
      <p:sp>
        <p:nvSpPr>
          <p:cNvPr id="4" name="Slide Number Placeholder 3"/>
          <p:cNvSpPr>
            <a:spLocks noGrp="1"/>
          </p:cNvSpPr>
          <p:nvPr>
            <p:ph type="sldNum" sz="quarter" idx="5"/>
          </p:nvPr>
        </p:nvSpPr>
        <p:spPr/>
        <p:txBody>
          <a:bodyPr/>
          <a:lstStyle/>
          <a:p>
            <a:fld id="{6565A8C0-E4A5-4AA8-902B-61AF87CE5C03}" type="slidenum">
              <a:rPr lang="en-US" smtClean="0"/>
              <a:t>19</a:t>
            </a:fld>
            <a:endParaRPr lang="en-US"/>
          </a:p>
        </p:txBody>
      </p:sp>
    </p:spTree>
    <p:extLst>
      <p:ext uri="{BB962C8B-B14F-4D97-AF65-F5344CB8AC3E}">
        <p14:creationId xmlns:p14="http://schemas.microsoft.com/office/powerpoint/2010/main" val="3181306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65A8C0-E4A5-4AA8-902B-61AF87CE5C03}" type="slidenum">
              <a:rPr lang="en-US" smtClean="0"/>
              <a:t>26</a:t>
            </a:fld>
            <a:endParaRPr lang="en-US"/>
          </a:p>
        </p:txBody>
      </p:sp>
    </p:spTree>
    <p:extLst>
      <p:ext uri="{BB962C8B-B14F-4D97-AF65-F5344CB8AC3E}">
        <p14:creationId xmlns:p14="http://schemas.microsoft.com/office/powerpoint/2010/main" val="105008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Tiền xử lý –  input image -&gt; scaling and covert to grayscale</a:t>
            </a:r>
          </a:p>
          <a:p>
            <a:pPr marL="228600" indent="-228600">
              <a:buAutoNum type="arabicPeriod"/>
            </a:pPr>
            <a:r>
              <a:rPr lang="en-US"/>
              <a:t>Generate gradient image</a:t>
            </a:r>
          </a:p>
          <a:p>
            <a:pPr marL="228600" indent="-228600">
              <a:buAutoNum type="arabicPeriod"/>
            </a:pPr>
            <a:r>
              <a:rPr lang="en-US"/>
              <a:t>Chia ảnh thành cell và block -&gt; Tính toán Gradient</a:t>
            </a:r>
          </a:p>
          <a:p>
            <a:pPr marL="228600" indent="-228600">
              <a:buAutoNum type="arabicPeriod"/>
            </a:pPr>
            <a:r>
              <a:rPr lang="en-US"/>
              <a:t>Normalization histogram</a:t>
            </a:r>
          </a:p>
          <a:p>
            <a:pPr marL="228600" indent="-228600">
              <a:buAutoNum type="arabicPeriod"/>
            </a:pPr>
            <a:r>
              <a:rPr lang="en-US"/>
              <a:t>HOG Feature Vector</a:t>
            </a:r>
          </a:p>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6565A8C0-E4A5-4AA8-902B-61AF87CE5C03}" type="slidenum">
              <a:rPr lang="en-US" smtClean="0"/>
              <a:t>7</a:t>
            </a:fld>
            <a:endParaRPr lang="en-US"/>
          </a:p>
        </p:txBody>
      </p:sp>
    </p:spTree>
    <p:extLst>
      <p:ext uri="{BB962C8B-B14F-4D97-AF65-F5344CB8AC3E}">
        <p14:creationId xmlns:p14="http://schemas.microsoft.com/office/powerpoint/2010/main" val="1474300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1B1B1B"/>
                </a:solidFill>
                <a:effectLst/>
                <a:latin typeface="Open Sans" panose="020B0606030504020204" pitchFamily="34" charset="0"/>
              </a:rPr>
              <a:t>Bước chuẩn hóa này hoàn toàn không bắt buộc, nhưng trong một số trường hợp, bước này có thể cải thiện hiệu suất của bộ mô tả HOG.</a:t>
            </a:r>
            <a:endParaRPr lang="en-US"/>
          </a:p>
        </p:txBody>
      </p:sp>
      <p:sp>
        <p:nvSpPr>
          <p:cNvPr id="4" name="Slide Number Placeholder 3"/>
          <p:cNvSpPr>
            <a:spLocks noGrp="1"/>
          </p:cNvSpPr>
          <p:nvPr>
            <p:ph type="sldNum" sz="quarter" idx="5"/>
          </p:nvPr>
        </p:nvSpPr>
        <p:spPr/>
        <p:txBody>
          <a:bodyPr/>
          <a:lstStyle/>
          <a:p>
            <a:fld id="{6565A8C0-E4A5-4AA8-902B-61AF87CE5C03}" type="slidenum">
              <a:rPr lang="en-US" smtClean="0"/>
              <a:t>8</a:t>
            </a:fld>
            <a:endParaRPr lang="en-US"/>
          </a:p>
        </p:txBody>
      </p:sp>
    </p:spTree>
    <p:extLst>
      <p:ext uri="{BB962C8B-B14F-4D97-AF65-F5344CB8AC3E}">
        <p14:creationId xmlns:p14="http://schemas.microsoft.com/office/powerpoint/2010/main" val="354155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Ví dụ: Giả sử ta có điểm ảnh như sau</a:t>
            </a:r>
          </a:p>
          <a:p>
            <a:endParaRPr lang="en-US"/>
          </a:p>
        </p:txBody>
      </p:sp>
      <p:sp>
        <p:nvSpPr>
          <p:cNvPr id="4" name="Slide Number Placeholder 3"/>
          <p:cNvSpPr>
            <a:spLocks noGrp="1"/>
          </p:cNvSpPr>
          <p:nvPr>
            <p:ph type="sldNum" sz="quarter" idx="5"/>
          </p:nvPr>
        </p:nvSpPr>
        <p:spPr/>
        <p:txBody>
          <a:bodyPr/>
          <a:lstStyle/>
          <a:p>
            <a:fld id="{6565A8C0-E4A5-4AA8-902B-61AF87CE5C03}" type="slidenum">
              <a:rPr lang="en-US" smtClean="0"/>
              <a:t>10</a:t>
            </a:fld>
            <a:endParaRPr lang="en-US"/>
          </a:p>
        </p:txBody>
      </p:sp>
    </p:spTree>
    <p:extLst>
      <p:ext uri="{BB962C8B-B14F-4D97-AF65-F5344CB8AC3E}">
        <p14:creationId xmlns:p14="http://schemas.microsoft.com/office/powerpoint/2010/main" val="80989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anose="020B0604020202020204" pitchFamily="34" charset="0"/>
                <a:cs typeface="Arial" panose="020B0604020202020204" pitchFamily="34" charset="0"/>
              </a:rPr>
              <a:t>Ví dụ: </a:t>
            </a:r>
            <a:r>
              <a:rPr lang="vi-VN" b="0" i="0">
                <a:solidFill>
                  <a:srgbClr val="1B1B1B"/>
                </a:solidFill>
                <a:effectLst/>
                <a:latin typeface="Arial" panose="020B0604020202020204" pitchFamily="34" charset="0"/>
                <a:cs typeface="Arial" panose="020B0604020202020204" pitchFamily="34" charset="0"/>
              </a:rPr>
              <a:t>hình ảnh của chúng ta có kích thước là 64x128, ta sẽ chia mỗi hình ảnh thành các block có kích thước 16x16. Mỗi block sẽ bao gồm 4 cell, mỗi cell có kích thước là 8x8.</a:t>
            </a:r>
            <a:endParaRPr lang="en-US">
              <a:latin typeface="Arial" panose="020B06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6565A8C0-E4A5-4AA8-902B-61AF87CE5C03}" type="slidenum">
              <a:rPr lang="en-US" smtClean="0"/>
              <a:t>13</a:t>
            </a:fld>
            <a:endParaRPr lang="en-US"/>
          </a:p>
        </p:txBody>
      </p:sp>
    </p:spTree>
    <p:extLst>
      <p:ext uri="{BB962C8B-B14F-4D97-AF65-F5344CB8AC3E}">
        <p14:creationId xmlns:p14="http://schemas.microsoft.com/office/powerpoint/2010/main" val="393342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65A8C0-E4A5-4AA8-902B-61AF87CE5C03}" type="slidenum">
              <a:rPr lang="en-US" smtClean="0"/>
              <a:t>14</a:t>
            </a:fld>
            <a:endParaRPr lang="en-US"/>
          </a:p>
        </p:txBody>
      </p:sp>
    </p:spTree>
    <p:extLst>
      <p:ext uri="{BB962C8B-B14F-4D97-AF65-F5344CB8AC3E}">
        <p14:creationId xmlns:p14="http://schemas.microsoft.com/office/powerpoint/2010/main" val="263779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 (160 ; 180) =&gt; x1 = 180, x0 = 160 và x = 165</a:t>
            </a:r>
          </a:p>
          <a:p>
            <a:r>
              <a:rPr lang="en-US"/>
              <a:t>Y:: 85</a:t>
            </a:r>
          </a:p>
          <a:p>
            <a:endParaRPr lang="en-US"/>
          </a:p>
        </p:txBody>
      </p:sp>
      <p:sp>
        <p:nvSpPr>
          <p:cNvPr id="4" name="Slide Number Placeholder 3"/>
          <p:cNvSpPr>
            <a:spLocks noGrp="1"/>
          </p:cNvSpPr>
          <p:nvPr>
            <p:ph type="sldNum" sz="quarter" idx="5"/>
          </p:nvPr>
        </p:nvSpPr>
        <p:spPr/>
        <p:txBody>
          <a:bodyPr/>
          <a:lstStyle/>
          <a:p>
            <a:fld id="{6565A8C0-E4A5-4AA8-902B-61AF87CE5C03}" type="slidenum">
              <a:rPr lang="en-US" smtClean="0"/>
              <a:t>15</a:t>
            </a:fld>
            <a:endParaRPr lang="en-US"/>
          </a:p>
        </p:txBody>
      </p:sp>
    </p:spTree>
    <p:extLst>
      <p:ext uri="{BB962C8B-B14F-4D97-AF65-F5344CB8AC3E}">
        <p14:creationId xmlns:p14="http://schemas.microsoft.com/office/powerpoint/2010/main" val="94200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AC04B-0BCB-E673-5190-054FD27966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A312ED-2CDB-822D-80F4-580871AEFD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40AA1C-3908-C63D-D7C3-E000776C8161}"/>
              </a:ext>
            </a:extLst>
          </p:cNvPr>
          <p:cNvSpPr>
            <a:spLocks noGrp="1"/>
          </p:cNvSpPr>
          <p:nvPr>
            <p:ph type="body" idx="1"/>
          </p:nvPr>
        </p:nvSpPr>
        <p:spPr/>
        <p:txBody>
          <a:bodyPr/>
          <a:lstStyle/>
          <a:p>
            <a:r>
              <a:rPr lang="en-US"/>
              <a:t>X: (160 ; 180) =&gt; x1 = 180, x0 = 160 và x = 165</a:t>
            </a:r>
          </a:p>
          <a:p>
            <a:r>
              <a:rPr lang="en-US"/>
              <a:t>Y:: 85</a:t>
            </a:r>
          </a:p>
          <a:p>
            <a:endParaRPr lang="en-US"/>
          </a:p>
        </p:txBody>
      </p:sp>
      <p:sp>
        <p:nvSpPr>
          <p:cNvPr id="4" name="Slide Number Placeholder 3">
            <a:extLst>
              <a:ext uri="{FF2B5EF4-FFF2-40B4-BE49-F238E27FC236}">
                <a16:creationId xmlns:a16="http://schemas.microsoft.com/office/drawing/2014/main" id="{50E730B7-61A9-3D71-0F24-35E85269D872}"/>
              </a:ext>
            </a:extLst>
          </p:cNvPr>
          <p:cNvSpPr>
            <a:spLocks noGrp="1"/>
          </p:cNvSpPr>
          <p:nvPr>
            <p:ph type="sldNum" sz="quarter" idx="5"/>
          </p:nvPr>
        </p:nvSpPr>
        <p:spPr/>
        <p:txBody>
          <a:bodyPr/>
          <a:lstStyle/>
          <a:p>
            <a:fld id="{6565A8C0-E4A5-4AA8-902B-61AF87CE5C03}" type="slidenum">
              <a:rPr lang="en-US" smtClean="0"/>
              <a:t>16</a:t>
            </a:fld>
            <a:endParaRPr lang="en-US"/>
          </a:p>
        </p:txBody>
      </p:sp>
    </p:spTree>
    <p:extLst>
      <p:ext uri="{BB962C8B-B14F-4D97-AF65-F5344CB8AC3E}">
        <p14:creationId xmlns:p14="http://schemas.microsoft.com/office/powerpoint/2010/main" val="1078559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 là </a:t>
            </a:r>
            <a:r>
              <a:rPr lang="en-US" err="1"/>
              <a:t>tập</a:t>
            </a:r>
            <a:r>
              <a:rPr lang="en-US"/>
              <a:t> hợp gradient của block.</a:t>
            </a:r>
          </a:p>
          <a:p>
            <a:r>
              <a:rPr lang="en-US"/>
              <a:t>K là </a:t>
            </a:r>
            <a:r>
              <a:rPr lang="en-US" err="1"/>
              <a:t>phần</a:t>
            </a:r>
            <a:r>
              <a:rPr lang="en-US"/>
              <a:t> </a:t>
            </a:r>
            <a:r>
              <a:rPr lang="en-US" err="1"/>
              <a:t>mẫu</a:t>
            </a:r>
            <a:r>
              <a:rPr lang="en-US"/>
              <a:t> được tính theo công thức ở slide trên, bao gồm 3 chuẩn (</a:t>
            </a:r>
            <a:r>
              <a:rPr lang="en-US" err="1"/>
              <a:t>tùy</a:t>
            </a:r>
            <a:r>
              <a:rPr lang="en-US"/>
              <a:t> </a:t>
            </a:r>
            <a:r>
              <a:rPr lang="en-US" err="1"/>
              <a:t>lựa</a:t>
            </a:r>
            <a:r>
              <a:rPr lang="en-US"/>
              <a:t> </a:t>
            </a:r>
            <a:r>
              <a:rPr lang="en-US" err="1"/>
              <a:t>chọn</a:t>
            </a:r>
            <a:r>
              <a:rPr lang="en-US"/>
              <a:t>)</a:t>
            </a:r>
          </a:p>
          <a:p>
            <a:r>
              <a:rPr lang="en-US"/>
              <a:t>Sau đó ta có một Vector được chuẩn hóa.</a:t>
            </a:r>
          </a:p>
        </p:txBody>
      </p:sp>
      <p:sp>
        <p:nvSpPr>
          <p:cNvPr id="4" name="Slide Number Placeholder 3"/>
          <p:cNvSpPr>
            <a:spLocks noGrp="1"/>
          </p:cNvSpPr>
          <p:nvPr>
            <p:ph type="sldNum" sz="quarter" idx="5"/>
          </p:nvPr>
        </p:nvSpPr>
        <p:spPr/>
        <p:txBody>
          <a:bodyPr/>
          <a:lstStyle/>
          <a:p>
            <a:fld id="{6565A8C0-E4A5-4AA8-902B-61AF87CE5C03}" type="slidenum">
              <a:rPr lang="en-US" smtClean="0"/>
              <a:t>18</a:t>
            </a:fld>
            <a:endParaRPr lang="en-US"/>
          </a:p>
        </p:txBody>
      </p:sp>
    </p:spTree>
    <p:extLst>
      <p:ext uri="{BB962C8B-B14F-4D97-AF65-F5344CB8AC3E}">
        <p14:creationId xmlns:p14="http://schemas.microsoft.com/office/powerpoint/2010/main" val="667961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0982-359E-43C1-C9BF-E2B971AE9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DAA125-0F11-5ED3-8573-228065DF8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37BD75-9EE8-A887-C9FB-115128D50CAD}"/>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5" name="Footer Placeholder 4">
            <a:extLst>
              <a:ext uri="{FF2B5EF4-FFF2-40B4-BE49-F238E27FC236}">
                <a16:creationId xmlns:a16="http://schemas.microsoft.com/office/drawing/2014/main" id="{978CBC02-927B-7E1B-9F50-B12713D18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F5E7C-1516-D189-C404-5692D00D0C90}"/>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45418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A7B1-FD88-4D86-068B-C9E39BF973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1FD77-9CDD-13C9-43C2-391CC5414C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474F4-9E44-237E-B475-52B3B6C945B1}"/>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5" name="Footer Placeholder 4">
            <a:extLst>
              <a:ext uri="{FF2B5EF4-FFF2-40B4-BE49-F238E27FC236}">
                <a16:creationId xmlns:a16="http://schemas.microsoft.com/office/drawing/2014/main" id="{2721067D-D9F7-3612-7E25-86B32C093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AE8D6-299C-F8D6-9E7E-D767A7D356A3}"/>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320719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67518B-A113-5D23-1457-B3D8E27DB4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61AB79-B984-B8ED-C8DD-AC81ED943C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1923A-1024-57AD-F791-BFC5F6C3573B}"/>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5" name="Footer Placeholder 4">
            <a:extLst>
              <a:ext uri="{FF2B5EF4-FFF2-40B4-BE49-F238E27FC236}">
                <a16:creationId xmlns:a16="http://schemas.microsoft.com/office/drawing/2014/main" id="{2961A6BC-FFCD-E35F-60A9-170922683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C1808-CB4B-8049-95C2-6680906F185E}"/>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108869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BB23-839C-44B1-6763-059EF8268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433B9-3E84-64B1-23B7-7F93B90C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09E75-1C54-9A16-4EC2-F06B8A4153AC}"/>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5" name="Footer Placeholder 4">
            <a:extLst>
              <a:ext uri="{FF2B5EF4-FFF2-40B4-BE49-F238E27FC236}">
                <a16:creationId xmlns:a16="http://schemas.microsoft.com/office/drawing/2014/main" id="{4534383F-692A-7F95-E725-0817D13BD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F3E7B-7D79-B4BA-A43F-5A4D50D7CA6F}"/>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405951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210D-AB91-4CC4-711A-D28EABD1F9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BEB59F-1F60-552D-498D-3183800E3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CC526-C45B-DA9F-E78F-F028953D8ECF}"/>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5" name="Footer Placeholder 4">
            <a:extLst>
              <a:ext uri="{FF2B5EF4-FFF2-40B4-BE49-F238E27FC236}">
                <a16:creationId xmlns:a16="http://schemas.microsoft.com/office/drawing/2014/main" id="{C63CEB04-8078-2EC6-3895-AC7E1E01F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D857D-9FDE-9899-A3F7-8F763C83E854}"/>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200293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EF8E-99FA-535D-64C0-ACB9A2345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14ECD-62AE-9EA4-93CB-1DB6409E1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A47A94-0EE7-FF93-8F84-FE50D3AEB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9276C-08DD-5F39-4ECD-DF1F5416FA98}"/>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6" name="Footer Placeholder 5">
            <a:extLst>
              <a:ext uri="{FF2B5EF4-FFF2-40B4-BE49-F238E27FC236}">
                <a16:creationId xmlns:a16="http://schemas.microsoft.com/office/drawing/2014/main" id="{12698FE2-4E90-D775-89EB-3AD2DC7F6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E4C4A-BDAD-1BD8-22CB-E83B7ED667F5}"/>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121041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00EC-DAED-5236-8845-67C366F7ED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DB58D-B3D6-CD11-B5F8-7C947A87D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26EBD-607E-CB90-9FFC-08B10A2AE4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B1F1E-553B-D80F-A881-9EB865CF3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87208-BDE4-E9BC-B628-6CB39E0D1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0D2BE4-3958-9CFF-A9EC-BAC044ECFA55}"/>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8" name="Footer Placeholder 7">
            <a:extLst>
              <a:ext uri="{FF2B5EF4-FFF2-40B4-BE49-F238E27FC236}">
                <a16:creationId xmlns:a16="http://schemas.microsoft.com/office/drawing/2014/main" id="{8B28A0A2-89D3-947A-01C1-4E1856D9E0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19E8B5-0FE7-2A0B-EC4F-F174064EC038}"/>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310200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A510-71AF-C573-E462-AB1F437FD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C156FE-F443-2161-B586-527688DEACA4}"/>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4" name="Footer Placeholder 3">
            <a:extLst>
              <a:ext uri="{FF2B5EF4-FFF2-40B4-BE49-F238E27FC236}">
                <a16:creationId xmlns:a16="http://schemas.microsoft.com/office/drawing/2014/main" id="{9FEB3A34-1AEF-54C3-CDCA-F47489AA9C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C64859-6F93-81EB-AAC1-906AF53918A9}"/>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375205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B8CA8-9AAB-33EF-6E4E-42D6977AFE19}"/>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3" name="Footer Placeholder 2">
            <a:extLst>
              <a:ext uri="{FF2B5EF4-FFF2-40B4-BE49-F238E27FC236}">
                <a16:creationId xmlns:a16="http://schemas.microsoft.com/office/drawing/2014/main" id="{BA76A55C-FE4C-41DE-4C43-04E4FECB82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B6BBD6-103C-821E-099F-05264F3E30CC}"/>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152657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443E-BEE8-CF0F-4D37-1C65E70C5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732A9-D0F7-4A3A-BFBE-0E4D67794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68F03C-8266-076E-B475-2E8FA5699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BF55B-C815-056D-77FC-6D37D0825862}"/>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6" name="Footer Placeholder 5">
            <a:extLst>
              <a:ext uri="{FF2B5EF4-FFF2-40B4-BE49-F238E27FC236}">
                <a16:creationId xmlns:a16="http://schemas.microsoft.com/office/drawing/2014/main" id="{5D54D3D0-45D5-9B3F-2B37-4E6949B2F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B2A9DE-EF25-6BF3-A37C-6FD19C3C3C95}"/>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190996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1E28-803C-A123-AA50-8CD213F9C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AB17B-EC53-2A56-280E-CBEE0E5F99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62650-464E-7AFA-FAC6-91929A8D9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80967-4584-7B43-E068-AE0A37D24E9C}"/>
              </a:ext>
            </a:extLst>
          </p:cNvPr>
          <p:cNvSpPr>
            <a:spLocks noGrp="1"/>
          </p:cNvSpPr>
          <p:nvPr>
            <p:ph type="dt" sz="half" idx="10"/>
          </p:nvPr>
        </p:nvSpPr>
        <p:spPr/>
        <p:txBody>
          <a:bodyPr/>
          <a:lstStyle/>
          <a:p>
            <a:fld id="{0D35F5E2-62E6-426C-9069-8C0E6F7D37A6}" type="datetimeFigureOut">
              <a:rPr lang="en-US" smtClean="0"/>
              <a:t>3/10/2024</a:t>
            </a:fld>
            <a:endParaRPr lang="en-US"/>
          </a:p>
        </p:txBody>
      </p:sp>
      <p:sp>
        <p:nvSpPr>
          <p:cNvPr id="6" name="Footer Placeholder 5">
            <a:extLst>
              <a:ext uri="{FF2B5EF4-FFF2-40B4-BE49-F238E27FC236}">
                <a16:creationId xmlns:a16="http://schemas.microsoft.com/office/drawing/2014/main" id="{DEAD465B-E8E9-DE27-B06C-9F3D5BB2B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3CB71-4E4C-CBF3-0EC5-E9E1CA514FA2}"/>
              </a:ext>
            </a:extLst>
          </p:cNvPr>
          <p:cNvSpPr>
            <a:spLocks noGrp="1"/>
          </p:cNvSpPr>
          <p:nvPr>
            <p:ph type="sldNum" sz="quarter" idx="12"/>
          </p:nvPr>
        </p:nvSpPr>
        <p:spPr/>
        <p:txBody>
          <a:bodyPr/>
          <a:lstStyle/>
          <a:p>
            <a:fld id="{543C3D04-C3C8-4F6C-B582-B004C1623E31}" type="slidenum">
              <a:rPr lang="en-US" smtClean="0"/>
              <a:t>‹#›</a:t>
            </a:fld>
            <a:endParaRPr lang="en-US"/>
          </a:p>
        </p:txBody>
      </p:sp>
    </p:spTree>
    <p:extLst>
      <p:ext uri="{BB962C8B-B14F-4D97-AF65-F5344CB8AC3E}">
        <p14:creationId xmlns:p14="http://schemas.microsoft.com/office/powerpoint/2010/main" val="37338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85F24-B8ED-EE03-64D8-D27D6B731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BB7564-F0C3-919F-A72A-41F63732D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B04C4-2C98-30EC-873D-4331FA3B8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35F5E2-62E6-426C-9069-8C0E6F7D37A6}" type="datetimeFigureOut">
              <a:rPr lang="en-US" smtClean="0"/>
              <a:t>3/10/2024</a:t>
            </a:fld>
            <a:endParaRPr lang="en-US"/>
          </a:p>
        </p:txBody>
      </p:sp>
      <p:sp>
        <p:nvSpPr>
          <p:cNvPr id="5" name="Footer Placeholder 4">
            <a:extLst>
              <a:ext uri="{FF2B5EF4-FFF2-40B4-BE49-F238E27FC236}">
                <a16:creationId xmlns:a16="http://schemas.microsoft.com/office/drawing/2014/main" id="{1B9787A3-F6C3-7FA6-5F96-1089C572F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D335BD-987F-1EE9-C14D-19A302C59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3C3D04-C3C8-4F6C-B582-B004C1623E31}" type="slidenum">
              <a:rPr lang="en-US" smtClean="0"/>
              <a:t>‹#›</a:t>
            </a:fld>
            <a:endParaRPr lang="en-US"/>
          </a:p>
        </p:txBody>
      </p:sp>
    </p:spTree>
    <p:extLst>
      <p:ext uri="{BB962C8B-B14F-4D97-AF65-F5344CB8AC3E}">
        <p14:creationId xmlns:p14="http://schemas.microsoft.com/office/powerpoint/2010/main" val="2132814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ear.inrialpes.fr/people/triggs/pubs/Dalal-cvpr05.pdf?fbclid=IwAR2zs6ElxqC95tjX_bVpmFO1zNZ76ea6ZbU_xOthDUf5f0Q4xWnSo6qRH4s" TargetMode="External"/><Relationship Id="rId2" Type="http://schemas.openxmlformats.org/officeDocument/2006/relationships/hyperlink" Target="https://courses.cs.duke.edu/compsci527/fall15/notes/hog.pdf" TargetMode="External"/><Relationship Id="rId1" Type="http://schemas.openxmlformats.org/officeDocument/2006/relationships/slideLayout" Target="../slideLayouts/slideLayout2.xml"/><Relationship Id="rId5" Type="http://schemas.openxmlformats.org/officeDocument/2006/relationships/hyperlink" Target="https://viblo.asia/p/tim-hieu-ve-phuong-phap-mo-ta-dac-trung-hog-histogram-of-oriented-gradients-V3m5WAwxZO7?fbclid=IwAR2QI0UPw4m7u-BEizsVPnfn4lA3uyA8xgip_VA0TlV_pNAZXuqYKsUuMnw" TargetMode="External"/><Relationship Id="rId4" Type="http://schemas.openxmlformats.org/officeDocument/2006/relationships/hyperlink" Target="https://phamdinhkhanh.github.io/2019/11/22/HOG.html?fbclid=IwAR0RBh3qGAG2mjL6RdYMT8bKwtTy3PgrCeFxENibfd44QiPikpBEvLxnt5o#21-thu%E1%BA%ADt-to%C3%A1n-ho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8_2F176A16.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9_31E2DB55.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DF3D98-3C30-4CFC-8643-C81E829C8C25}"/>
              </a:ext>
            </a:extLst>
          </p:cNvPr>
          <p:cNvSpPr>
            <a:spLocks noGrp="1"/>
          </p:cNvSpPr>
          <p:nvPr>
            <p:ph type="ctrTitle"/>
          </p:nvPr>
        </p:nvSpPr>
        <p:spPr>
          <a:xfrm>
            <a:off x="1518554" y="2147010"/>
            <a:ext cx="9154888" cy="2106778"/>
          </a:xfrm>
        </p:spPr>
        <p:txBody>
          <a:bodyPr>
            <a:normAutofit fontScale="90000"/>
          </a:bodyPr>
          <a:lstStyle/>
          <a:p>
            <a:r>
              <a:rPr lang="en-US"/>
              <a:t>Phương pháp</a:t>
            </a:r>
            <a:br>
              <a:rPr lang="en-US"/>
            </a:br>
            <a:r>
              <a:rPr lang="en-US"/>
              <a:t>Histogram of Oriented Gradients</a:t>
            </a:r>
          </a:p>
        </p:txBody>
      </p:sp>
      <p:pic>
        <p:nvPicPr>
          <p:cNvPr id="5" name="Picture 4" descr="A blue and yellow logo&#10;&#10;Description automatically generated">
            <a:extLst>
              <a:ext uri="{FF2B5EF4-FFF2-40B4-BE49-F238E27FC236}">
                <a16:creationId xmlns:a16="http://schemas.microsoft.com/office/drawing/2014/main" id="{5A217B70-E8FB-B14D-D03F-07893ECB9295}"/>
              </a:ext>
            </a:extLst>
          </p:cNvPr>
          <p:cNvPicPr>
            <a:picLocks noChangeAspect="1"/>
          </p:cNvPicPr>
          <p:nvPr/>
        </p:nvPicPr>
        <p:blipFill>
          <a:blip r:embed="rId2"/>
          <a:stretch>
            <a:fillRect/>
          </a:stretch>
        </p:blipFill>
        <p:spPr>
          <a:xfrm>
            <a:off x="2157008" y="645572"/>
            <a:ext cx="1174381" cy="1174381"/>
          </a:xfrm>
          <a:prstGeom prst="rect">
            <a:avLst/>
          </a:prstGeom>
        </p:spPr>
      </p:pic>
      <p:pic>
        <p:nvPicPr>
          <p:cNvPr id="6" name="Picture 5" descr="A logo in a circle with flowers around it&#10;&#10;Description automatically generated">
            <a:extLst>
              <a:ext uri="{FF2B5EF4-FFF2-40B4-BE49-F238E27FC236}">
                <a16:creationId xmlns:a16="http://schemas.microsoft.com/office/drawing/2014/main" id="{C3FF8DE8-7B1A-7FE8-0757-15EDE2945AEB}"/>
              </a:ext>
            </a:extLst>
          </p:cNvPr>
          <p:cNvPicPr>
            <a:picLocks noChangeAspect="1"/>
          </p:cNvPicPr>
          <p:nvPr/>
        </p:nvPicPr>
        <p:blipFill>
          <a:blip r:embed="rId3"/>
          <a:stretch>
            <a:fillRect/>
          </a:stretch>
        </p:blipFill>
        <p:spPr>
          <a:xfrm>
            <a:off x="8757277" y="645572"/>
            <a:ext cx="1174381" cy="1174381"/>
          </a:xfrm>
          <a:prstGeom prst="rect">
            <a:avLst/>
          </a:prstGeom>
        </p:spPr>
      </p:pic>
      <p:sp>
        <p:nvSpPr>
          <p:cNvPr id="7" name="TextBox 6">
            <a:extLst>
              <a:ext uri="{FF2B5EF4-FFF2-40B4-BE49-F238E27FC236}">
                <a16:creationId xmlns:a16="http://schemas.microsoft.com/office/drawing/2014/main" id="{ED9EC652-5E1C-EEB3-2FB1-925F47049A06}"/>
              </a:ext>
            </a:extLst>
          </p:cNvPr>
          <p:cNvSpPr txBox="1"/>
          <p:nvPr/>
        </p:nvSpPr>
        <p:spPr>
          <a:xfrm>
            <a:off x="3640316" y="854137"/>
            <a:ext cx="4911365" cy="646331"/>
          </a:xfrm>
          <a:prstGeom prst="rect">
            <a:avLst/>
          </a:prstGeom>
          <a:noFill/>
        </p:spPr>
        <p:txBody>
          <a:bodyPr wrap="square" rtlCol="0">
            <a:spAutoFit/>
          </a:bodyPr>
          <a:lstStyle/>
          <a:p>
            <a:pPr algn="ctr"/>
            <a:r>
              <a:rPr lang="en-US" b="1"/>
              <a:t>Trường Đại học Bách Khoa – Đại học Đà Nẵng</a:t>
            </a:r>
          </a:p>
          <a:p>
            <a:pPr algn="ctr"/>
            <a:r>
              <a:rPr lang="en-US" b="1"/>
              <a:t>Khoa Điện tử - Viễn thông</a:t>
            </a:r>
          </a:p>
        </p:txBody>
      </p:sp>
      <p:sp>
        <p:nvSpPr>
          <p:cNvPr id="3" name="TextBox 2">
            <a:extLst>
              <a:ext uri="{FF2B5EF4-FFF2-40B4-BE49-F238E27FC236}">
                <a16:creationId xmlns:a16="http://schemas.microsoft.com/office/drawing/2014/main" id="{A7A9ADA7-DEDB-5D2D-2CDA-CFA2412D1551}"/>
              </a:ext>
            </a:extLst>
          </p:cNvPr>
          <p:cNvSpPr txBox="1"/>
          <p:nvPr/>
        </p:nvSpPr>
        <p:spPr>
          <a:xfrm>
            <a:off x="4187952" y="4396179"/>
            <a:ext cx="3410712" cy="369332"/>
          </a:xfrm>
          <a:prstGeom prst="rect">
            <a:avLst/>
          </a:prstGeom>
          <a:noFill/>
        </p:spPr>
        <p:txBody>
          <a:bodyPr wrap="square" rtlCol="0">
            <a:spAutoFit/>
          </a:bodyPr>
          <a:lstStyle/>
          <a:p>
            <a:pPr algn="ctr"/>
            <a:r>
              <a:rPr lang="en-US"/>
              <a:t>Môn học: Trí tuệ nhân tạo</a:t>
            </a:r>
          </a:p>
        </p:txBody>
      </p:sp>
    </p:spTree>
    <p:extLst>
      <p:ext uri="{BB962C8B-B14F-4D97-AF65-F5344CB8AC3E}">
        <p14:creationId xmlns:p14="http://schemas.microsoft.com/office/powerpoint/2010/main" val="98523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C711C3-9A77-A1E2-382B-01106DF404F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070C7E-6FBE-21DA-8C22-4F22560BE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37E763-4702-BCCF-B86F-1E25D2496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EF39F-7327-F63F-D00C-ED712116F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DB41EB-3C79-52C5-5A00-E904366C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23840A-2AC5-E050-AEFC-37894AE39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91333-A85D-EADB-1CF9-59C1D04FE1D5}"/>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Arial" panose="020B0604020202020204" pitchFamily="34" charset="0"/>
                <a:cs typeface="Arial" panose="020B0604020202020204" pitchFamily="34" charset="0"/>
              </a:rPr>
              <a:t>Ví Dụ</a:t>
            </a:r>
          </a:p>
        </p:txBody>
      </p:sp>
      <p:pic>
        <p:nvPicPr>
          <p:cNvPr id="3" name="Picture 2">
            <a:extLst>
              <a:ext uri="{FF2B5EF4-FFF2-40B4-BE49-F238E27FC236}">
                <a16:creationId xmlns:a16="http://schemas.microsoft.com/office/drawing/2014/main" id="{B445F8FA-2A54-A31D-691F-1A969450F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49" y="3081695"/>
            <a:ext cx="4630502" cy="19153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027EDF5-AB76-CE6C-E6A1-E0E3576B9C32}"/>
              </a:ext>
            </a:extLst>
          </p:cNvPr>
          <p:cNvPicPr>
            <a:picLocks noChangeAspect="1"/>
          </p:cNvPicPr>
          <p:nvPr/>
        </p:nvPicPr>
        <p:blipFill>
          <a:blip r:embed="rId4"/>
          <a:stretch>
            <a:fillRect/>
          </a:stretch>
        </p:blipFill>
        <p:spPr>
          <a:xfrm>
            <a:off x="5260083" y="2776895"/>
            <a:ext cx="6472568" cy="2524943"/>
          </a:xfrm>
          <a:prstGeom prst="rect">
            <a:avLst/>
          </a:prstGeom>
        </p:spPr>
      </p:pic>
    </p:spTree>
    <p:extLst>
      <p:ext uri="{BB962C8B-B14F-4D97-AF65-F5344CB8AC3E}">
        <p14:creationId xmlns:p14="http://schemas.microsoft.com/office/powerpoint/2010/main" val="12237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336AC6-1B4C-4DDE-99A6-F004E3E4287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Chia Ảnh Thành Các Cells Và Blocks</a:t>
            </a:r>
          </a:p>
        </p:txBody>
      </p:sp>
      <p:pic>
        <p:nvPicPr>
          <p:cNvPr id="5" name="Content Placeholder 4" descr="A diagram of a cell block&#10;&#10;Description automatically generated">
            <a:extLst>
              <a:ext uri="{FF2B5EF4-FFF2-40B4-BE49-F238E27FC236}">
                <a16:creationId xmlns:a16="http://schemas.microsoft.com/office/drawing/2014/main" id="{5BDA481E-6AE7-1565-7890-6D271769D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0963" y="467208"/>
            <a:ext cx="5528678" cy="5923584"/>
          </a:xfrm>
          <a:prstGeom prst="rect">
            <a:avLst/>
          </a:prstGeom>
        </p:spPr>
      </p:pic>
    </p:spTree>
    <p:extLst>
      <p:ext uri="{BB962C8B-B14F-4D97-AF65-F5344CB8AC3E}">
        <p14:creationId xmlns:p14="http://schemas.microsoft.com/office/powerpoint/2010/main" val="278468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4A258-86B2-29A8-6E73-B3516747146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Vector Đặc Trưng Cho Từng Cell</a:t>
            </a:r>
          </a:p>
        </p:txBody>
      </p:sp>
      <p:sp>
        <p:nvSpPr>
          <p:cNvPr id="4" name="TextBox 3">
            <a:extLst>
              <a:ext uri="{FF2B5EF4-FFF2-40B4-BE49-F238E27FC236}">
                <a16:creationId xmlns:a16="http://schemas.microsoft.com/office/drawing/2014/main" id="{3921351B-F94B-A973-7592-030CA3A9EFA1}"/>
              </a:ext>
            </a:extLst>
          </p:cNvPr>
          <p:cNvSpPr txBox="1"/>
          <p:nvPr/>
        </p:nvSpPr>
        <p:spPr>
          <a:xfrm>
            <a:off x="459350" y="1891970"/>
            <a:ext cx="8121049" cy="369332"/>
          </a:xfrm>
          <a:prstGeom prst="rect">
            <a:avLst/>
          </a:prstGeom>
          <a:noFill/>
        </p:spPr>
        <p:txBody>
          <a:bodyPr wrap="square" rtlCol="0">
            <a:spAutoFit/>
          </a:bodyPr>
          <a:lstStyle/>
          <a:p>
            <a:r>
              <a:rPr lang="en-US" b="0" i="0">
                <a:solidFill>
                  <a:srgbClr val="1B1B1B"/>
                </a:solidFill>
                <a:effectLst/>
                <a:latin typeface="Arial" panose="020B0604020202020204" pitchFamily="34" charset="0"/>
                <a:cs typeface="Arial" panose="020B0604020202020204" pitchFamily="34" charset="0"/>
              </a:rPr>
              <a:t>Chia hình ảnh thành các block, mỗi block lại chia đều thành các cell</a:t>
            </a:r>
            <a:endParaRPr lang="en-US">
              <a:latin typeface="Arial" panose="020B0604020202020204" pitchFamily="34" charset="0"/>
              <a:cs typeface="Arial" panose="020B0604020202020204" pitchFamily="34" charset="0"/>
            </a:endParaRPr>
          </a:p>
        </p:txBody>
      </p:sp>
      <p:pic>
        <p:nvPicPr>
          <p:cNvPr id="5" name="Picture 2">
            <a:extLst>
              <a:ext uri="{FF2B5EF4-FFF2-40B4-BE49-F238E27FC236}">
                <a16:creationId xmlns:a16="http://schemas.microsoft.com/office/drawing/2014/main" id="{B42A7C21-9ACC-544C-302F-6798FACCC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287" y="2571205"/>
            <a:ext cx="6449173" cy="15869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1A6CE2-5D74-0D35-D608-53F8B3EECBE3}"/>
              </a:ext>
            </a:extLst>
          </p:cNvPr>
          <p:cNvSpPr txBox="1"/>
          <p:nvPr/>
        </p:nvSpPr>
        <p:spPr>
          <a:xfrm>
            <a:off x="459350" y="4468077"/>
            <a:ext cx="8022485" cy="923330"/>
          </a:xfrm>
          <a:prstGeom prst="rect">
            <a:avLst/>
          </a:prstGeom>
          <a:noFill/>
        </p:spPr>
        <p:txBody>
          <a:bodyPr wrap="square">
            <a:spAutoFit/>
          </a:bodyPr>
          <a:lstStyle/>
          <a:p>
            <a:pPr algn="l"/>
            <a:r>
              <a:rPr lang="en-US">
                <a:solidFill>
                  <a:srgbClr val="1B1B1B"/>
                </a:solidFill>
              </a:rPr>
              <a:t>Để </a:t>
            </a:r>
            <a:r>
              <a:rPr lang="vi-VN" b="0" i="0">
                <a:solidFill>
                  <a:srgbClr val="1B1B1B"/>
                </a:solidFill>
                <a:effectLst/>
              </a:rPr>
              <a:t>tính toán vector đặc trưng cho từng cell, chúng ta cần:</a:t>
            </a:r>
          </a:p>
          <a:p>
            <a:pPr lvl="1">
              <a:buFont typeface="+mj-lt"/>
              <a:buAutoNum type="arabicPeriod"/>
            </a:pPr>
            <a:r>
              <a:rPr lang="vi-VN" b="0" i="0">
                <a:solidFill>
                  <a:srgbClr val="1B1B1B"/>
                </a:solidFill>
                <a:effectLst/>
              </a:rPr>
              <a:t>Chia không gian hướng thành p bin(số chiều vector đặc trưng của ô).</a:t>
            </a:r>
          </a:p>
          <a:p>
            <a:pPr lvl="1">
              <a:buFont typeface="+mj-lt"/>
              <a:buAutoNum type="arabicPeriod"/>
            </a:pPr>
            <a:r>
              <a:rPr lang="vi-VN" b="0" i="0">
                <a:solidFill>
                  <a:srgbClr val="1B1B1B"/>
                </a:solidFill>
                <a:effectLst/>
              </a:rPr>
              <a:t>Rời rạc hóa </a:t>
            </a:r>
            <a:r>
              <a:rPr lang="en-US">
                <a:solidFill>
                  <a:srgbClr val="1B1B1B"/>
                </a:solidFill>
                <a:latin typeface="Arial" panose="020B0604020202020204" pitchFamily="34" charset="0"/>
                <a:cs typeface="Arial" panose="020B0604020202020204" pitchFamily="34" charset="0"/>
              </a:rPr>
              <a:t>phương</a:t>
            </a:r>
            <a:r>
              <a:rPr lang="en-US" b="0" i="0">
                <a:solidFill>
                  <a:srgbClr val="1B1B1B"/>
                </a:solidFill>
                <a:effectLst/>
              </a:rPr>
              <a:t> </a:t>
            </a:r>
            <a:r>
              <a:rPr lang="vi-VN" b="0" i="0">
                <a:solidFill>
                  <a:srgbClr val="1B1B1B"/>
                </a:solidFill>
                <a:effectLst/>
              </a:rPr>
              <a:t>tại mỗi điểm ảnh vào trong các bin.</a:t>
            </a:r>
          </a:p>
        </p:txBody>
      </p:sp>
      <p:pic>
        <p:nvPicPr>
          <p:cNvPr id="3" name="Content Placeholder 4" descr="A diagram of a cell block&#10;&#10;Description automatically generated">
            <a:extLst>
              <a:ext uri="{FF2B5EF4-FFF2-40B4-BE49-F238E27FC236}">
                <a16:creationId xmlns:a16="http://schemas.microsoft.com/office/drawing/2014/main" id="{7C32A470-C5D9-2CF0-0B6E-72D146D267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02794" y="2076636"/>
            <a:ext cx="3130872" cy="3354506"/>
          </a:xfrm>
          <a:prstGeom prst="rect">
            <a:avLst/>
          </a:prstGeom>
        </p:spPr>
      </p:pic>
    </p:spTree>
    <p:extLst>
      <p:ext uri="{BB962C8B-B14F-4D97-AF65-F5344CB8AC3E}">
        <p14:creationId xmlns:p14="http://schemas.microsoft.com/office/powerpoint/2010/main" val="62477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078AAA-A51E-FDEE-7AEB-38426B92B8B7}"/>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C58807-6CBA-B32F-480F-F37FA219FAD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Ví Dụ</a:t>
            </a:r>
          </a:p>
        </p:txBody>
      </p:sp>
      <p:sp>
        <p:nvSpPr>
          <p:cNvPr id="7" name="TextBox 6">
            <a:extLst>
              <a:ext uri="{FF2B5EF4-FFF2-40B4-BE49-F238E27FC236}">
                <a16:creationId xmlns:a16="http://schemas.microsoft.com/office/drawing/2014/main" id="{F30F8C9E-F700-737F-949F-6A8A35BFE2EF}"/>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pPr>
            <a:r>
              <a:rPr lang="en-US" sz="2000" b="0" kern="1200">
                <a:solidFill>
                  <a:srgbClr val="FFFFFF"/>
                </a:solidFill>
                <a:effectLst/>
                <a:latin typeface="+mn-lt"/>
                <a:ea typeface="+mn-ea"/>
                <a:cs typeface="+mn-cs"/>
              </a:rPr>
              <a:t>Tiến hành tính toán đặc trưng HOG tại mỗi cell </a:t>
            </a:r>
            <a:endParaRPr lang="en-US" sz="2000" kern="1200">
              <a:solidFill>
                <a:srgbClr val="FFFFFF"/>
              </a:solidFill>
              <a:latin typeface="+mn-lt"/>
              <a:ea typeface="+mn-ea"/>
              <a:cs typeface="+mn-cs"/>
            </a:endParaRPr>
          </a:p>
        </p:txBody>
      </p:sp>
      <p:pic>
        <p:nvPicPr>
          <p:cNvPr id="3" name="Picture 2">
            <a:extLst>
              <a:ext uri="{FF2B5EF4-FFF2-40B4-BE49-F238E27FC236}">
                <a16:creationId xmlns:a16="http://schemas.microsoft.com/office/drawing/2014/main" id="{6B7D1541-5E92-B68F-C98B-CDCAD0CB59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1396759"/>
            <a:ext cx="7225748" cy="406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04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64BB92-A18E-15E4-F121-BC8E93F8577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D089D-C019-9D38-1745-583E5612F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727678-4E4C-3866-CDDA-7AD08CBE9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103509-CAB7-952B-F77A-110713AC6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B817F-D2A7-2337-CB51-CADD1085C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E8BEAF4-E352-A0F7-39EA-463FFCABA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0CD5C-DD2D-E4E4-9590-534BE461459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Ví Dụ (tt)</a:t>
            </a:r>
          </a:p>
        </p:txBody>
      </p:sp>
      <p:pic>
        <p:nvPicPr>
          <p:cNvPr id="4" name="Picture 2">
            <a:extLst>
              <a:ext uri="{FF2B5EF4-FFF2-40B4-BE49-F238E27FC236}">
                <a16:creationId xmlns:a16="http://schemas.microsoft.com/office/drawing/2014/main" id="{CFD42FA9-DFE3-4C28-1639-A5D688FBD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333" y="2161935"/>
            <a:ext cx="6218671" cy="44015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451260-B889-4FE8-5E6F-C8F854878492}"/>
              </a:ext>
            </a:extLst>
          </p:cNvPr>
          <p:cNvSpPr txBox="1"/>
          <p:nvPr/>
        </p:nvSpPr>
        <p:spPr>
          <a:xfrm>
            <a:off x="223574" y="1915432"/>
            <a:ext cx="6096000" cy="369332"/>
          </a:xfrm>
          <a:prstGeom prst="rect">
            <a:avLst/>
          </a:prstGeom>
          <a:noFill/>
        </p:spPr>
        <p:txBody>
          <a:bodyPr wrap="square">
            <a:spAutoFit/>
          </a:bodyPr>
          <a:lstStyle/>
          <a:p>
            <a:r>
              <a:rPr lang="vi-VN" b="0" i="0">
                <a:solidFill>
                  <a:srgbClr val="1B1B1B"/>
                </a:solidFill>
                <a:effectLst/>
              </a:rPr>
              <a:t>Rời rạc hóa </a:t>
            </a:r>
            <a:r>
              <a:rPr lang="en-US">
                <a:solidFill>
                  <a:srgbClr val="1B1B1B"/>
                </a:solidFill>
                <a:latin typeface="Arial" panose="020B0604020202020204" pitchFamily="34" charset="0"/>
                <a:cs typeface="Arial" panose="020B0604020202020204" pitchFamily="34" charset="0"/>
              </a:rPr>
              <a:t>phương</a:t>
            </a:r>
            <a:r>
              <a:rPr lang="en-US" b="0" i="0">
                <a:solidFill>
                  <a:srgbClr val="1B1B1B"/>
                </a:solidFill>
                <a:effectLst/>
              </a:rPr>
              <a:t> </a:t>
            </a:r>
            <a:r>
              <a:rPr lang="vi-VN" b="0" i="0">
                <a:solidFill>
                  <a:srgbClr val="1B1B1B"/>
                </a:solidFill>
                <a:effectLst/>
              </a:rPr>
              <a:t>tại mỗi điểm ảnh vào trong các bin</a:t>
            </a:r>
            <a:endParaRPr lang="en-US"/>
          </a:p>
        </p:txBody>
      </p:sp>
      <p:sp>
        <p:nvSpPr>
          <p:cNvPr id="11" name="TextBox 10">
            <a:extLst>
              <a:ext uri="{FF2B5EF4-FFF2-40B4-BE49-F238E27FC236}">
                <a16:creationId xmlns:a16="http://schemas.microsoft.com/office/drawing/2014/main" id="{15B2246C-E145-35A6-F9F8-F17B93B5A1B9}"/>
              </a:ext>
            </a:extLst>
          </p:cNvPr>
          <p:cNvSpPr txBox="1"/>
          <p:nvPr/>
        </p:nvSpPr>
        <p:spPr>
          <a:xfrm>
            <a:off x="223574" y="2597003"/>
            <a:ext cx="5684759" cy="1200329"/>
          </a:xfrm>
          <a:prstGeom prst="rect">
            <a:avLst/>
          </a:prstGeom>
          <a:noFill/>
        </p:spPr>
        <p:txBody>
          <a:bodyPr wrap="square" rtlCol="0">
            <a:spAutoFit/>
          </a:bodyPr>
          <a:lstStyle/>
          <a:p>
            <a:r>
              <a:rPr lang="en-US"/>
              <a:t>Phương gradient rơi vào khoảng giữa bin (L - 1) và bin thứ L. Khi đó, giá trị cường độ tại bin thứ (L - 1) và L được tính theo công thức:</a:t>
            </a:r>
          </a:p>
          <a:p>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4A2747-179C-75CF-E417-F005AB4A3FDD}"/>
                  </a:ext>
                </a:extLst>
              </p:cNvPr>
              <p:cNvSpPr txBox="1"/>
              <p:nvPr/>
            </p:nvSpPr>
            <p:spPr>
              <a:xfrm>
                <a:off x="2654017" y="3937094"/>
                <a:ext cx="1963614" cy="584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𝐿</m:t>
                          </m:r>
                          <m:r>
                            <a:rPr lang="en-US" i="0">
                              <a:latin typeface="Cambria Math" panose="02040503050406030204" pitchFamily="18" charset="0"/>
                            </a:rPr>
                            <m:t>−1</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𝑥</m:t>
                              </m:r>
                            </m:e>
                          </m:d>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0</m:t>
                              </m:r>
                            </m:sub>
                          </m:sSub>
                        </m:den>
                      </m:f>
                      <m:r>
                        <a:rPr lang="en-US" i="0">
                          <a:latin typeface="Cambria Math" panose="02040503050406030204" pitchFamily="18" charset="0"/>
                        </a:rPr>
                        <m:t>∗</m:t>
                      </m:r>
                      <m:r>
                        <a:rPr lang="en-US" i="1">
                          <a:latin typeface="Cambria Math" panose="02040503050406030204" pitchFamily="18" charset="0"/>
                        </a:rPr>
                        <m:t>𝑦</m:t>
                      </m:r>
                    </m:oMath>
                  </m:oMathPara>
                </a14:m>
                <a:endParaRPr lang="en-US"/>
              </a:p>
            </p:txBody>
          </p:sp>
        </mc:Choice>
        <mc:Fallback xmlns="">
          <p:sp>
            <p:nvSpPr>
              <p:cNvPr id="13" name="TextBox 12">
                <a:extLst>
                  <a:ext uri="{FF2B5EF4-FFF2-40B4-BE49-F238E27FC236}">
                    <a16:creationId xmlns:a16="http://schemas.microsoft.com/office/drawing/2014/main" id="{144A2747-179C-75CF-E417-F005AB4A3FDD}"/>
                  </a:ext>
                </a:extLst>
              </p:cNvPr>
              <p:cNvSpPr txBox="1">
                <a:spLocks noRot="1" noChangeAspect="1" noMove="1" noResize="1" noEditPoints="1" noAdjustHandles="1" noChangeArrowheads="1" noChangeShapeType="1" noTextEdit="1"/>
              </p:cNvSpPr>
              <p:nvPr/>
            </p:nvSpPr>
            <p:spPr>
              <a:xfrm>
                <a:off x="2654017" y="3937094"/>
                <a:ext cx="1963614" cy="5845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5345C04-967F-E61C-373E-DA73A25C034A}"/>
                  </a:ext>
                </a:extLst>
              </p:cNvPr>
              <p:cNvSpPr txBox="1"/>
              <p:nvPr/>
            </p:nvSpPr>
            <p:spPr>
              <a:xfrm>
                <a:off x="2654017" y="4843974"/>
                <a:ext cx="1723100" cy="584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𝐿</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r>
                                <m:rPr>
                                  <m:sty m:val="p"/>
                                </m:rPr>
                                <a:rPr lang="en-US" b="0" i="0" smtClean="0">
                                  <a:solidFill>
                                    <a:srgbClr val="836967"/>
                                  </a:solidFill>
                                  <a:latin typeface="Cambria Math" panose="02040503050406030204" pitchFamily="18" charset="0"/>
                                </a:rPr>
                                <m:t>x</m:t>
                              </m:r>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atin typeface="Cambria Math" panose="02040503050406030204" pitchFamily="18" charset="0"/>
                                    </a:rPr>
                                    <m:t>0</m:t>
                                  </m:r>
                                </m:sub>
                              </m:sSub>
                            </m:e>
                          </m:d>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0</m:t>
                              </m:r>
                            </m:sub>
                          </m:sSub>
                        </m:den>
                      </m:f>
                      <m:r>
                        <a:rPr lang="en-US" i="0">
                          <a:latin typeface="Cambria Math" panose="02040503050406030204" pitchFamily="18" charset="0"/>
                        </a:rPr>
                        <m:t>∗</m:t>
                      </m:r>
                      <m:r>
                        <a:rPr lang="en-US" i="1">
                          <a:latin typeface="Cambria Math" panose="02040503050406030204" pitchFamily="18" charset="0"/>
                        </a:rPr>
                        <m:t>𝑦</m:t>
                      </m:r>
                    </m:oMath>
                  </m:oMathPara>
                </a14:m>
                <a:endParaRPr lang="en-US"/>
              </a:p>
            </p:txBody>
          </p:sp>
        </mc:Choice>
        <mc:Fallback xmlns="">
          <p:sp>
            <p:nvSpPr>
              <p:cNvPr id="15" name="TextBox 14">
                <a:extLst>
                  <a:ext uri="{FF2B5EF4-FFF2-40B4-BE49-F238E27FC236}">
                    <a16:creationId xmlns:a16="http://schemas.microsoft.com/office/drawing/2014/main" id="{75345C04-967F-E61C-373E-DA73A25C034A}"/>
                  </a:ext>
                </a:extLst>
              </p:cNvPr>
              <p:cNvSpPr txBox="1">
                <a:spLocks noRot="1" noChangeAspect="1" noMove="1" noResize="1" noEditPoints="1" noAdjustHandles="1" noChangeArrowheads="1" noChangeShapeType="1" noTextEdit="1"/>
              </p:cNvSpPr>
              <p:nvPr/>
            </p:nvSpPr>
            <p:spPr>
              <a:xfrm>
                <a:off x="2654017" y="4843974"/>
                <a:ext cx="1723100" cy="584584"/>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0F79431-A9B8-4FCC-E630-19C538FC2B88}"/>
              </a:ext>
            </a:extLst>
          </p:cNvPr>
          <p:cNvSpPr txBox="1"/>
          <p:nvPr/>
        </p:nvSpPr>
        <p:spPr>
          <a:xfrm>
            <a:off x="245855" y="4090323"/>
            <a:ext cx="2708312" cy="369332"/>
          </a:xfrm>
          <a:prstGeom prst="rect">
            <a:avLst/>
          </a:prstGeom>
          <a:noFill/>
        </p:spPr>
        <p:txBody>
          <a:bodyPr wrap="square" rtlCol="0">
            <a:spAutoFit/>
          </a:bodyPr>
          <a:lstStyle/>
          <a:p>
            <a:r>
              <a:rPr lang="en-US"/>
              <a:t>Giá trị tại bins L-1:</a:t>
            </a:r>
          </a:p>
        </p:txBody>
      </p:sp>
      <p:sp>
        <p:nvSpPr>
          <p:cNvPr id="18" name="TextBox 17">
            <a:extLst>
              <a:ext uri="{FF2B5EF4-FFF2-40B4-BE49-F238E27FC236}">
                <a16:creationId xmlns:a16="http://schemas.microsoft.com/office/drawing/2014/main" id="{95D9AD97-B564-1430-0C62-6EC18A7BD015}"/>
              </a:ext>
            </a:extLst>
          </p:cNvPr>
          <p:cNvSpPr txBox="1"/>
          <p:nvPr/>
        </p:nvSpPr>
        <p:spPr>
          <a:xfrm>
            <a:off x="245855" y="4989710"/>
            <a:ext cx="2708312" cy="369332"/>
          </a:xfrm>
          <a:prstGeom prst="rect">
            <a:avLst/>
          </a:prstGeom>
          <a:noFill/>
        </p:spPr>
        <p:txBody>
          <a:bodyPr wrap="square" rtlCol="0">
            <a:spAutoFit/>
          </a:bodyPr>
          <a:lstStyle/>
          <a:p>
            <a:r>
              <a:rPr lang="en-US"/>
              <a:t>Giá trị tại bins L:</a:t>
            </a:r>
          </a:p>
        </p:txBody>
      </p:sp>
    </p:spTree>
    <p:extLst>
      <p:ext uri="{BB962C8B-B14F-4D97-AF65-F5344CB8AC3E}">
        <p14:creationId xmlns:p14="http://schemas.microsoft.com/office/powerpoint/2010/main" val="2728936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11F2BA-9A2B-A86A-0C96-62121174F97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844F43-5D88-E455-9AFE-3B2C6D62A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377371-A684-E567-0685-90062CA52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5A567A-17BE-1938-31C3-68A4B0F4C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AE00EA-47C7-1FE1-F9BC-965A68313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609901-D81C-38E1-9E0B-9D34076C8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8BB71-E8F2-E60F-EC51-C6E129518CE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Ví Dụ (tt)</a:t>
            </a:r>
          </a:p>
        </p:txBody>
      </p:sp>
      <p:pic>
        <p:nvPicPr>
          <p:cNvPr id="3" name="Picture 2">
            <a:extLst>
              <a:ext uri="{FF2B5EF4-FFF2-40B4-BE49-F238E27FC236}">
                <a16:creationId xmlns:a16="http://schemas.microsoft.com/office/drawing/2014/main" id="{547414CE-9BFE-B655-3B7E-887B9FE53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301" y="2068375"/>
            <a:ext cx="6082717" cy="4305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92CC0F7-083D-FEEE-F0A3-AFFF84EE6095}"/>
              </a:ext>
            </a:extLst>
          </p:cNvPr>
          <p:cNvPicPr>
            <a:picLocks noChangeAspect="1"/>
          </p:cNvPicPr>
          <p:nvPr/>
        </p:nvPicPr>
        <p:blipFill>
          <a:blip r:embed="rId4"/>
          <a:stretch>
            <a:fillRect/>
          </a:stretch>
        </p:blipFill>
        <p:spPr>
          <a:xfrm>
            <a:off x="1371599" y="3429000"/>
            <a:ext cx="2550758" cy="1136356"/>
          </a:xfrm>
          <a:prstGeom prst="rect">
            <a:avLst/>
          </a:prstGeom>
        </p:spPr>
      </p:pic>
    </p:spTree>
    <p:extLst>
      <p:ext uri="{BB962C8B-B14F-4D97-AF65-F5344CB8AC3E}">
        <p14:creationId xmlns:p14="http://schemas.microsoft.com/office/powerpoint/2010/main" val="25516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A3E1E-2301-E019-72A0-EFEE273E4B6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8CE4FC-2CEB-CE9A-F36D-6582AA8B3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4468F6-234E-D674-6189-120FBFA57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8AF19C5-2263-E3CA-C65B-5334F0C05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ACE29F-9F4E-D908-58CD-EB261A141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FBF05D-FFC3-F848-F87D-ECB6C81F0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E0565-CB40-06E7-0F59-2F1DFDA760D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Ví Dụ (tt)</a:t>
            </a:r>
          </a:p>
        </p:txBody>
      </p:sp>
      <p:pic>
        <p:nvPicPr>
          <p:cNvPr id="4" name="Picture 2">
            <a:extLst>
              <a:ext uri="{FF2B5EF4-FFF2-40B4-BE49-F238E27FC236}">
                <a16:creationId xmlns:a16="http://schemas.microsoft.com/office/drawing/2014/main" id="{4C2384CB-3947-5A77-CC60-EE0789E28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387" y="2195045"/>
            <a:ext cx="5737226" cy="3311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A0B122-99B1-8388-5010-D93FEFC63DF3}"/>
              </a:ext>
            </a:extLst>
          </p:cNvPr>
          <p:cNvSpPr txBox="1"/>
          <p:nvPr/>
        </p:nvSpPr>
        <p:spPr>
          <a:xfrm>
            <a:off x="2586468" y="5781324"/>
            <a:ext cx="7019059" cy="646331"/>
          </a:xfrm>
          <a:prstGeom prst="rect">
            <a:avLst/>
          </a:prstGeom>
          <a:noFill/>
        </p:spPr>
        <p:txBody>
          <a:bodyPr wrap="square" rtlCol="0">
            <a:spAutoFit/>
          </a:bodyPr>
          <a:lstStyle/>
          <a:p>
            <a:pPr algn="ctr"/>
            <a:r>
              <a:rPr lang="vi-VN" b="0" i="0">
                <a:solidFill>
                  <a:srgbClr val="333333"/>
                </a:solidFill>
                <a:effectLst/>
                <a:latin typeface="Helvetica Neue"/>
              </a:rPr>
              <a:t>Biểu đồ Histogram of Gradient gồm 9 bins tương ứng với một ô vuông trong lưới ô vuông.</a:t>
            </a:r>
            <a:endParaRPr lang="en-US"/>
          </a:p>
        </p:txBody>
      </p:sp>
    </p:spTree>
    <p:extLst>
      <p:ext uri="{BB962C8B-B14F-4D97-AF65-F5344CB8AC3E}">
        <p14:creationId xmlns:p14="http://schemas.microsoft.com/office/powerpoint/2010/main" val="120553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FAA9B4-F442-3833-D39C-DA0A41ACEE2F}"/>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91005-67E9-49B7-278B-9A79486E78E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Chuẩn Hóa Block </a:t>
            </a:r>
            <a:br>
              <a:rPr lang="en-US" sz="3700" kern="1200">
                <a:solidFill>
                  <a:srgbClr val="FFFFFF"/>
                </a:solidFill>
                <a:latin typeface="+mj-lt"/>
                <a:ea typeface="+mj-ea"/>
                <a:cs typeface="+mj-cs"/>
              </a:rPr>
            </a:br>
            <a:r>
              <a:rPr lang="en-US" sz="3700" kern="1200">
                <a:solidFill>
                  <a:srgbClr val="FFFFFF"/>
                </a:solidFill>
                <a:latin typeface="+mj-lt"/>
                <a:ea typeface="+mj-ea"/>
                <a:cs typeface="+mj-cs"/>
              </a:rPr>
              <a:t>(Block Normalization)</a:t>
            </a:r>
          </a:p>
        </p:txBody>
      </p:sp>
      <p:sp>
        <p:nvSpPr>
          <p:cNvPr id="9" name="TextBox 8">
            <a:extLst>
              <a:ext uri="{FF2B5EF4-FFF2-40B4-BE49-F238E27FC236}">
                <a16:creationId xmlns:a16="http://schemas.microsoft.com/office/drawing/2014/main" id="{09D5F0AD-5FBB-C205-8180-DEE99739E674}"/>
              </a:ext>
            </a:extLst>
          </p:cNvPr>
          <p:cNvSpPr txBox="1"/>
          <p:nvPr/>
        </p:nvSpPr>
        <p:spPr>
          <a:xfrm>
            <a:off x="1525656" y="2494722"/>
            <a:ext cx="65" cy="276999"/>
          </a:xfrm>
          <a:prstGeom prst="rect">
            <a:avLst/>
          </a:prstGeom>
          <a:noFill/>
        </p:spPr>
        <p:txBody>
          <a:bodyPr wrap="none" lIns="0" tIns="0" rIns="0" bIns="0" rtlCol="0">
            <a:spAutoFit/>
          </a:bodyPr>
          <a:lstStyle/>
          <a:p>
            <a:endParaRPr lang="en-US"/>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14B06A72-FB22-8E4C-F487-AD1EF0895009}"/>
                  </a:ext>
                </a:extLst>
              </p:cNvPr>
              <p:cNvSpPr>
                <a:spLocks noGrp="1"/>
              </p:cNvSpPr>
              <p:nvPr>
                <p:ph idx="1"/>
              </p:nvPr>
            </p:nvSpPr>
            <p:spPr>
              <a:xfrm>
                <a:off x="838200" y="2663687"/>
                <a:ext cx="10515600" cy="3513276"/>
              </a:xfrm>
            </p:spPr>
            <p:txBody>
              <a:bodyPr/>
              <a:lstStyle/>
              <a:p>
                <a:r>
                  <a:rPr lang="en-US" dirty="0"/>
                  <a:t>L2-norm:			v </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num>
                      <m:den>
                        <m:rad>
                          <m:radPr>
                            <m:degHide m:val="on"/>
                            <m:ctrlPr>
                              <a:rPr lang="en-US"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e>
                        </m:rad>
                      </m:den>
                    </m:f>
                  </m:oMath>
                </a14:m>
                <a:endParaRPr lang="en-US" dirty="0"/>
              </a:p>
              <a:p>
                <a:endParaRPr lang="en-US" dirty="0"/>
              </a:p>
              <a:p>
                <a:r>
                  <a:rPr lang="en-US" dirty="0"/>
                  <a:t>L1-norm:			v </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num>
                      <m:den>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e>
                        </m:d>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𝑒</m:t>
                        </m:r>
                      </m:den>
                    </m:f>
                  </m:oMath>
                </a14:m>
                <a:endParaRPr lang="en-US" dirty="0"/>
              </a:p>
              <a:p>
                <a:endParaRPr lang="en-US" dirty="0"/>
              </a:p>
              <a:p>
                <a:r>
                  <a:rPr lang="en-US" dirty="0"/>
                  <a:t>L1-sqrt:			</a:t>
                </a:r>
                <a14:m>
                  <m:oMath xmlns:m="http://schemas.openxmlformats.org/officeDocument/2006/math">
                    <m:r>
                      <m:rPr>
                        <m:sty m:val="p"/>
                      </m:rPr>
                      <a:rPr lang="en-US">
                        <a:latin typeface="Cambria Math" panose="02040503050406030204" pitchFamily="18" charset="0"/>
                      </a:rPr>
                      <m:t>v</m:t>
                    </m:r>
                    <m:r>
                      <a:rPr lang="en-US" b="0" i="0" smtClean="0">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num>
                          <m:den>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𝑒</m:t>
                            </m:r>
                          </m:den>
                        </m:f>
                      </m:e>
                    </m:rad>
                  </m:oMath>
                </a14:m>
                <a:endParaRPr lang="en-US" dirty="0"/>
              </a:p>
            </p:txBody>
          </p:sp>
        </mc:Choice>
        <mc:Fallback xmlns="">
          <p:sp>
            <p:nvSpPr>
              <p:cNvPr id="13" name="Content Placeholder 12">
                <a:extLst>
                  <a:ext uri="{FF2B5EF4-FFF2-40B4-BE49-F238E27FC236}">
                    <a16:creationId xmlns:a16="http://schemas.microsoft.com/office/drawing/2014/main" id="{14B06A72-FB22-8E4C-F487-AD1EF0895009}"/>
                  </a:ext>
                </a:extLst>
              </p:cNvPr>
              <p:cNvSpPr>
                <a:spLocks noGrp="1" noRot="1" noChangeAspect="1" noMove="1" noResize="1" noEditPoints="1" noAdjustHandles="1" noChangeArrowheads="1" noChangeShapeType="1" noTextEdit="1"/>
              </p:cNvSpPr>
              <p:nvPr>
                <p:ph idx="1"/>
              </p:nvPr>
            </p:nvSpPr>
            <p:spPr>
              <a:xfrm>
                <a:off x="838200" y="2663687"/>
                <a:ext cx="10515600" cy="3513276"/>
              </a:xfrm>
              <a:blipFill>
                <a:blip r:embed="rId2"/>
                <a:stretch>
                  <a:fillRect l="-1043" t="-156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884574F-EBA5-9084-D2E7-26A7A3F56BCF}"/>
              </a:ext>
            </a:extLst>
          </p:cNvPr>
          <p:cNvSpPr txBox="1"/>
          <p:nvPr/>
        </p:nvSpPr>
        <p:spPr>
          <a:xfrm>
            <a:off x="838200" y="1715376"/>
            <a:ext cx="8289235" cy="477054"/>
          </a:xfrm>
          <a:prstGeom prst="rect">
            <a:avLst/>
          </a:prstGeom>
          <a:noFill/>
        </p:spPr>
        <p:txBody>
          <a:bodyPr wrap="square" rtlCol="0">
            <a:spAutoFit/>
          </a:bodyPr>
          <a:lstStyle/>
          <a:p>
            <a:r>
              <a:rPr lang="en-US" sz="2500" b="1" dirty="0" err="1"/>
              <a:t>Một</a:t>
            </a:r>
            <a:r>
              <a:rPr lang="en-US" sz="2500" b="1" dirty="0"/>
              <a:t> </a:t>
            </a:r>
            <a:r>
              <a:rPr lang="en-US" sz="2500" b="1" dirty="0" err="1"/>
              <a:t>số</a:t>
            </a:r>
            <a:r>
              <a:rPr lang="en-US" sz="2500" b="1" dirty="0"/>
              <a:t> </a:t>
            </a:r>
            <a:r>
              <a:rPr lang="en-US" sz="2500" b="1" dirty="0" err="1"/>
              <a:t>chuẩn</a:t>
            </a:r>
            <a:r>
              <a:rPr lang="en-US" sz="2500" b="1" dirty="0"/>
              <a:t> normalization</a:t>
            </a:r>
          </a:p>
        </p:txBody>
      </p:sp>
    </p:spTree>
    <p:extLst>
      <p:ext uri="{BB962C8B-B14F-4D97-AF65-F5344CB8AC3E}">
        <p14:creationId xmlns:p14="http://schemas.microsoft.com/office/powerpoint/2010/main" val="67257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67D0F-DAEF-5AFB-0A6F-3DA4EFFA263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Chuẩn Hóa Block </a:t>
            </a:r>
            <a:br>
              <a:rPr lang="en-US" sz="3700" kern="1200">
                <a:solidFill>
                  <a:srgbClr val="FFFFFF"/>
                </a:solidFill>
                <a:latin typeface="+mj-lt"/>
                <a:ea typeface="+mj-ea"/>
                <a:cs typeface="+mj-cs"/>
              </a:rPr>
            </a:br>
            <a:r>
              <a:rPr lang="en-US" sz="3700" kern="1200">
                <a:solidFill>
                  <a:srgbClr val="FFFFFF"/>
                </a:solidFill>
                <a:latin typeface="+mj-lt"/>
                <a:ea typeface="+mj-ea"/>
                <a:cs typeface="+mj-cs"/>
              </a:rPr>
              <a:t>(Block Normalization)</a:t>
            </a:r>
          </a:p>
        </p:txBody>
      </p:sp>
      <p:pic>
        <p:nvPicPr>
          <p:cNvPr id="7" name="Content Placeholder 6" descr="A white sheet with black text and black text&#10;&#10;Description automatically generated">
            <a:extLst>
              <a:ext uri="{FF2B5EF4-FFF2-40B4-BE49-F238E27FC236}">
                <a16:creationId xmlns:a16="http://schemas.microsoft.com/office/drawing/2014/main" id="{E9F7AC43-10CC-450E-78DC-072D00FF1D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225" y="2110937"/>
            <a:ext cx="11327549" cy="4162872"/>
          </a:xfrm>
          <a:prstGeom prst="rect">
            <a:avLst/>
          </a:prstGeom>
        </p:spPr>
      </p:pic>
    </p:spTree>
    <p:extLst>
      <p:ext uri="{BB962C8B-B14F-4D97-AF65-F5344CB8AC3E}">
        <p14:creationId xmlns:p14="http://schemas.microsoft.com/office/powerpoint/2010/main" val="127872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 name="Rectangle 4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D2513-1135-8E1F-1546-EC128F49FAE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Vector Đặc Trưng HOG (HOG Feature Vector)</a:t>
            </a:r>
          </a:p>
        </p:txBody>
      </p:sp>
      <p:pic>
        <p:nvPicPr>
          <p:cNvPr id="5" name="Content Placeholder 4" descr="A diagram of a number of cells&#10;&#10;Description automatically generated with medium confidence">
            <a:extLst>
              <a:ext uri="{FF2B5EF4-FFF2-40B4-BE49-F238E27FC236}">
                <a16:creationId xmlns:a16="http://schemas.microsoft.com/office/drawing/2014/main" id="{EF93CF16-1F76-7110-C437-05408D6238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936" y="2557005"/>
            <a:ext cx="5131088" cy="2967649"/>
          </a:xfrm>
          <a:prstGeom prst="rect">
            <a:avLst/>
          </a:prstGeom>
        </p:spPr>
      </p:pic>
      <p:pic>
        <p:nvPicPr>
          <p:cNvPr id="7" name="Picture 6" descr="A dog sitting on a white surface&#10;&#10;Description automatically generated">
            <a:extLst>
              <a:ext uri="{FF2B5EF4-FFF2-40B4-BE49-F238E27FC236}">
                <a16:creationId xmlns:a16="http://schemas.microsoft.com/office/drawing/2014/main" id="{1B0AD7FF-1B46-0A63-74AE-75644584BA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1977" y="2474081"/>
            <a:ext cx="5131087" cy="3306395"/>
          </a:xfrm>
          <a:prstGeom prst="rect">
            <a:avLst/>
          </a:prstGeom>
        </p:spPr>
      </p:pic>
      <p:sp>
        <p:nvSpPr>
          <p:cNvPr id="13" name="Arrow: Right 12">
            <a:extLst>
              <a:ext uri="{FF2B5EF4-FFF2-40B4-BE49-F238E27FC236}">
                <a16:creationId xmlns:a16="http://schemas.microsoft.com/office/drawing/2014/main" id="{C300CB7C-2E3F-3B34-F27E-AB08877B3643}"/>
              </a:ext>
            </a:extLst>
          </p:cNvPr>
          <p:cNvSpPr/>
          <p:nvPr/>
        </p:nvSpPr>
        <p:spPr>
          <a:xfrm>
            <a:off x="8656983" y="3920564"/>
            <a:ext cx="1304783" cy="2966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2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ED207-B705-2682-4213-26ACD297DE97}"/>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Thành viên thuyết trình</a:t>
            </a:r>
          </a:p>
        </p:txBody>
      </p:sp>
      <p:sp>
        <p:nvSpPr>
          <p:cNvPr id="3" name="Content Placeholder 2">
            <a:extLst>
              <a:ext uri="{FF2B5EF4-FFF2-40B4-BE49-F238E27FC236}">
                <a16:creationId xmlns:a16="http://schemas.microsoft.com/office/drawing/2014/main" id="{CBF89DEC-F416-3815-B9AF-E2274B5C592F}"/>
              </a:ext>
            </a:extLst>
          </p:cNvPr>
          <p:cNvSpPr>
            <a:spLocks noGrp="1"/>
          </p:cNvSpPr>
          <p:nvPr>
            <p:ph idx="1"/>
          </p:nvPr>
        </p:nvSpPr>
        <p:spPr>
          <a:xfrm>
            <a:off x="1371599" y="2073743"/>
            <a:ext cx="9724031" cy="3277016"/>
          </a:xfrm>
        </p:spPr>
        <p:txBody>
          <a:bodyPr vert="horz" lIns="91440" tIns="45720" rIns="91440" bIns="45720" rtlCol="0" anchor="ctr">
            <a:normAutofit/>
          </a:bodyPr>
          <a:lstStyle/>
          <a:p>
            <a:pPr marL="514350" indent="-514350">
              <a:buAutoNum type="arabicPeriod"/>
            </a:pPr>
            <a:r>
              <a:rPr lang="en-GB" sz="2000"/>
              <a:t>Hồ Đức Vũ</a:t>
            </a:r>
          </a:p>
          <a:p>
            <a:pPr marL="514350" indent="-514350">
              <a:buAutoNum type="arabicPeriod"/>
            </a:pPr>
            <a:endParaRPr lang="en-GB" sz="2000"/>
          </a:p>
          <a:p>
            <a:pPr marL="514350" indent="-514350">
              <a:buAutoNum type="arabicPeriod"/>
            </a:pPr>
            <a:r>
              <a:rPr lang="en-GB" sz="2000"/>
              <a:t>Nguyễn Minh Phương</a:t>
            </a:r>
          </a:p>
          <a:p>
            <a:pPr marL="514350" indent="-514350">
              <a:buAutoNum type="arabicPeriod"/>
            </a:pPr>
            <a:endParaRPr lang="en-GB" sz="2000"/>
          </a:p>
          <a:p>
            <a:pPr marL="514350" indent="-514350">
              <a:buAutoNum type="arabicPeriod"/>
            </a:pPr>
            <a:r>
              <a:rPr lang="en-GB" sz="2000"/>
              <a:t>Huỳnh Vũ Đình Phước</a:t>
            </a:r>
          </a:p>
        </p:txBody>
      </p:sp>
    </p:spTree>
    <p:extLst>
      <p:ext uri="{BB962C8B-B14F-4D97-AF65-F5344CB8AC3E}">
        <p14:creationId xmlns:p14="http://schemas.microsoft.com/office/powerpoint/2010/main" val="26927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4ED07-D093-FF39-ACC2-A22E59FEB18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4FF357-D7FB-FC19-3B48-B376D2AA6601}"/>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MỘT SỐ ỨNG DỤNG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TIÊU BIỂU CỦA PHƯƠNG PHÁP</a:t>
            </a:r>
          </a:p>
        </p:txBody>
      </p:sp>
      <p:sp>
        <p:nvSpPr>
          <p:cNvPr id="4" name="TextBox 3">
            <a:extLst>
              <a:ext uri="{FF2B5EF4-FFF2-40B4-BE49-F238E27FC236}">
                <a16:creationId xmlns:a16="http://schemas.microsoft.com/office/drawing/2014/main" id="{82A2CF47-3A04-DFFA-C94E-999389C17F39}"/>
              </a:ext>
            </a:extLst>
          </p:cNvPr>
          <p:cNvSpPr txBox="1"/>
          <p:nvPr/>
        </p:nvSpPr>
        <p:spPr>
          <a:xfrm>
            <a:off x="1350682" y="4870824"/>
            <a:ext cx="10005951" cy="1458258"/>
          </a:xfrm>
          <a:prstGeom prst="rect">
            <a:avLst/>
          </a:prstGeom>
        </p:spPr>
        <p:txBody>
          <a:bodyPr vert="horz" lIns="91440" tIns="45720" rIns="91440" bIns="45720" rtlCol="0" anchor="ctr">
            <a:normAutofit/>
          </a:bodyPr>
          <a:lstStyle/>
          <a:p>
            <a:pPr>
              <a:lnSpc>
                <a:spcPct val="90000"/>
              </a:lnSpc>
              <a:spcBef>
                <a:spcPts val="1000"/>
              </a:spcBef>
            </a:pPr>
            <a:r>
              <a:rPr lang="en-US" sz="2400" kern="1200">
                <a:solidFill>
                  <a:schemeClr val="tx1"/>
                </a:solidFill>
                <a:latin typeface="+mn-lt"/>
                <a:ea typeface="+mn-ea"/>
                <a:cs typeface="+mn-cs"/>
              </a:rPr>
              <a:t>Người trình bày: Huỳnh Vũ Đình Phước</a:t>
            </a:r>
          </a:p>
        </p:txBody>
      </p:sp>
    </p:spTree>
    <p:extLst>
      <p:ext uri="{BB962C8B-B14F-4D97-AF65-F5344CB8AC3E}">
        <p14:creationId xmlns:p14="http://schemas.microsoft.com/office/powerpoint/2010/main" val="1639160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Rectangle 2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D2E77-BB71-EDFB-D3EE-1972C3EBD8E1}"/>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Human Detection</a:t>
            </a:r>
          </a:p>
        </p:txBody>
      </p:sp>
      <p:pic>
        <p:nvPicPr>
          <p:cNvPr id="13" name="Content Placeholder 12" descr="A diagram of a computer process&#10;&#10;Description automatically generated">
            <a:extLst>
              <a:ext uri="{FF2B5EF4-FFF2-40B4-BE49-F238E27FC236}">
                <a16:creationId xmlns:a16="http://schemas.microsoft.com/office/drawing/2014/main" id="{AA66093C-85C4-5414-E631-003627204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89" y="2345635"/>
            <a:ext cx="7922528" cy="3434098"/>
          </a:xfrm>
          <a:prstGeom prst="rect">
            <a:avLst/>
          </a:prstGeom>
        </p:spPr>
      </p:pic>
      <p:pic>
        <p:nvPicPr>
          <p:cNvPr id="17" name="Picture 16" descr="A person walking on the street&#10;&#10;Description automatically generated">
            <a:extLst>
              <a:ext uri="{FF2B5EF4-FFF2-40B4-BE49-F238E27FC236}">
                <a16:creationId xmlns:a16="http://schemas.microsoft.com/office/drawing/2014/main" id="{DAFBD170-D13B-ACE9-E7E8-A6B292BCE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917" y="3000109"/>
            <a:ext cx="3278423" cy="2434229"/>
          </a:xfrm>
          <a:prstGeom prst="rect">
            <a:avLst/>
          </a:prstGeom>
        </p:spPr>
      </p:pic>
    </p:spTree>
    <p:extLst>
      <p:ext uri="{BB962C8B-B14F-4D97-AF65-F5344CB8AC3E}">
        <p14:creationId xmlns:p14="http://schemas.microsoft.com/office/powerpoint/2010/main" val="24683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F9FE4E-36A1-7CA6-B85B-8B1A700239D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Face Detection</a:t>
            </a:r>
          </a:p>
        </p:txBody>
      </p:sp>
      <p:pic>
        <p:nvPicPr>
          <p:cNvPr id="5" name="Content Placeholder 4" descr="A diagram of a face identification system&#10;&#10;Description automatically generated">
            <a:extLst>
              <a:ext uri="{FF2B5EF4-FFF2-40B4-BE49-F238E27FC236}">
                <a16:creationId xmlns:a16="http://schemas.microsoft.com/office/drawing/2014/main" id="{191D2379-28DA-2104-CFF8-BCD71FE225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470974"/>
            <a:ext cx="7225748" cy="3916052"/>
          </a:xfrm>
          <a:prstGeom prst="rect">
            <a:avLst/>
          </a:prstGeom>
        </p:spPr>
      </p:pic>
    </p:spTree>
    <p:extLst>
      <p:ext uri="{BB962C8B-B14F-4D97-AF65-F5344CB8AC3E}">
        <p14:creationId xmlns:p14="http://schemas.microsoft.com/office/powerpoint/2010/main" val="375676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1036D5-D1D0-5FE2-464D-839042E3776D}"/>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1285F6-E160-8B7F-43BB-A29B51A8D7C0}"/>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ĐÁNH GIÁ/KẾT LUẬN</a:t>
            </a:r>
          </a:p>
        </p:txBody>
      </p:sp>
      <p:sp>
        <p:nvSpPr>
          <p:cNvPr id="4" name="TextBox 3">
            <a:extLst>
              <a:ext uri="{FF2B5EF4-FFF2-40B4-BE49-F238E27FC236}">
                <a16:creationId xmlns:a16="http://schemas.microsoft.com/office/drawing/2014/main" id="{30B27DC2-4FE9-CE92-BBB4-73039A9D0A14}"/>
              </a:ext>
            </a:extLst>
          </p:cNvPr>
          <p:cNvSpPr txBox="1"/>
          <p:nvPr/>
        </p:nvSpPr>
        <p:spPr>
          <a:xfrm>
            <a:off x="1350682" y="4870824"/>
            <a:ext cx="10005951" cy="1458258"/>
          </a:xfrm>
          <a:prstGeom prst="rect">
            <a:avLst/>
          </a:prstGeom>
        </p:spPr>
        <p:txBody>
          <a:bodyPr vert="horz" lIns="91440" tIns="45720" rIns="91440" bIns="45720" rtlCol="0" anchor="ctr">
            <a:normAutofit/>
          </a:bodyPr>
          <a:lstStyle/>
          <a:p>
            <a:pPr>
              <a:lnSpc>
                <a:spcPct val="90000"/>
              </a:lnSpc>
              <a:spcBef>
                <a:spcPts val="1000"/>
              </a:spcBef>
            </a:pPr>
            <a:r>
              <a:rPr lang="en-US" sz="2400" kern="1200">
                <a:solidFill>
                  <a:schemeClr val="tx1"/>
                </a:solidFill>
                <a:latin typeface="+mn-lt"/>
                <a:ea typeface="+mn-ea"/>
                <a:cs typeface="+mn-cs"/>
              </a:rPr>
              <a:t>Người trình bày: Huỳnh Vũ Đình Phước</a:t>
            </a:r>
          </a:p>
        </p:txBody>
      </p:sp>
    </p:spTree>
    <p:extLst>
      <p:ext uri="{BB962C8B-B14F-4D97-AF65-F5344CB8AC3E}">
        <p14:creationId xmlns:p14="http://schemas.microsoft.com/office/powerpoint/2010/main" val="238818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874E6-45E2-5C79-784B-93E55445A29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Đánh Giá/Kết Luận</a:t>
            </a:r>
          </a:p>
        </p:txBody>
      </p:sp>
      <p:sp>
        <p:nvSpPr>
          <p:cNvPr id="3" name="Content Placeholder 2">
            <a:extLst>
              <a:ext uri="{FF2B5EF4-FFF2-40B4-BE49-F238E27FC236}">
                <a16:creationId xmlns:a16="http://schemas.microsoft.com/office/drawing/2014/main" id="{069272DE-F88C-DB41-DF92-E3CE8D72DE62}"/>
              </a:ext>
            </a:extLst>
          </p:cNvPr>
          <p:cNvSpPr>
            <a:spLocks noGrp="1"/>
          </p:cNvSpPr>
          <p:nvPr>
            <p:ph idx="1"/>
          </p:nvPr>
        </p:nvSpPr>
        <p:spPr>
          <a:xfrm>
            <a:off x="1371599" y="2318197"/>
            <a:ext cx="9724031" cy="3683358"/>
          </a:xfrm>
        </p:spPr>
        <p:txBody>
          <a:bodyPr anchor="ctr">
            <a:normAutofit/>
          </a:bodyPr>
          <a:lstStyle/>
          <a:p>
            <a:r>
              <a:rPr lang="en-US" sz="2000" err="1"/>
              <a:t>Thuật</a:t>
            </a:r>
            <a:r>
              <a:rPr lang="en-US" sz="2000"/>
              <a:t> </a:t>
            </a:r>
            <a:r>
              <a:rPr lang="en-US" sz="2000" err="1"/>
              <a:t>toán</a:t>
            </a:r>
            <a:r>
              <a:rPr lang="en-US" sz="2000"/>
              <a:t> </a:t>
            </a:r>
            <a:r>
              <a:rPr lang="en-US" sz="2000" err="1"/>
              <a:t>mạnh</a:t>
            </a:r>
            <a:r>
              <a:rPr lang="en-US" sz="2000"/>
              <a:t> </a:t>
            </a:r>
            <a:r>
              <a:rPr lang="en-US" sz="2000" err="1"/>
              <a:t>mẽ</a:t>
            </a:r>
            <a:r>
              <a:rPr lang="en-US" sz="2000"/>
              <a:t>,</a:t>
            </a:r>
            <a:r>
              <a:rPr lang="en-US" sz="2000">
                <a:solidFill>
                  <a:srgbClr val="000000"/>
                </a:solidFill>
                <a:ea typeface="+mn-lt"/>
                <a:cs typeface="+mn-lt"/>
              </a:rPr>
              <a:t> </a:t>
            </a:r>
            <a:r>
              <a:rPr lang="en-US" sz="2000" err="1">
                <a:solidFill>
                  <a:srgbClr val="000000"/>
                </a:solidFill>
                <a:ea typeface="+mn-lt"/>
                <a:cs typeface="+mn-lt"/>
              </a:rPr>
              <a:t>tỏ</a:t>
            </a:r>
            <a:r>
              <a:rPr lang="en-US" sz="2000">
                <a:solidFill>
                  <a:srgbClr val="000000"/>
                </a:solidFill>
                <a:ea typeface="+mn-lt"/>
                <a:cs typeface="+mn-lt"/>
              </a:rPr>
              <a:t> </a:t>
            </a:r>
            <a:r>
              <a:rPr lang="en-US" sz="2000" err="1">
                <a:solidFill>
                  <a:srgbClr val="000000"/>
                </a:solidFill>
                <a:ea typeface="+mn-lt"/>
                <a:cs typeface="+mn-lt"/>
              </a:rPr>
              <a:t>ra</a:t>
            </a:r>
            <a:r>
              <a:rPr lang="en-US" sz="2000">
                <a:solidFill>
                  <a:srgbClr val="000000"/>
                </a:solidFill>
                <a:ea typeface="+mn-lt"/>
                <a:cs typeface="+mn-lt"/>
              </a:rPr>
              <a:t> </a:t>
            </a:r>
            <a:r>
              <a:rPr lang="en-US" sz="2000" err="1">
                <a:solidFill>
                  <a:srgbClr val="000000"/>
                </a:solidFill>
                <a:ea typeface="+mn-lt"/>
                <a:cs typeface="+mn-lt"/>
              </a:rPr>
              <a:t>khá</a:t>
            </a:r>
            <a:r>
              <a:rPr lang="en-US" sz="2000">
                <a:solidFill>
                  <a:srgbClr val="000000"/>
                </a:solidFill>
                <a:ea typeface="+mn-lt"/>
                <a:cs typeface="+mn-lt"/>
              </a:rPr>
              <a:t> </a:t>
            </a:r>
            <a:r>
              <a:rPr lang="en-US" sz="2000" err="1">
                <a:solidFill>
                  <a:srgbClr val="000000"/>
                </a:solidFill>
                <a:ea typeface="+mn-lt"/>
                <a:cs typeface="+mn-lt"/>
              </a:rPr>
              <a:t>hiệu</a:t>
            </a:r>
            <a:r>
              <a:rPr lang="en-US" sz="2000">
                <a:solidFill>
                  <a:srgbClr val="000000"/>
                </a:solidFill>
                <a:ea typeface="+mn-lt"/>
                <a:cs typeface="+mn-lt"/>
              </a:rPr>
              <a:t> </a:t>
            </a:r>
            <a:r>
              <a:rPr lang="en-US" sz="2000" err="1">
                <a:solidFill>
                  <a:srgbClr val="000000"/>
                </a:solidFill>
                <a:ea typeface="+mn-lt"/>
                <a:cs typeface="+mn-lt"/>
              </a:rPr>
              <a:t>quả</a:t>
            </a:r>
            <a:r>
              <a:rPr lang="en-US" sz="2000">
                <a:solidFill>
                  <a:srgbClr val="000000"/>
                </a:solidFill>
                <a:ea typeface="+mn-lt"/>
                <a:cs typeface="+mn-lt"/>
              </a:rPr>
              <a:t> </a:t>
            </a:r>
            <a:r>
              <a:rPr lang="en-US" sz="2000" err="1">
                <a:solidFill>
                  <a:srgbClr val="000000"/>
                </a:solidFill>
                <a:ea typeface="+mn-lt"/>
                <a:cs typeface="+mn-lt"/>
              </a:rPr>
              <a:t>khi</a:t>
            </a:r>
            <a:r>
              <a:rPr lang="en-US" sz="2000">
                <a:solidFill>
                  <a:srgbClr val="000000"/>
                </a:solidFill>
                <a:ea typeface="+mn-lt"/>
                <a:cs typeface="+mn-lt"/>
              </a:rPr>
              <a:t> </a:t>
            </a:r>
            <a:r>
              <a:rPr lang="en-US" sz="2000" err="1">
                <a:solidFill>
                  <a:srgbClr val="000000"/>
                </a:solidFill>
                <a:ea typeface="+mn-lt"/>
                <a:cs typeface="+mn-lt"/>
              </a:rPr>
              <a:t>ứng</a:t>
            </a:r>
            <a:r>
              <a:rPr lang="en-US" sz="2000">
                <a:solidFill>
                  <a:srgbClr val="000000"/>
                </a:solidFill>
                <a:ea typeface="+mn-lt"/>
                <a:cs typeface="+mn-lt"/>
              </a:rPr>
              <a:t> </a:t>
            </a:r>
            <a:r>
              <a:rPr lang="en-US" sz="2000" err="1">
                <a:solidFill>
                  <a:srgbClr val="000000"/>
                </a:solidFill>
                <a:ea typeface="+mn-lt"/>
                <a:cs typeface="+mn-lt"/>
              </a:rPr>
              <a:t>dụng</a:t>
            </a:r>
            <a:r>
              <a:rPr lang="en-US" sz="2000">
                <a:solidFill>
                  <a:srgbClr val="000000"/>
                </a:solidFill>
                <a:ea typeface="+mn-lt"/>
                <a:cs typeface="+mn-lt"/>
              </a:rPr>
              <a:t> </a:t>
            </a:r>
            <a:r>
              <a:rPr lang="en-US" sz="2000" err="1">
                <a:solidFill>
                  <a:srgbClr val="000000"/>
                </a:solidFill>
                <a:ea typeface="+mn-lt"/>
                <a:cs typeface="+mn-lt"/>
              </a:rPr>
              <a:t>tốt</a:t>
            </a:r>
            <a:r>
              <a:rPr lang="en-US" sz="2000">
                <a:solidFill>
                  <a:srgbClr val="000000"/>
                </a:solidFill>
                <a:ea typeface="+mn-lt"/>
                <a:cs typeface="+mn-lt"/>
              </a:rPr>
              <a:t> </a:t>
            </a:r>
            <a:r>
              <a:rPr lang="en-US" sz="2000" err="1">
                <a:solidFill>
                  <a:srgbClr val="000000"/>
                </a:solidFill>
                <a:ea typeface="+mn-lt"/>
                <a:cs typeface="+mn-lt"/>
              </a:rPr>
              <a:t>để</a:t>
            </a:r>
            <a:r>
              <a:rPr lang="en-US" sz="2000">
                <a:solidFill>
                  <a:srgbClr val="000000"/>
                </a:solidFill>
                <a:ea typeface="+mn-lt"/>
                <a:cs typeface="+mn-lt"/>
              </a:rPr>
              <a:t> </a:t>
            </a:r>
            <a:r>
              <a:rPr lang="en-US" sz="2000" err="1">
                <a:solidFill>
                  <a:srgbClr val="000000"/>
                </a:solidFill>
                <a:ea typeface="+mn-lt"/>
                <a:cs typeface="+mn-lt"/>
              </a:rPr>
              <a:t>phát</a:t>
            </a:r>
            <a:r>
              <a:rPr lang="en-US" sz="2000">
                <a:solidFill>
                  <a:srgbClr val="000000"/>
                </a:solidFill>
                <a:ea typeface="+mn-lt"/>
                <a:cs typeface="+mn-lt"/>
              </a:rPr>
              <a:t> </a:t>
            </a:r>
            <a:r>
              <a:rPr lang="en-US" sz="2000" err="1">
                <a:solidFill>
                  <a:srgbClr val="000000"/>
                </a:solidFill>
                <a:ea typeface="+mn-lt"/>
                <a:cs typeface="+mn-lt"/>
              </a:rPr>
              <a:t>hiện</a:t>
            </a:r>
            <a:r>
              <a:rPr lang="en-US" sz="2000">
                <a:solidFill>
                  <a:srgbClr val="000000"/>
                </a:solidFill>
                <a:ea typeface="+mn-lt"/>
                <a:cs typeface="+mn-lt"/>
              </a:rPr>
              <a:t> </a:t>
            </a:r>
            <a:r>
              <a:rPr lang="en-US" sz="2000" err="1">
                <a:solidFill>
                  <a:srgbClr val="000000"/>
                </a:solidFill>
                <a:ea typeface="+mn-lt"/>
                <a:cs typeface="+mn-lt"/>
              </a:rPr>
              <a:t>người</a:t>
            </a:r>
            <a:r>
              <a:rPr lang="en-US" sz="2000">
                <a:solidFill>
                  <a:srgbClr val="000000"/>
                </a:solidFill>
                <a:ea typeface="+mn-lt"/>
                <a:cs typeface="+mn-lt"/>
              </a:rPr>
              <a:t> </a:t>
            </a:r>
            <a:r>
              <a:rPr lang="en-US" sz="2000" err="1">
                <a:solidFill>
                  <a:srgbClr val="000000"/>
                </a:solidFill>
                <a:ea typeface="+mn-lt"/>
                <a:cs typeface="+mn-lt"/>
              </a:rPr>
              <a:t>với</a:t>
            </a:r>
            <a:r>
              <a:rPr lang="en-US" sz="2000">
                <a:solidFill>
                  <a:srgbClr val="000000"/>
                </a:solidFill>
                <a:ea typeface="+mn-lt"/>
                <a:cs typeface="+mn-lt"/>
              </a:rPr>
              <a:t> </a:t>
            </a:r>
            <a:r>
              <a:rPr lang="en-US" sz="2000" err="1">
                <a:solidFill>
                  <a:srgbClr val="000000"/>
                </a:solidFill>
                <a:ea typeface="+mn-lt"/>
                <a:cs typeface="+mn-lt"/>
              </a:rPr>
              <a:t>nhiều</a:t>
            </a:r>
            <a:r>
              <a:rPr lang="en-US" sz="2000">
                <a:solidFill>
                  <a:srgbClr val="000000"/>
                </a:solidFill>
                <a:ea typeface="+mn-lt"/>
                <a:cs typeface="+mn-lt"/>
              </a:rPr>
              <a:t> </a:t>
            </a:r>
            <a:r>
              <a:rPr lang="en-US" sz="2000" err="1">
                <a:solidFill>
                  <a:srgbClr val="000000"/>
                </a:solidFill>
                <a:ea typeface="+mn-lt"/>
                <a:cs typeface="+mn-lt"/>
              </a:rPr>
              <a:t>kích</a:t>
            </a:r>
            <a:r>
              <a:rPr lang="en-US" sz="2000">
                <a:solidFill>
                  <a:srgbClr val="000000"/>
                </a:solidFill>
                <a:ea typeface="+mn-lt"/>
                <a:cs typeface="+mn-lt"/>
              </a:rPr>
              <a:t> </a:t>
            </a:r>
            <a:r>
              <a:rPr lang="en-US" sz="2000" err="1">
                <a:solidFill>
                  <a:srgbClr val="000000"/>
                </a:solidFill>
                <a:ea typeface="+mn-lt"/>
                <a:cs typeface="+mn-lt"/>
              </a:rPr>
              <a:t>thước</a:t>
            </a:r>
            <a:r>
              <a:rPr lang="en-US" sz="2000">
                <a:solidFill>
                  <a:srgbClr val="000000"/>
                </a:solidFill>
                <a:ea typeface="+mn-lt"/>
                <a:cs typeface="+mn-lt"/>
              </a:rPr>
              <a:t> </a:t>
            </a:r>
            <a:r>
              <a:rPr lang="en-US" sz="2000" err="1">
                <a:solidFill>
                  <a:srgbClr val="000000"/>
                </a:solidFill>
                <a:ea typeface="+mn-lt"/>
                <a:cs typeface="+mn-lt"/>
              </a:rPr>
              <a:t>khác</a:t>
            </a:r>
            <a:r>
              <a:rPr lang="en-US" sz="2000">
                <a:solidFill>
                  <a:srgbClr val="000000"/>
                </a:solidFill>
                <a:ea typeface="+mn-lt"/>
                <a:cs typeface="+mn-lt"/>
              </a:rPr>
              <a:t> </a:t>
            </a:r>
            <a:r>
              <a:rPr lang="en-US" sz="2000" err="1">
                <a:solidFill>
                  <a:srgbClr val="000000"/>
                </a:solidFill>
                <a:ea typeface="+mn-lt"/>
                <a:cs typeface="+mn-lt"/>
              </a:rPr>
              <a:t>nhau</a:t>
            </a:r>
            <a:r>
              <a:rPr lang="en-US" sz="2000">
                <a:solidFill>
                  <a:srgbClr val="000000"/>
                </a:solidFill>
                <a:ea typeface="+mn-lt"/>
                <a:cs typeface="+mn-lt"/>
              </a:rPr>
              <a:t>. </a:t>
            </a:r>
            <a:endParaRPr lang="en-US" sz="2000">
              <a:solidFill>
                <a:srgbClr val="000000"/>
              </a:solidFill>
            </a:endParaRPr>
          </a:p>
          <a:p>
            <a:r>
              <a:rPr lang="en-US" sz="2000">
                <a:solidFill>
                  <a:srgbClr val="000000"/>
                </a:solidFill>
                <a:ea typeface="+mn-lt"/>
                <a:cs typeface="+mn-lt"/>
              </a:rPr>
              <a:t>Mã </a:t>
            </a:r>
            <a:r>
              <a:rPr lang="en-US" sz="2000" err="1">
                <a:solidFill>
                  <a:srgbClr val="000000"/>
                </a:solidFill>
                <a:ea typeface="+mn-lt"/>
                <a:cs typeface="+mn-lt"/>
              </a:rPr>
              <a:t>hóa</a:t>
            </a:r>
            <a:r>
              <a:rPr lang="en-US" sz="2000">
                <a:solidFill>
                  <a:srgbClr val="000000"/>
                </a:solidFill>
                <a:ea typeface="+mn-lt"/>
                <a:cs typeface="+mn-lt"/>
              </a:rPr>
              <a:t> </a:t>
            </a:r>
            <a:r>
              <a:rPr lang="en-US" sz="2000" err="1">
                <a:solidFill>
                  <a:srgbClr val="000000"/>
                </a:solidFill>
                <a:ea typeface="+mn-lt"/>
                <a:cs typeface="+mn-lt"/>
              </a:rPr>
              <a:t>hình</a:t>
            </a:r>
            <a:r>
              <a:rPr lang="en-US" sz="2000">
                <a:solidFill>
                  <a:srgbClr val="000000"/>
                </a:solidFill>
                <a:ea typeface="+mn-lt"/>
                <a:cs typeface="+mn-lt"/>
              </a:rPr>
              <a:t> </a:t>
            </a:r>
            <a:r>
              <a:rPr lang="en-US" sz="2000" err="1">
                <a:solidFill>
                  <a:srgbClr val="000000"/>
                </a:solidFill>
                <a:ea typeface="+mn-lt"/>
                <a:cs typeface="+mn-lt"/>
              </a:rPr>
              <a:t>ảnh</a:t>
            </a:r>
            <a:r>
              <a:rPr lang="en-US" sz="2000">
                <a:solidFill>
                  <a:srgbClr val="000000"/>
                </a:solidFill>
                <a:ea typeface="+mn-lt"/>
                <a:cs typeface="+mn-lt"/>
              </a:rPr>
              <a:t> </a:t>
            </a:r>
            <a:r>
              <a:rPr lang="en-US" sz="2000" err="1">
                <a:solidFill>
                  <a:srgbClr val="000000"/>
                </a:solidFill>
                <a:ea typeface="+mn-lt"/>
                <a:cs typeface="+mn-lt"/>
              </a:rPr>
              <a:t>thành</a:t>
            </a:r>
            <a:r>
              <a:rPr lang="en-US" sz="2000">
                <a:solidFill>
                  <a:srgbClr val="000000"/>
                </a:solidFill>
                <a:ea typeface="+mn-lt"/>
                <a:cs typeface="+mn-lt"/>
              </a:rPr>
              <a:t> </a:t>
            </a:r>
            <a:r>
              <a:rPr lang="en-US" sz="2000" err="1">
                <a:solidFill>
                  <a:srgbClr val="000000"/>
                </a:solidFill>
                <a:ea typeface="+mn-lt"/>
                <a:cs typeface="+mn-lt"/>
              </a:rPr>
              <a:t>một</a:t>
            </a:r>
            <a:r>
              <a:rPr lang="en-US" sz="2000">
                <a:solidFill>
                  <a:srgbClr val="000000"/>
                </a:solidFill>
                <a:ea typeface="+mn-lt"/>
                <a:cs typeface="+mn-lt"/>
              </a:rPr>
              <a:t> </a:t>
            </a:r>
            <a:r>
              <a:rPr lang="en-US" sz="2000" err="1">
                <a:solidFill>
                  <a:srgbClr val="000000"/>
                </a:solidFill>
                <a:ea typeface="+mn-lt"/>
                <a:cs typeface="+mn-lt"/>
              </a:rPr>
              <a:t>véc</a:t>
            </a:r>
            <a:r>
              <a:rPr lang="en-US" sz="2000">
                <a:solidFill>
                  <a:srgbClr val="000000"/>
                </a:solidFill>
                <a:ea typeface="+mn-lt"/>
                <a:cs typeface="+mn-lt"/>
              </a:rPr>
              <a:t> </a:t>
            </a:r>
            <a:r>
              <a:rPr lang="en-US" sz="2000" err="1">
                <a:solidFill>
                  <a:srgbClr val="000000"/>
                </a:solidFill>
                <a:ea typeface="+mn-lt"/>
                <a:cs typeface="+mn-lt"/>
              </a:rPr>
              <a:t>tơ</a:t>
            </a:r>
            <a:r>
              <a:rPr lang="en-US" sz="2000">
                <a:solidFill>
                  <a:srgbClr val="000000"/>
                </a:solidFill>
                <a:ea typeface="+mn-lt"/>
                <a:cs typeface="+mn-lt"/>
              </a:rPr>
              <a:t> </a:t>
            </a:r>
            <a:r>
              <a:rPr lang="en-US" sz="2000" err="1">
                <a:solidFill>
                  <a:srgbClr val="000000"/>
                </a:solidFill>
                <a:ea typeface="+mn-lt"/>
                <a:cs typeface="+mn-lt"/>
              </a:rPr>
              <a:t>đặc</a:t>
            </a:r>
            <a:r>
              <a:rPr lang="en-US" sz="2000">
                <a:solidFill>
                  <a:srgbClr val="000000"/>
                </a:solidFill>
                <a:ea typeface="+mn-lt"/>
                <a:cs typeface="+mn-lt"/>
              </a:rPr>
              <a:t> </a:t>
            </a:r>
            <a:r>
              <a:rPr lang="en-US" sz="2000" err="1">
                <a:solidFill>
                  <a:srgbClr val="000000"/>
                </a:solidFill>
                <a:ea typeface="+mn-lt"/>
                <a:cs typeface="+mn-lt"/>
              </a:rPr>
              <a:t>trưng</a:t>
            </a:r>
            <a:r>
              <a:rPr lang="en-US" sz="2000">
                <a:solidFill>
                  <a:srgbClr val="000000"/>
                </a:solidFill>
                <a:ea typeface="+mn-lt"/>
                <a:cs typeface="+mn-lt"/>
              </a:rPr>
              <a:t> </a:t>
            </a:r>
            <a:r>
              <a:rPr lang="en-US" sz="2000" err="1">
                <a:solidFill>
                  <a:srgbClr val="000000"/>
                </a:solidFill>
                <a:ea typeface="+mn-lt"/>
                <a:cs typeface="+mn-lt"/>
              </a:rPr>
              <a:t>với</a:t>
            </a:r>
            <a:r>
              <a:rPr lang="en-US" sz="2000">
                <a:solidFill>
                  <a:srgbClr val="000000"/>
                </a:solidFill>
                <a:ea typeface="+mn-lt"/>
                <a:cs typeface="+mn-lt"/>
              </a:rPr>
              <a:t> </a:t>
            </a:r>
            <a:r>
              <a:rPr lang="en-US" sz="2000" err="1">
                <a:solidFill>
                  <a:srgbClr val="000000"/>
                </a:solidFill>
                <a:ea typeface="+mn-lt"/>
                <a:cs typeface="+mn-lt"/>
              </a:rPr>
              <a:t>số</a:t>
            </a:r>
            <a:r>
              <a:rPr lang="en-US" sz="2000">
                <a:solidFill>
                  <a:srgbClr val="000000"/>
                </a:solidFill>
                <a:ea typeface="+mn-lt"/>
                <a:cs typeface="+mn-lt"/>
              </a:rPr>
              <a:t> </a:t>
            </a:r>
            <a:r>
              <a:rPr lang="en-US" sz="2000" err="1">
                <a:solidFill>
                  <a:srgbClr val="000000"/>
                </a:solidFill>
                <a:ea typeface="+mn-lt"/>
                <a:cs typeface="+mn-lt"/>
              </a:rPr>
              <a:t>chiều</a:t>
            </a:r>
            <a:r>
              <a:rPr lang="en-US" sz="2000">
                <a:solidFill>
                  <a:srgbClr val="000000"/>
                </a:solidFill>
                <a:ea typeface="+mn-lt"/>
                <a:cs typeface="+mn-lt"/>
              </a:rPr>
              <a:t> </a:t>
            </a:r>
            <a:r>
              <a:rPr lang="en-US" sz="2000" err="1">
                <a:solidFill>
                  <a:srgbClr val="000000"/>
                </a:solidFill>
                <a:ea typeface="+mn-lt"/>
                <a:cs typeface="+mn-lt"/>
              </a:rPr>
              <a:t>đủ</a:t>
            </a:r>
            <a:r>
              <a:rPr lang="en-US" sz="2000">
                <a:solidFill>
                  <a:srgbClr val="000000"/>
                </a:solidFill>
                <a:ea typeface="+mn-lt"/>
                <a:cs typeface="+mn-lt"/>
              </a:rPr>
              <a:t> </a:t>
            </a:r>
            <a:r>
              <a:rPr lang="en-US" sz="2000" err="1">
                <a:solidFill>
                  <a:srgbClr val="000000"/>
                </a:solidFill>
                <a:ea typeface="+mn-lt"/>
                <a:cs typeface="+mn-lt"/>
              </a:rPr>
              <a:t>lớn</a:t>
            </a:r>
            <a:r>
              <a:rPr lang="en-US" sz="2000">
                <a:solidFill>
                  <a:srgbClr val="000000"/>
                </a:solidFill>
                <a:ea typeface="+mn-lt"/>
                <a:cs typeface="+mn-lt"/>
              </a:rPr>
              <a:t> </a:t>
            </a:r>
            <a:r>
              <a:rPr lang="en-US" sz="2000" err="1">
                <a:solidFill>
                  <a:srgbClr val="000000"/>
                </a:solidFill>
                <a:ea typeface="+mn-lt"/>
                <a:cs typeface="+mn-lt"/>
              </a:rPr>
              <a:t>để</a:t>
            </a:r>
            <a:r>
              <a:rPr lang="en-US" sz="2000">
                <a:solidFill>
                  <a:srgbClr val="000000"/>
                </a:solidFill>
                <a:ea typeface="+mn-lt"/>
                <a:cs typeface="+mn-lt"/>
              </a:rPr>
              <a:t> </a:t>
            </a:r>
            <a:r>
              <a:rPr lang="en-US" sz="2000" err="1">
                <a:solidFill>
                  <a:srgbClr val="000000"/>
                </a:solidFill>
                <a:ea typeface="+mn-lt"/>
                <a:cs typeface="+mn-lt"/>
              </a:rPr>
              <a:t>có</a:t>
            </a:r>
            <a:r>
              <a:rPr lang="en-US" sz="2000">
                <a:solidFill>
                  <a:srgbClr val="000000"/>
                </a:solidFill>
                <a:ea typeface="+mn-lt"/>
                <a:cs typeface="+mn-lt"/>
              </a:rPr>
              <a:t> </a:t>
            </a:r>
            <a:r>
              <a:rPr lang="en-US" sz="2000" err="1">
                <a:solidFill>
                  <a:srgbClr val="000000"/>
                </a:solidFill>
                <a:ea typeface="+mn-lt"/>
                <a:cs typeface="+mn-lt"/>
              </a:rPr>
              <a:t>thể</a:t>
            </a:r>
            <a:r>
              <a:rPr lang="en-US" sz="2000">
                <a:solidFill>
                  <a:srgbClr val="000000"/>
                </a:solidFill>
                <a:ea typeface="+mn-lt"/>
                <a:cs typeface="+mn-lt"/>
              </a:rPr>
              <a:t> </a:t>
            </a:r>
            <a:r>
              <a:rPr lang="en-US" sz="2000" err="1">
                <a:solidFill>
                  <a:srgbClr val="000000"/>
                </a:solidFill>
                <a:ea typeface="+mn-lt"/>
                <a:cs typeface="+mn-lt"/>
              </a:rPr>
              <a:t>phân</a:t>
            </a:r>
            <a:r>
              <a:rPr lang="en-US" sz="2000">
                <a:solidFill>
                  <a:srgbClr val="000000"/>
                </a:solidFill>
                <a:ea typeface="+mn-lt"/>
                <a:cs typeface="+mn-lt"/>
              </a:rPr>
              <a:t> </a:t>
            </a:r>
            <a:r>
              <a:rPr lang="en-US" sz="2000" err="1">
                <a:solidFill>
                  <a:srgbClr val="000000"/>
                </a:solidFill>
                <a:ea typeface="+mn-lt"/>
                <a:cs typeface="+mn-lt"/>
              </a:rPr>
              <a:t>loại</a:t>
            </a:r>
            <a:r>
              <a:rPr lang="en-US" sz="2000">
                <a:solidFill>
                  <a:srgbClr val="000000"/>
                </a:solidFill>
                <a:ea typeface="+mn-lt"/>
                <a:cs typeface="+mn-lt"/>
              </a:rPr>
              <a:t> </a:t>
            </a:r>
            <a:r>
              <a:rPr lang="en-US" sz="2000" err="1">
                <a:solidFill>
                  <a:srgbClr val="000000"/>
                </a:solidFill>
                <a:ea typeface="+mn-lt"/>
                <a:cs typeface="+mn-lt"/>
              </a:rPr>
              <a:t>tốt</a:t>
            </a:r>
            <a:r>
              <a:rPr lang="en-US" sz="2000">
                <a:solidFill>
                  <a:srgbClr val="000000"/>
                </a:solidFill>
                <a:ea typeface="+mn-lt"/>
                <a:cs typeface="+mn-lt"/>
              </a:rPr>
              <a:t> </a:t>
            </a:r>
            <a:r>
              <a:rPr lang="en-US" sz="2000" err="1">
                <a:solidFill>
                  <a:srgbClr val="000000"/>
                </a:solidFill>
                <a:ea typeface="+mn-lt"/>
                <a:cs typeface="+mn-lt"/>
              </a:rPr>
              <a:t>các</a:t>
            </a:r>
            <a:r>
              <a:rPr lang="en-US" sz="2000">
                <a:solidFill>
                  <a:srgbClr val="000000"/>
                </a:solidFill>
                <a:ea typeface="+mn-lt"/>
                <a:cs typeface="+mn-lt"/>
              </a:rPr>
              <a:t> </a:t>
            </a:r>
            <a:r>
              <a:rPr lang="en-US" sz="2000" err="1">
                <a:solidFill>
                  <a:srgbClr val="000000"/>
                </a:solidFill>
                <a:ea typeface="+mn-lt"/>
                <a:cs typeface="+mn-lt"/>
              </a:rPr>
              <a:t>bức</a:t>
            </a:r>
            <a:r>
              <a:rPr lang="en-US" sz="2000">
                <a:solidFill>
                  <a:srgbClr val="000000"/>
                </a:solidFill>
                <a:ea typeface="+mn-lt"/>
                <a:cs typeface="+mn-lt"/>
              </a:rPr>
              <a:t> </a:t>
            </a:r>
            <a:r>
              <a:rPr lang="en-US" sz="2000" err="1">
                <a:solidFill>
                  <a:srgbClr val="000000"/>
                </a:solidFill>
                <a:ea typeface="+mn-lt"/>
                <a:cs typeface="+mn-lt"/>
              </a:rPr>
              <a:t>ảnh</a:t>
            </a:r>
            <a:endParaRPr lang="en-US" sz="2000">
              <a:solidFill>
                <a:srgbClr val="000000"/>
              </a:solidFill>
              <a:ea typeface="+mn-lt"/>
              <a:cs typeface="+mn-lt"/>
            </a:endParaRPr>
          </a:p>
          <a:p>
            <a:r>
              <a:rPr lang="en-US" sz="2000" err="1">
                <a:solidFill>
                  <a:srgbClr val="000000"/>
                </a:solidFill>
                <a:ea typeface="+mn-lt"/>
                <a:cs typeface="+mn-lt"/>
              </a:rPr>
              <a:t>Tốn</a:t>
            </a:r>
            <a:r>
              <a:rPr lang="en-US" sz="2000">
                <a:solidFill>
                  <a:srgbClr val="000000"/>
                </a:solidFill>
                <a:ea typeface="+mn-lt"/>
                <a:cs typeface="+mn-lt"/>
              </a:rPr>
              <a:t> </a:t>
            </a:r>
            <a:r>
              <a:rPr lang="en-US" sz="2000" err="1">
                <a:solidFill>
                  <a:srgbClr val="000000"/>
                </a:solidFill>
                <a:ea typeface="+mn-lt"/>
                <a:cs typeface="+mn-lt"/>
              </a:rPr>
              <a:t>ít</a:t>
            </a:r>
            <a:r>
              <a:rPr lang="en-US" sz="2000">
                <a:solidFill>
                  <a:srgbClr val="000000"/>
                </a:solidFill>
                <a:ea typeface="+mn-lt"/>
                <a:cs typeface="+mn-lt"/>
              </a:rPr>
              <a:t> </a:t>
            </a:r>
            <a:r>
              <a:rPr lang="en-US" sz="2000" err="1">
                <a:solidFill>
                  <a:srgbClr val="000000"/>
                </a:solidFill>
                <a:ea typeface="+mn-lt"/>
                <a:cs typeface="+mn-lt"/>
              </a:rPr>
              <a:t>tài</a:t>
            </a:r>
            <a:r>
              <a:rPr lang="en-US" sz="2000">
                <a:solidFill>
                  <a:srgbClr val="000000"/>
                </a:solidFill>
                <a:ea typeface="+mn-lt"/>
                <a:cs typeface="+mn-lt"/>
              </a:rPr>
              <a:t> </a:t>
            </a:r>
            <a:r>
              <a:rPr lang="en-US" sz="2000" err="1">
                <a:solidFill>
                  <a:srgbClr val="000000"/>
                </a:solidFill>
                <a:ea typeface="+mn-lt"/>
                <a:cs typeface="+mn-lt"/>
              </a:rPr>
              <a:t>nguyên</a:t>
            </a:r>
            <a:r>
              <a:rPr lang="en-US" sz="2000">
                <a:solidFill>
                  <a:srgbClr val="000000"/>
                </a:solidFill>
                <a:ea typeface="+mn-lt"/>
                <a:cs typeface="+mn-lt"/>
              </a:rPr>
              <a:t> </a:t>
            </a:r>
            <a:r>
              <a:rPr lang="en-US" sz="2000" err="1">
                <a:solidFill>
                  <a:srgbClr val="000000"/>
                </a:solidFill>
                <a:ea typeface="+mn-lt"/>
                <a:cs typeface="+mn-lt"/>
              </a:rPr>
              <a:t>và</a:t>
            </a:r>
            <a:r>
              <a:rPr lang="en-US" sz="2000">
                <a:solidFill>
                  <a:srgbClr val="000000"/>
                </a:solidFill>
                <a:ea typeface="+mn-lt"/>
                <a:cs typeface="+mn-lt"/>
              </a:rPr>
              <a:t> chi </a:t>
            </a:r>
            <a:r>
              <a:rPr lang="en-US" sz="2000" err="1">
                <a:solidFill>
                  <a:srgbClr val="000000"/>
                </a:solidFill>
                <a:ea typeface="+mn-lt"/>
                <a:cs typeface="+mn-lt"/>
              </a:rPr>
              <a:t>phí</a:t>
            </a:r>
            <a:r>
              <a:rPr lang="en-US" sz="2000">
                <a:solidFill>
                  <a:srgbClr val="000000"/>
                </a:solidFill>
                <a:ea typeface="+mn-lt"/>
                <a:cs typeface="+mn-lt"/>
              </a:rPr>
              <a:t> </a:t>
            </a:r>
            <a:r>
              <a:rPr lang="en-US" sz="2000" err="1">
                <a:solidFill>
                  <a:srgbClr val="000000"/>
                </a:solidFill>
                <a:ea typeface="+mn-lt"/>
                <a:cs typeface="+mn-lt"/>
              </a:rPr>
              <a:t>tính</a:t>
            </a:r>
            <a:r>
              <a:rPr lang="en-US" sz="2000">
                <a:solidFill>
                  <a:srgbClr val="000000"/>
                </a:solidFill>
                <a:ea typeface="+mn-lt"/>
                <a:cs typeface="+mn-lt"/>
              </a:rPr>
              <a:t> </a:t>
            </a:r>
            <a:r>
              <a:rPr lang="en-US" sz="2000" err="1">
                <a:solidFill>
                  <a:srgbClr val="000000"/>
                </a:solidFill>
                <a:ea typeface="+mn-lt"/>
                <a:cs typeface="+mn-lt"/>
              </a:rPr>
              <a:t>toán</a:t>
            </a:r>
            <a:r>
              <a:rPr lang="en-US" sz="2000">
                <a:solidFill>
                  <a:srgbClr val="000000"/>
                </a:solidFill>
                <a:ea typeface="+mn-lt"/>
                <a:cs typeface="+mn-lt"/>
              </a:rPr>
              <a:t>.</a:t>
            </a:r>
          </a:p>
          <a:p>
            <a:pPr marL="0" indent="0">
              <a:buNone/>
            </a:pPr>
            <a:r>
              <a:rPr lang="en-US" sz="2000">
                <a:solidFill>
                  <a:srgbClr val="000000"/>
                </a:solidFill>
              </a:rPr>
              <a:t>=&gt; </a:t>
            </a:r>
            <a:r>
              <a:rPr lang="en-US" sz="2000">
                <a:solidFill>
                  <a:srgbClr val="000000"/>
                </a:solidFill>
                <a:ea typeface="+mn-lt"/>
                <a:cs typeface="+mn-lt"/>
              </a:rPr>
              <a:t>Phương </a:t>
            </a:r>
            <a:r>
              <a:rPr lang="en-US" sz="2000" err="1">
                <a:solidFill>
                  <a:srgbClr val="000000"/>
                </a:solidFill>
                <a:ea typeface="+mn-lt"/>
                <a:cs typeface="+mn-lt"/>
              </a:rPr>
              <a:t>pháp</a:t>
            </a:r>
            <a:r>
              <a:rPr lang="en-US" sz="2000">
                <a:solidFill>
                  <a:srgbClr val="000000"/>
                </a:solidFill>
                <a:ea typeface="+mn-lt"/>
                <a:cs typeface="+mn-lt"/>
              </a:rPr>
              <a:t> </a:t>
            </a:r>
            <a:r>
              <a:rPr lang="en-US" sz="2000" err="1">
                <a:solidFill>
                  <a:srgbClr val="000000"/>
                </a:solidFill>
                <a:ea typeface="+mn-lt"/>
                <a:cs typeface="+mn-lt"/>
              </a:rPr>
              <a:t>cũ</a:t>
            </a:r>
            <a:r>
              <a:rPr lang="en-US" sz="2000">
                <a:solidFill>
                  <a:srgbClr val="000000"/>
                </a:solidFill>
                <a:ea typeface="+mn-lt"/>
                <a:cs typeface="+mn-lt"/>
              </a:rPr>
              <a:t> </a:t>
            </a:r>
            <a:r>
              <a:rPr lang="en-US" sz="2000" err="1">
                <a:solidFill>
                  <a:srgbClr val="000000"/>
                </a:solidFill>
                <a:ea typeface="+mn-lt"/>
                <a:cs typeface="+mn-lt"/>
              </a:rPr>
              <a:t>nhưng</a:t>
            </a:r>
            <a:r>
              <a:rPr lang="en-US" sz="2000">
                <a:solidFill>
                  <a:srgbClr val="000000"/>
                </a:solidFill>
                <a:ea typeface="+mn-lt"/>
                <a:cs typeface="+mn-lt"/>
              </a:rPr>
              <a:t> </a:t>
            </a:r>
            <a:r>
              <a:rPr lang="en-US" sz="2000" err="1">
                <a:solidFill>
                  <a:srgbClr val="000000"/>
                </a:solidFill>
                <a:ea typeface="+mn-lt"/>
                <a:cs typeface="+mn-lt"/>
              </a:rPr>
              <a:t>vẫn</a:t>
            </a:r>
            <a:r>
              <a:rPr lang="en-US" sz="2000">
                <a:solidFill>
                  <a:srgbClr val="000000"/>
                </a:solidFill>
                <a:ea typeface="+mn-lt"/>
                <a:cs typeface="+mn-lt"/>
              </a:rPr>
              <a:t> </a:t>
            </a:r>
            <a:r>
              <a:rPr lang="en-US" sz="2000" err="1">
                <a:solidFill>
                  <a:srgbClr val="000000"/>
                </a:solidFill>
                <a:ea typeface="+mn-lt"/>
                <a:cs typeface="+mn-lt"/>
              </a:rPr>
              <a:t>rất</a:t>
            </a:r>
            <a:r>
              <a:rPr lang="en-US" sz="2000">
                <a:solidFill>
                  <a:srgbClr val="000000"/>
                </a:solidFill>
                <a:ea typeface="+mn-lt"/>
                <a:cs typeface="+mn-lt"/>
              </a:rPr>
              <a:t> </a:t>
            </a:r>
            <a:r>
              <a:rPr lang="en-US" sz="2000" err="1">
                <a:solidFill>
                  <a:srgbClr val="000000"/>
                </a:solidFill>
                <a:ea typeface="+mn-lt"/>
                <a:cs typeface="+mn-lt"/>
              </a:rPr>
              <a:t>hiệu</a:t>
            </a:r>
            <a:r>
              <a:rPr lang="en-US" sz="2000">
                <a:solidFill>
                  <a:srgbClr val="000000"/>
                </a:solidFill>
                <a:ea typeface="+mn-lt"/>
                <a:cs typeface="+mn-lt"/>
              </a:rPr>
              <a:t> </a:t>
            </a:r>
            <a:r>
              <a:rPr lang="en-US" sz="2000" err="1">
                <a:solidFill>
                  <a:srgbClr val="000000"/>
                </a:solidFill>
                <a:ea typeface="+mn-lt"/>
                <a:cs typeface="+mn-lt"/>
              </a:rPr>
              <a:t>quả</a:t>
            </a:r>
            <a:r>
              <a:rPr lang="en-US" sz="2000">
                <a:solidFill>
                  <a:srgbClr val="000000"/>
                </a:solidFill>
                <a:ea typeface="+mn-lt"/>
                <a:cs typeface="+mn-lt"/>
              </a:rPr>
              <a:t> </a:t>
            </a:r>
            <a:r>
              <a:rPr lang="en-US" sz="2000" err="1">
                <a:solidFill>
                  <a:srgbClr val="000000"/>
                </a:solidFill>
                <a:ea typeface="+mn-lt"/>
                <a:cs typeface="+mn-lt"/>
              </a:rPr>
              <a:t>trong</a:t>
            </a:r>
            <a:r>
              <a:rPr lang="en-US" sz="2000">
                <a:solidFill>
                  <a:srgbClr val="000000"/>
                </a:solidFill>
                <a:ea typeface="+mn-lt"/>
                <a:cs typeface="+mn-lt"/>
              </a:rPr>
              <a:t> </a:t>
            </a:r>
            <a:r>
              <a:rPr lang="en-US" sz="2000" err="1">
                <a:solidFill>
                  <a:srgbClr val="000000"/>
                </a:solidFill>
                <a:ea typeface="+mn-lt"/>
                <a:cs typeface="+mn-lt"/>
              </a:rPr>
              <a:t>nhiều</a:t>
            </a:r>
            <a:r>
              <a:rPr lang="en-US" sz="2000">
                <a:solidFill>
                  <a:srgbClr val="000000"/>
                </a:solidFill>
                <a:ea typeface="+mn-lt"/>
                <a:cs typeface="+mn-lt"/>
              </a:rPr>
              <a:t> </a:t>
            </a:r>
            <a:r>
              <a:rPr lang="en-US" sz="2000" err="1">
                <a:solidFill>
                  <a:srgbClr val="000000"/>
                </a:solidFill>
                <a:ea typeface="+mn-lt"/>
                <a:cs typeface="+mn-lt"/>
              </a:rPr>
              <a:t>bài</a:t>
            </a:r>
            <a:r>
              <a:rPr lang="en-US" sz="2000">
                <a:solidFill>
                  <a:srgbClr val="000000"/>
                </a:solidFill>
                <a:ea typeface="+mn-lt"/>
                <a:cs typeface="+mn-lt"/>
              </a:rPr>
              <a:t> </a:t>
            </a:r>
            <a:r>
              <a:rPr lang="en-US" sz="2000" err="1">
                <a:solidFill>
                  <a:srgbClr val="000000"/>
                </a:solidFill>
                <a:ea typeface="+mn-lt"/>
                <a:cs typeface="+mn-lt"/>
              </a:rPr>
              <a:t>toán</a:t>
            </a:r>
            <a:r>
              <a:rPr lang="en-US" sz="2000">
                <a:solidFill>
                  <a:srgbClr val="000000"/>
                </a:solidFill>
                <a:ea typeface="+mn-lt"/>
                <a:cs typeface="+mn-lt"/>
              </a:rPr>
              <a:t>. </a:t>
            </a:r>
            <a:r>
              <a:rPr lang="en-US" sz="2000" err="1">
                <a:solidFill>
                  <a:srgbClr val="000000"/>
                </a:solidFill>
                <a:ea typeface="+mn-lt"/>
                <a:cs typeface="+mn-lt"/>
              </a:rPr>
              <a:t>Tùy</a:t>
            </a:r>
            <a:r>
              <a:rPr lang="en-US" sz="2000">
                <a:solidFill>
                  <a:srgbClr val="000000"/>
                </a:solidFill>
                <a:ea typeface="+mn-lt"/>
                <a:cs typeface="+mn-lt"/>
              </a:rPr>
              <a:t> </a:t>
            </a:r>
            <a:r>
              <a:rPr lang="en-US" sz="2000" err="1">
                <a:solidFill>
                  <a:srgbClr val="000000"/>
                </a:solidFill>
                <a:ea typeface="+mn-lt"/>
                <a:cs typeface="+mn-lt"/>
              </a:rPr>
              <a:t>từng</a:t>
            </a:r>
            <a:r>
              <a:rPr lang="en-US" sz="2000">
                <a:solidFill>
                  <a:srgbClr val="000000"/>
                </a:solidFill>
                <a:ea typeface="+mn-lt"/>
                <a:cs typeface="+mn-lt"/>
              </a:rPr>
              <a:t> </a:t>
            </a:r>
            <a:r>
              <a:rPr lang="en-US" sz="2000" err="1">
                <a:solidFill>
                  <a:srgbClr val="000000"/>
                </a:solidFill>
                <a:ea typeface="+mn-lt"/>
                <a:cs typeface="+mn-lt"/>
              </a:rPr>
              <a:t>tình</a:t>
            </a:r>
            <a:r>
              <a:rPr lang="en-US" sz="2000">
                <a:solidFill>
                  <a:srgbClr val="000000"/>
                </a:solidFill>
                <a:ea typeface="+mn-lt"/>
                <a:cs typeface="+mn-lt"/>
              </a:rPr>
              <a:t> </a:t>
            </a:r>
            <a:r>
              <a:rPr lang="en-US" sz="2000" err="1">
                <a:solidFill>
                  <a:srgbClr val="000000"/>
                </a:solidFill>
                <a:ea typeface="+mn-lt"/>
                <a:cs typeface="+mn-lt"/>
              </a:rPr>
              <a:t>huống</a:t>
            </a:r>
            <a:r>
              <a:rPr lang="en-US" sz="2000">
                <a:solidFill>
                  <a:srgbClr val="000000"/>
                </a:solidFill>
                <a:ea typeface="+mn-lt"/>
                <a:cs typeface="+mn-lt"/>
              </a:rPr>
              <a:t> </a:t>
            </a:r>
            <a:r>
              <a:rPr lang="en-US" sz="2000" err="1">
                <a:solidFill>
                  <a:srgbClr val="000000"/>
                </a:solidFill>
                <a:ea typeface="+mn-lt"/>
                <a:cs typeface="+mn-lt"/>
              </a:rPr>
              <a:t>mà</a:t>
            </a:r>
            <a:r>
              <a:rPr lang="en-US" sz="2000">
                <a:solidFill>
                  <a:srgbClr val="000000"/>
                </a:solidFill>
                <a:ea typeface="+mn-lt"/>
                <a:cs typeface="+mn-lt"/>
              </a:rPr>
              <a:t> </a:t>
            </a:r>
            <a:r>
              <a:rPr lang="en-US" sz="2000" err="1">
                <a:solidFill>
                  <a:srgbClr val="000000"/>
                </a:solidFill>
                <a:ea typeface="+mn-lt"/>
                <a:cs typeface="+mn-lt"/>
              </a:rPr>
              <a:t>chúng</a:t>
            </a:r>
            <a:r>
              <a:rPr lang="en-US" sz="2000">
                <a:solidFill>
                  <a:srgbClr val="000000"/>
                </a:solidFill>
                <a:ea typeface="+mn-lt"/>
                <a:cs typeface="+mn-lt"/>
              </a:rPr>
              <a:t> ta </a:t>
            </a:r>
            <a:r>
              <a:rPr lang="en-US" sz="2000" err="1">
                <a:solidFill>
                  <a:srgbClr val="000000"/>
                </a:solidFill>
                <a:ea typeface="+mn-lt"/>
                <a:cs typeface="+mn-lt"/>
              </a:rPr>
              <a:t>có</a:t>
            </a:r>
            <a:r>
              <a:rPr lang="en-US" sz="2000">
                <a:solidFill>
                  <a:srgbClr val="000000"/>
                </a:solidFill>
                <a:ea typeface="+mn-lt"/>
                <a:cs typeface="+mn-lt"/>
              </a:rPr>
              <a:t> </a:t>
            </a:r>
            <a:r>
              <a:rPr lang="en-US" sz="2000" err="1">
                <a:solidFill>
                  <a:srgbClr val="000000"/>
                </a:solidFill>
                <a:ea typeface="+mn-lt"/>
                <a:cs typeface="+mn-lt"/>
              </a:rPr>
              <a:t>thể</a:t>
            </a:r>
            <a:r>
              <a:rPr lang="en-US" sz="2000">
                <a:solidFill>
                  <a:srgbClr val="000000"/>
                </a:solidFill>
                <a:ea typeface="+mn-lt"/>
                <a:cs typeface="+mn-lt"/>
              </a:rPr>
              <a:t> </a:t>
            </a:r>
            <a:r>
              <a:rPr lang="en-US" sz="2000" err="1">
                <a:solidFill>
                  <a:srgbClr val="000000"/>
                </a:solidFill>
                <a:ea typeface="+mn-lt"/>
                <a:cs typeface="+mn-lt"/>
              </a:rPr>
              <a:t>sử</a:t>
            </a:r>
            <a:r>
              <a:rPr lang="en-US" sz="2000">
                <a:solidFill>
                  <a:srgbClr val="000000"/>
                </a:solidFill>
                <a:ea typeface="+mn-lt"/>
                <a:cs typeface="+mn-lt"/>
              </a:rPr>
              <a:t> </a:t>
            </a:r>
            <a:r>
              <a:rPr lang="en-US" sz="2000" err="1">
                <a:solidFill>
                  <a:srgbClr val="000000"/>
                </a:solidFill>
                <a:ea typeface="+mn-lt"/>
                <a:cs typeface="+mn-lt"/>
              </a:rPr>
              <a:t>dụng</a:t>
            </a:r>
            <a:r>
              <a:rPr lang="en-US" sz="2000">
                <a:solidFill>
                  <a:srgbClr val="000000"/>
                </a:solidFill>
                <a:ea typeface="+mn-lt"/>
                <a:cs typeface="+mn-lt"/>
              </a:rPr>
              <a:t> </a:t>
            </a:r>
            <a:r>
              <a:rPr lang="en-US" sz="2000" err="1">
                <a:solidFill>
                  <a:srgbClr val="000000"/>
                </a:solidFill>
                <a:ea typeface="+mn-lt"/>
                <a:cs typeface="+mn-lt"/>
              </a:rPr>
              <a:t>thuật</a:t>
            </a:r>
            <a:r>
              <a:rPr lang="en-US" sz="2000">
                <a:solidFill>
                  <a:srgbClr val="000000"/>
                </a:solidFill>
                <a:ea typeface="+mn-lt"/>
                <a:cs typeface="+mn-lt"/>
              </a:rPr>
              <a:t> </a:t>
            </a:r>
            <a:r>
              <a:rPr lang="en-US" sz="2000" err="1">
                <a:solidFill>
                  <a:srgbClr val="000000"/>
                </a:solidFill>
                <a:ea typeface="+mn-lt"/>
                <a:cs typeface="+mn-lt"/>
              </a:rPr>
              <a:t>toán</a:t>
            </a:r>
            <a:r>
              <a:rPr lang="en-US" sz="2000">
                <a:solidFill>
                  <a:srgbClr val="000000"/>
                </a:solidFill>
                <a:ea typeface="+mn-lt"/>
                <a:cs typeface="+mn-lt"/>
              </a:rPr>
              <a:t> HOG </a:t>
            </a:r>
            <a:r>
              <a:rPr lang="en-US" sz="2000" err="1">
                <a:solidFill>
                  <a:srgbClr val="000000"/>
                </a:solidFill>
                <a:ea typeface="+mn-lt"/>
                <a:cs typeface="+mn-lt"/>
              </a:rPr>
              <a:t>chứ</a:t>
            </a:r>
            <a:r>
              <a:rPr lang="en-US" sz="2000">
                <a:solidFill>
                  <a:srgbClr val="000000"/>
                </a:solidFill>
                <a:ea typeface="+mn-lt"/>
                <a:cs typeface="+mn-lt"/>
              </a:rPr>
              <a:t> </a:t>
            </a:r>
            <a:r>
              <a:rPr lang="en-US" sz="2000" err="1">
                <a:solidFill>
                  <a:srgbClr val="000000"/>
                </a:solidFill>
                <a:ea typeface="+mn-lt"/>
                <a:cs typeface="+mn-lt"/>
              </a:rPr>
              <a:t>không</a:t>
            </a:r>
            <a:r>
              <a:rPr lang="en-US" sz="2000">
                <a:solidFill>
                  <a:srgbClr val="000000"/>
                </a:solidFill>
                <a:ea typeface="+mn-lt"/>
                <a:cs typeface="+mn-lt"/>
              </a:rPr>
              <a:t> </a:t>
            </a:r>
            <a:r>
              <a:rPr lang="en-US" sz="2000" err="1">
                <a:solidFill>
                  <a:srgbClr val="000000"/>
                </a:solidFill>
                <a:ea typeface="+mn-lt"/>
                <a:cs typeface="+mn-lt"/>
              </a:rPr>
              <a:t>nhất</a:t>
            </a:r>
            <a:r>
              <a:rPr lang="en-US" sz="2000">
                <a:solidFill>
                  <a:srgbClr val="000000"/>
                </a:solidFill>
                <a:ea typeface="+mn-lt"/>
                <a:cs typeface="+mn-lt"/>
              </a:rPr>
              <a:t> </a:t>
            </a:r>
            <a:r>
              <a:rPr lang="en-US" sz="2000" err="1">
                <a:solidFill>
                  <a:srgbClr val="000000"/>
                </a:solidFill>
                <a:ea typeface="+mn-lt"/>
                <a:cs typeface="+mn-lt"/>
              </a:rPr>
              <a:t>thiết</a:t>
            </a:r>
            <a:r>
              <a:rPr lang="en-US" sz="2000">
                <a:solidFill>
                  <a:srgbClr val="000000"/>
                </a:solidFill>
                <a:ea typeface="+mn-lt"/>
                <a:cs typeface="+mn-lt"/>
              </a:rPr>
              <a:t> </a:t>
            </a:r>
            <a:r>
              <a:rPr lang="en-US" sz="2000" err="1">
                <a:solidFill>
                  <a:srgbClr val="000000"/>
                </a:solidFill>
                <a:ea typeface="+mn-lt"/>
                <a:cs typeface="+mn-lt"/>
              </a:rPr>
              <a:t>phải</a:t>
            </a:r>
            <a:r>
              <a:rPr lang="en-US" sz="2000">
                <a:solidFill>
                  <a:srgbClr val="000000"/>
                </a:solidFill>
                <a:ea typeface="+mn-lt"/>
                <a:cs typeface="+mn-lt"/>
              </a:rPr>
              <a:t> </a:t>
            </a:r>
            <a:r>
              <a:rPr lang="en-US" sz="2000" err="1">
                <a:solidFill>
                  <a:srgbClr val="000000"/>
                </a:solidFill>
                <a:ea typeface="+mn-lt"/>
                <a:cs typeface="+mn-lt"/>
              </a:rPr>
              <a:t>áp</a:t>
            </a:r>
            <a:r>
              <a:rPr lang="en-US" sz="2000">
                <a:solidFill>
                  <a:srgbClr val="000000"/>
                </a:solidFill>
                <a:ea typeface="+mn-lt"/>
                <a:cs typeface="+mn-lt"/>
              </a:rPr>
              <a:t> </a:t>
            </a:r>
            <a:r>
              <a:rPr lang="en-US" sz="2000" err="1">
                <a:solidFill>
                  <a:srgbClr val="000000"/>
                </a:solidFill>
                <a:ea typeface="+mn-lt"/>
                <a:cs typeface="+mn-lt"/>
              </a:rPr>
              <a:t>dụng</a:t>
            </a:r>
            <a:r>
              <a:rPr lang="en-US" sz="2000">
                <a:solidFill>
                  <a:srgbClr val="000000"/>
                </a:solidFill>
                <a:ea typeface="+mn-lt"/>
                <a:cs typeface="+mn-lt"/>
              </a:rPr>
              <a:t> </a:t>
            </a:r>
            <a:r>
              <a:rPr lang="en-US" sz="2000" err="1">
                <a:solidFill>
                  <a:srgbClr val="000000"/>
                </a:solidFill>
                <a:ea typeface="+mn-lt"/>
                <a:cs typeface="+mn-lt"/>
              </a:rPr>
              <a:t>một</a:t>
            </a:r>
            <a:r>
              <a:rPr lang="en-US" sz="2000">
                <a:solidFill>
                  <a:srgbClr val="000000"/>
                </a:solidFill>
                <a:ea typeface="+mn-lt"/>
                <a:cs typeface="+mn-lt"/>
              </a:rPr>
              <a:t> </a:t>
            </a:r>
            <a:r>
              <a:rPr lang="en-US" sz="2000" err="1">
                <a:solidFill>
                  <a:srgbClr val="000000"/>
                </a:solidFill>
                <a:ea typeface="+mn-lt"/>
                <a:cs typeface="+mn-lt"/>
              </a:rPr>
              <a:t>mô</a:t>
            </a:r>
            <a:r>
              <a:rPr lang="en-US" sz="2000">
                <a:solidFill>
                  <a:srgbClr val="000000"/>
                </a:solidFill>
                <a:ea typeface="+mn-lt"/>
                <a:cs typeface="+mn-lt"/>
              </a:rPr>
              <a:t> </a:t>
            </a:r>
            <a:r>
              <a:rPr lang="en-US" sz="2000" err="1">
                <a:solidFill>
                  <a:srgbClr val="000000"/>
                </a:solidFill>
                <a:ea typeface="+mn-lt"/>
                <a:cs typeface="+mn-lt"/>
              </a:rPr>
              <a:t>hình</a:t>
            </a:r>
            <a:r>
              <a:rPr lang="en-US" sz="2000">
                <a:solidFill>
                  <a:srgbClr val="000000"/>
                </a:solidFill>
                <a:ea typeface="+mn-lt"/>
                <a:cs typeface="+mn-lt"/>
              </a:rPr>
              <a:t> deep learning </a:t>
            </a:r>
            <a:r>
              <a:rPr lang="en-US" sz="2000" err="1">
                <a:solidFill>
                  <a:srgbClr val="000000"/>
                </a:solidFill>
                <a:ea typeface="+mn-lt"/>
                <a:cs typeface="+mn-lt"/>
              </a:rPr>
              <a:t>với</a:t>
            </a:r>
            <a:r>
              <a:rPr lang="en-US" sz="2000">
                <a:solidFill>
                  <a:srgbClr val="000000"/>
                </a:solidFill>
                <a:ea typeface="+mn-lt"/>
                <a:cs typeface="+mn-lt"/>
              </a:rPr>
              <a:t> </a:t>
            </a:r>
            <a:r>
              <a:rPr lang="en-US" sz="2000" err="1">
                <a:solidFill>
                  <a:srgbClr val="000000"/>
                </a:solidFill>
                <a:ea typeface="+mn-lt"/>
                <a:cs typeface="+mn-lt"/>
              </a:rPr>
              <a:t>hàng</a:t>
            </a:r>
            <a:r>
              <a:rPr lang="en-US" sz="2000">
                <a:solidFill>
                  <a:srgbClr val="000000"/>
                </a:solidFill>
                <a:ea typeface="+mn-lt"/>
                <a:cs typeface="+mn-lt"/>
              </a:rPr>
              <a:t> </a:t>
            </a:r>
            <a:r>
              <a:rPr lang="en-US" sz="2000" err="1">
                <a:solidFill>
                  <a:srgbClr val="000000"/>
                </a:solidFill>
                <a:ea typeface="+mn-lt"/>
                <a:cs typeface="+mn-lt"/>
              </a:rPr>
              <a:t>triệu</a:t>
            </a:r>
            <a:r>
              <a:rPr lang="en-US" sz="2000">
                <a:solidFill>
                  <a:srgbClr val="000000"/>
                </a:solidFill>
                <a:ea typeface="+mn-lt"/>
                <a:cs typeface="+mn-lt"/>
              </a:rPr>
              <a:t> </a:t>
            </a:r>
            <a:r>
              <a:rPr lang="en-US" sz="2000" err="1">
                <a:solidFill>
                  <a:srgbClr val="000000"/>
                </a:solidFill>
                <a:ea typeface="+mn-lt"/>
                <a:cs typeface="+mn-lt"/>
              </a:rPr>
              <a:t>tham</a:t>
            </a:r>
            <a:r>
              <a:rPr lang="en-US" sz="2000">
                <a:solidFill>
                  <a:srgbClr val="000000"/>
                </a:solidFill>
                <a:ea typeface="+mn-lt"/>
                <a:cs typeface="+mn-lt"/>
              </a:rPr>
              <a:t> </a:t>
            </a:r>
            <a:r>
              <a:rPr lang="en-US" sz="2000" err="1">
                <a:solidFill>
                  <a:srgbClr val="000000"/>
                </a:solidFill>
                <a:ea typeface="+mn-lt"/>
                <a:cs typeface="+mn-lt"/>
              </a:rPr>
              <a:t>số</a:t>
            </a:r>
            <a:r>
              <a:rPr lang="en-US" sz="2000">
                <a:solidFill>
                  <a:srgbClr val="000000"/>
                </a:solidFill>
                <a:ea typeface="+mn-lt"/>
                <a:cs typeface="+mn-lt"/>
              </a:rPr>
              <a:t> </a:t>
            </a:r>
            <a:r>
              <a:rPr lang="en-US" sz="2000" err="1">
                <a:solidFill>
                  <a:srgbClr val="000000"/>
                </a:solidFill>
                <a:ea typeface="+mn-lt"/>
                <a:cs typeface="+mn-lt"/>
              </a:rPr>
              <a:t>thì</a:t>
            </a:r>
            <a:r>
              <a:rPr lang="en-US" sz="2000">
                <a:solidFill>
                  <a:srgbClr val="000000"/>
                </a:solidFill>
                <a:ea typeface="+mn-lt"/>
                <a:cs typeface="+mn-lt"/>
              </a:rPr>
              <a:t> </a:t>
            </a:r>
            <a:r>
              <a:rPr lang="en-US" sz="2000" err="1">
                <a:solidFill>
                  <a:srgbClr val="000000"/>
                </a:solidFill>
                <a:ea typeface="+mn-lt"/>
                <a:cs typeface="+mn-lt"/>
              </a:rPr>
              <a:t>mới</a:t>
            </a:r>
            <a:r>
              <a:rPr lang="en-US" sz="2000">
                <a:solidFill>
                  <a:srgbClr val="000000"/>
                </a:solidFill>
                <a:ea typeface="+mn-lt"/>
                <a:cs typeface="+mn-lt"/>
              </a:rPr>
              <a:t> </a:t>
            </a:r>
            <a:r>
              <a:rPr lang="en-US" sz="2000" err="1">
                <a:solidFill>
                  <a:srgbClr val="000000"/>
                </a:solidFill>
                <a:ea typeface="+mn-lt"/>
                <a:cs typeface="+mn-lt"/>
              </a:rPr>
              <a:t>mang</a:t>
            </a:r>
            <a:r>
              <a:rPr lang="en-US" sz="2000">
                <a:solidFill>
                  <a:srgbClr val="000000"/>
                </a:solidFill>
                <a:ea typeface="+mn-lt"/>
                <a:cs typeface="+mn-lt"/>
              </a:rPr>
              <a:t> </a:t>
            </a:r>
            <a:r>
              <a:rPr lang="en-US" sz="2000" err="1">
                <a:solidFill>
                  <a:srgbClr val="000000"/>
                </a:solidFill>
                <a:ea typeface="+mn-lt"/>
                <a:cs typeface="+mn-lt"/>
              </a:rPr>
              <a:t>lại</a:t>
            </a:r>
            <a:r>
              <a:rPr lang="en-US" sz="2000">
                <a:solidFill>
                  <a:srgbClr val="000000"/>
                </a:solidFill>
                <a:ea typeface="+mn-lt"/>
                <a:cs typeface="+mn-lt"/>
              </a:rPr>
              <a:t> </a:t>
            </a:r>
            <a:r>
              <a:rPr lang="en-US" sz="2000" err="1">
                <a:solidFill>
                  <a:srgbClr val="000000"/>
                </a:solidFill>
                <a:ea typeface="+mn-lt"/>
                <a:cs typeface="+mn-lt"/>
              </a:rPr>
              <a:t>độ</a:t>
            </a:r>
            <a:r>
              <a:rPr lang="en-US" sz="2000">
                <a:solidFill>
                  <a:srgbClr val="000000"/>
                </a:solidFill>
                <a:ea typeface="+mn-lt"/>
                <a:cs typeface="+mn-lt"/>
              </a:rPr>
              <a:t> </a:t>
            </a:r>
            <a:r>
              <a:rPr lang="en-US" sz="2000" err="1">
                <a:solidFill>
                  <a:srgbClr val="000000"/>
                </a:solidFill>
                <a:ea typeface="+mn-lt"/>
                <a:cs typeface="+mn-lt"/>
              </a:rPr>
              <a:t>chính</a:t>
            </a:r>
            <a:r>
              <a:rPr lang="en-US" sz="2000">
                <a:solidFill>
                  <a:srgbClr val="000000"/>
                </a:solidFill>
                <a:ea typeface="+mn-lt"/>
                <a:cs typeface="+mn-lt"/>
              </a:rPr>
              <a:t> </a:t>
            </a:r>
            <a:r>
              <a:rPr lang="en-US" sz="2000" err="1">
                <a:solidFill>
                  <a:srgbClr val="000000"/>
                </a:solidFill>
                <a:ea typeface="+mn-lt"/>
                <a:cs typeface="+mn-lt"/>
              </a:rPr>
              <a:t>xác</a:t>
            </a:r>
            <a:r>
              <a:rPr lang="en-US" sz="2000">
                <a:solidFill>
                  <a:srgbClr val="000000"/>
                </a:solidFill>
                <a:ea typeface="+mn-lt"/>
                <a:cs typeface="+mn-lt"/>
              </a:rPr>
              <a:t> </a:t>
            </a:r>
            <a:r>
              <a:rPr lang="en-US" sz="2000" err="1">
                <a:solidFill>
                  <a:srgbClr val="000000"/>
                </a:solidFill>
                <a:ea typeface="+mn-lt"/>
                <a:cs typeface="+mn-lt"/>
              </a:rPr>
              <a:t>cao</a:t>
            </a:r>
            <a:endParaRPr lang="en-US" sz="1100" err="1">
              <a:solidFill>
                <a:srgbClr val="333333"/>
              </a:solidFill>
            </a:endParaRPr>
          </a:p>
        </p:txBody>
      </p:sp>
    </p:spTree>
    <p:extLst>
      <p:ext uri="{BB962C8B-B14F-4D97-AF65-F5344CB8AC3E}">
        <p14:creationId xmlns:p14="http://schemas.microsoft.com/office/powerpoint/2010/main" val="3249654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C2AA1-12CF-49D8-1313-EB9E4EC74E4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Tài Liệu Tham Khảo</a:t>
            </a:r>
          </a:p>
        </p:txBody>
      </p:sp>
      <p:sp>
        <p:nvSpPr>
          <p:cNvPr id="3" name="Content Placeholder 2">
            <a:extLst>
              <a:ext uri="{FF2B5EF4-FFF2-40B4-BE49-F238E27FC236}">
                <a16:creationId xmlns:a16="http://schemas.microsoft.com/office/drawing/2014/main" id="{502F2822-B4DF-974A-CAE6-1D804EA97AE3}"/>
              </a:ext>
            </a:extLst>
          </p:cNvPr>
          <p:cNvSpPr>
            <a:spLocks noGrp="1"/>
          </p:cNvSpPr>
          <p:nvPr>
            <p:ph idx="1"/>
          </p:nvPr>
        </p:nvSpPr>
        <p:spPr>
          <a:xfrm>
            <a:off x="1371599" y="2318197"/>
            <a:ext cx="9724031" cy="3683358"/>
          </a:xfrm>
        </p:spPr>
        <p:txBody>
          <a:bodyPr anchor="ctr">
            <a:normAutofit/>
          </a:bodyPr>
          <a:lstStyle/>
          <a:p>
            <a:r>
              <a:rPr lang="en-US" sz="2000">
                <a:latin typeface="Times New Roman" panose="02020603050405020304" pitchFamily="18" charset="0"/>
                <a:cs typeface="Times New Roman" panose="02020603050405020304" pitchFamily="18" charset="0"/>
                <a:hlinkClick r:id="rId2"/>
              </a:rPr>
              <a:t>hog.pdf (duke.edu)</a:t>
            </a:r>
            <a:endParaRPr lang="en-US" sz="2000">
              <a:latin typeface="Times New Roman" panose="02020603050405020304" pitchFamily="18" charset="0"/>
              <a:cs typeface="Times New Roman" panose="02020603050405020304" pitchFamily="18" charset="0"/>
              <a:hlinkClick r:id="rId3"/>
            </a:endParaRPr>
          </a:p>
          <a:p>
            <a:r>
              <a:rPr lang="en-US" sz="2000">
                <a:latin typeface="Times New Roman" panose="02020603050405020304" pitchFamily="18" charset="0"/>
                <a:cs typeface="Times New Roman" panose="02020603050405020304" pitchFamily="18" charset="0"/>
                <a:hlinkClick r:id="rId3"/>
              </a:rPr>
              <a:t>https://lear.inrialpes.fr/people/triggs/pubs/Dalal-cvpr05.pdf?fbclid=IwAR2zs6ElxqC95tjX_bVpmFO1zNZ76ea6ZbU_xOthDUf5f0Q4xWnSo6qRH4s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hlinkClick r:id="rId4"/>
              </a:rPr>
              <a:t>https://phamdinhkhanh.github.io/2019/11/22/HOG.html?fbclid=IwAR0RBh3qGAG2mjL6RdYMT8bKwtTy3PgrCeFxENibfd44QiPikpBEvLxnt5o#21-thu%E1%BA%ADt-to%C3%A1n-hog</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hlinkClick r:id="rId5"/>
              </a:rPr>
              <a:t>https://viblo.asia/p/tim-hieu-ve-phuong-phap-mo-ta-dac-trung-hog-histogram-of-oriented-gradients-V3m5WAwxZO7?fbclid=IwAR2QI0UPw4m7u-BEizsVPnfn4lA3uyA8xgip_VA0TlV_pNAZXuqYKsUuMnw</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42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DBEEA-D7BA-8240-827C-D721F994C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E0499-6E13-B059-0670-F7127D71271A}"/>
              </a:ext>
            </a:extLst>
          </p:cNvPr>
          <p:cNvSpPr>
            <a:spLocks noGrp="1"/>
          </p:cNvSpPr>
          <p:nvPr>
            <p:ph type="title"/>
          </p:nvPr>
        </p:nvSpPr>
        <p:spPr>
          <a:xfrm>
            <a:off x="1525712" y="2400475"/>
            <a:ext cx="9142288" cy="2068222"/>
          </a:xfrm>
        </p:spPr>
        <p:txBody>
          <a:bodyPr vert="horz" lIns="91440" tIns="45720" rIns="91440" bIns="45720" rtlCol="0" anchor="b">
            <a:normAutofit/>
          </a:bodyPr>
          <a:lstStyle/>
          <a:p>
            <a:pPr algn="ctr"/>
            <a:r>
              <a:rPr lang="en-US" sz="5200" b="1" kern="1200">
                <a:solidFill>
                  <a:schemeClr val="tx1"/>
                </a:solidFill>
                <a:latin typeface="+mj-lt"/>
                <a:ea typeface="+mj-ea"/>
                <a:cs typeface="+mj-cs"/>
              </a:rPr>
              <a:t>THANKS FOR LISTENING</a:t>
            </a:r>
            <a:br>
              <a:rPr lang="en-US" sz="5200" b="1" kern="1200">
                <a:solidFill>
                  <a:schemeClr val="tx1"/>
                </a:solidFill>
                <a:latin typeface="+mj-lt"/>
                <a:ea typeface="+mj-ea"/>
                <a:cs typeface="+mj-cs"/>
              </a:rPr>
            </a:br>
            <a:r>
              <a:rPr lang="en-US" sz="5200" b="1" kern="1200">
                <a:solidFill>
                  <a:schemeClr val="tx1"/>
                </a:solidFill>
                <a:latin typeface="+mj-lt"/>
                <a:ea typeface="+mj-ea"/>
                <a:cs typeface="+mj-cs"/>
              </a:rPr>
              <a:t>Q/A</a:t>
            </a:r>
            <a:endParaRPr lang="en-US" sz="5200" kern="1200">
              <a:solidFill>
                <a:schemeClr val="tx1"/>
              </a:solidFill>
              <a:latin typeface="+mj-lt"/>
              <a:ea typeface="+mj-ea"/>
              <a:cs typeface="+mj-cs"/>
            </a:endParaRPr>
          </a:p>
        </p:txBody>
      </p:sp>
      <p:pic>
        <p:nvPicPr>
          <p:cNvPr id="6" name="Graphic 5" descr="Questions">
            <a:extLst>
              <a:ext uri="{FF2B5EF4-FFF2-40B4-BE49-F238E27FC236}">
                <a16:creationId xmlns:a16="http://schemas.microsoft.com/office/drawing/2014/main" id="{144B1805-3212-2B31-40BB-5BF54DC95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8070" y="1133637"/>
            <a:ext cx="1075860" cy="1075860"/>
          </a:xfrm>
          <a:prstGeom prst="rect">
            <a:avLst/>
          </a:prstGeom>
        </p:spPr>
      </p:pic>
    </p:spTree>
    <p:extLst>
      <p:ext uri="{BB962C8B-B14F-4D97-AF65-F5344CB8AC3E}">
        <p14:creationId xmlns:p14="http://schemas.microsoft.com/office/powerpoint/2010/main" val="342618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BFAEF-F291-DFD1-3DDA-DCC2E2475DD2}"/>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Nội dung thuyết trình</a:t>
            </a:r>
          </a:p>
        </p:txBody>
      </p:sp>
      <p:sp>
        <p:nvSpPr>
          <p:cNvPr id="15" name="Content Placeholder 2">
            <a:extLst>
              <a:ext uri="{FF2B5EF4-FFF2-40B4-BE49-F238E27FC236}">
                <a16:creationId xmlns:a16="http://schemas.microsoft.com/office/drawing/2014/main" id="{BF8B6DB2-9303-F71E-1F17-255EA883CCDE}"/>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514350" indent="-514350">
              <a:buAutoNum type="arabicPeriod"/>
            </a:pPr>
            <a:r>
              <a:rPr lang="en-GB" sz="2000" dirty="0" err="1"/>
              <a:t>Phương</a:t>
            </a:r>
            <a:r>
              <a:rPr lang="en-GB" sz="2000" dirty="0"/>
              <a:t> </a:t>
            </a:r>
            <a:r>
              <a:rPr lang="en-GB" sz="2000" dirty="0" err="1"/>
              <a:t>pháp</a:t>
            </a:r>
            <a:r>
              <a:rPr lang="en-GB" sz="2000" dirty="0"/>
              <a:t> Histogram of Oriented Gradient </a:t>
            </a:r>
            <a:r>
              <a:rPr lang="en-GB" sz="2000" dirty="0" err="1"/>
              <a:t>là</a:t>
            </a:r>
            <a:r>
              <a:rPr lang="en-GB" sz="2000" dirty="0"/>
              <a:t> </a:t>
            </a:r>
            <a:r>
              <a:rPr lang="en-GB" sz="2000" dirty="0" err="1"/>
              <a:t>gì</a:t>
            </a:r>
            <a:r>
              <a:rPr lang="en-GB" sz="2000" dirty="0"/>
              <a:t>?</a:t>
            </a:r>
          </a:p>
          <a:p>
            <a:pPr marL="514350" indent="-514350">
              <a:buAutoNum type="arabicPeriod"/>
            </a:pPr>
            <a:endParaRPr lang="en-GB" sz="2000" dirty="0"/>
          </a:p>
          <a:p>
            <a:pPr marL="514350" indent="-514350">
              <a:buAutoNum type="arabicPeriod"/>
            </a:pPr>
            <a:r>
              <a:rPr lang="en-GB" sz="2000" dirty="0" err="1"/>
              <a:t>Phân</a:t>
            </a:r>
            <a:r>
              <a:rPr lang="en-GB" sz="2000" dirty="0"/>
              <a:t> </a:t>
            </a:r>
            <a:r>
              <a:rPr lang="en-GB" sz="2000" dirty="0" err="1"/>
              <a:t>tích</a:t>
            </a:r>
            <a:r>
              <a:rPr lang="en-GB" sz="2000" dirty="0"/>
              <a:t> </a:t>
            </a:r>
            <a:r>
              <a:rPr lang="en-GB" sz="2000" dirty="0" err="1"/>
              <a:t>phương</a:t>
            </a:r>
            <a:r>
              <a:rPr lang="en-GB" sz="2000" dirty="0"/>
              <a:t> </a:t>
            </a:r>
            <a:r>
              <a:rPr lang="en-GB" sz="2000" dirty="0" err="1"/>
              <a:t>pháp</a:t>
            </a:r>
            <a:r>
              <a:rPr lang="en-GB" sz="2000" dirty="0"/>
              <a:t>.</a:t>
            </a:r>
          </a:p>
          <a:p>
            <a:pPr marL="514350" indent="-514350">
              <a:buAutoNum type="arabicPeriod"/>
            </a:pPr>
            <a:endParaRPr lang="en-GB" sz="2000" dirty="0"/>
          </a:p>
          <a:p>
            <a:pPr marL="514350" indent="-514350">
              <a:buAutoNum type="arabicPeriod"/>
            </a:pPr>
            <a:r>
              <a:rPr lang="en-GB" sz="2000" dirty="0" err="1"/>
              <a:t>Một</a:t>
            </a:r>
            <a:r>
              <a:rPr lang="en-GB" sz="2000" dirty="0"/>
              <a:t> </a:t>
            </a:r>
            <a:r>
              <a:rPr lang="en-GB" sz="2000" dirty="0" err="1"/>
              <a:t>vài</a:t>
            </a:r>
            <a:r>
              <a:rPr lang="en-GB" sz="2000" dirty="0"/>
              <a:t> </a:t>
            </a:r>
            <a:r>
              <a:rPr lang="en-GB" sz="2000" dirty="0" err="1"/>
              <a:t>ứng</a:t>
            </a:r>
            <a:r>
              <a:rPr lang="en-GB" sz="2000" dirty="0"/>
              <a:t> </a:t>
            </a:r>
            <a:r>
              <a:rPr lang="en-GB" sz="2000" dirty="0" err="1"/>
              <a:t>dụng</a:t>
            </a:r>
            <a:r>
              <a:rPr lang="en-GB" sz="2000" dirty="0"/>
              <a:t> </a:t>
            </a:r>
            <a:r>
              <a:rPr lang="en-GB" sz="2000" dirty="0" err="1"/>
              <a:t>của</a:t>
            </a:r>
            <a:r>
              <a:rPr lang="en-GB" sz="2000" dirty="0"/>
              <a:t> </a:t>
            </a:r>
            <a:r>
              <a:rPr lang="en-GB" sz="2000" dirty="0" err="1"/>
              <a:t>phương</a:t>
            </a:r>
            <a:r>
              <a:rPr lang="en-GB" sz="2000" dirty="0"/>
              <a:t> </a:t>
            </a:r>
            <a:r>
              <a:rPr lang="en-GB" sz="2000" dirty="0" err="1"/>
              <a:t>pháp</a:t>
            </a:r>
            <a:r>
              <a:rPr lang="en-GB" sz="2000" dirty="0"/>
              <a:t>.</a:t>
            </a:r>
          </a:p>
          <a:p>
            <a:pPr marL="514350" indent="-514350">
              <a:buAutoNum type="arabicPeriod"/>
            </a:pPr>
            <a:endParaRPr lang="en-GB" sz="2000" dirty="0"/>
          </a:p>
          <a:p>
            <a:pPr marL="514350" indent="-514350">
              <a:buAutoNum type="arabicPeriod"/>
            </a:pPr>
            <a:r>
              <a:rPr lang="en-GB" sz="2000" dirty="0" err="1"/>
              <a:t>Đánh</a:t>
            </a:r>
            <a:r>
              <a:rPr lang="en-GB" sz="2000" dirty="0"/>
              <a:t> </a:t>
            </a:r>
            <a:r>
              <a:rPr lang="en-GB" sz="2000" dirty="0" err="1"/>
              <a:t>giá</a:t>
            </a:r>
            <a:r>
              <a:rPr lang="en-GB" sz="2000" dirty="0"/>
              <a:t>/</a:t>
            </a:r>
            <a:r>
              <a:rPr lang="en-GB" sz="2000" dirty="0" err="1"/>
              <a:t>Kết</a:t>
            </a:r>
            <a:r>
              <a:rPr lang="en-GB" sz="2000" dirty="0"/>
              <a:t> </a:t>
            </a:r>
            <a:r>
              <a:rPr lang="en-GB" sz="2000" dirty="0" err="1"/>
              <a:t>luận</a:t>
            </a:r>
            <a:r>
              <a:rPr lang="en-GB" sz="2000" dirty="0"/>
              <a:t>.</a:t>
            </a:r>
          </a:p>
        </p:txBody>
      </p:sp>
    </p:spTree>
    <p:extLst>
      <p:ext uri="{BB962C8B-B14F-4D97-AF65-F5344CB8AC3E}">
        <p14:creationId xmlns:p14="http://schemas.microsoft.com/office/powerpoint/2010/main" val="97985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5158BD-47E1-91B0-C06E-9B501A90769E}"/>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PHƯƠNG PHÁP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HISTOGRAM OF ORIENTED GRADIENT</a:t>
            </a:r>
            <a:br>
              <a:rPr lang="en-US" sz="4800" kern="1200">
                <a:solidFill>
                  <a:srgbClr val="FFFFFF"/>
                </a:solidFill>
                <a:latin typeface="+mj-lt"/>
                <a:ea typeface="+mj-ea"/>
                <a:cs typeface="+mj-cs"/>
              </a:rPr>
            </a:br>
            <a:r>
              <a:rPr lang="en-US" sz="4800" kern="1200">
                <a:solidFill>
                  <a:srgbClr val="FFFFFF"/>
                </a:solidFill>
                <a:latin typeface="+mj-lt"/>
                <a:ea typeface="+mj-ea"/>
                <a:cs typeface="+mj-cs"/>
              </a:rPr>
              <a:t>(HOG)</a:t>
            </a:r>
          </a:p>
        </p:txBody>
      </p:sp>
      <p:sp>
        <p:nvSpPr>
          <p:cNvPr id="4" name="TextBox 3">
            <a:extLst>
              <a:ext uri="{FF2B5EF4-FFF2-40B4-BE49-F238E27FC236}">
                <a16:creationId xmlns:a16="http://schemas.microsoft.com/office/drawing/2014/main" id="{D220DFFB-B17D-0745-E095-567EB1C7CB95}"/>
              </a:ext>
            </a:extLst>
          </p:cNvPr>
          <p:cNvSpPr txBox="1"/>
          <p:nvPr/>
        </p:nvSpPr>
        <p:spPr>
          <a:xfrm>
            <a:off x="1350682" y="4870824"/>
            <a:ext cx="10005951" cy="1458258"/>
          </a:xfrm>
          <a:prstGeom prst="rect">
            <a:avLst/>
          </a:prstGeom>
        </p:spPr>
        <p:txBody>
          <a:bodyPr vert="horz" lIns="91440" tIns="45720" rIns="91440" bIns="45720" rtlCol="0" anchor="ctr">
            <a:normAutofit/>
          </a:bodyPr>
          <a:lstStyle/>
          <a:p>
            <a:pPr>
              <a:lnSpc>
                <a:spcPct val="90000"/>
              </a:lnSpc>
              <a:spcBef>
                <a:spcPts val="1000"/>
              </a:spcBef>
            </a:pPr>
            <a:r>
              <a:rPr lang="en-US" sz="2400" kern="1200">
                <a:solidFill>
                  <a:schemeClr val="tx1"/>
                </a:solidFill>
                <a:latin typeface="+mn-lt"/>
                <a:ea typeface="+mn-ea"/>
                <a:cs typeface="+mn-cs"/>
              </a:rPr>
              <a:t>Người trình bày: Hồ Đức Vũ</a:t>
            </a:r>
          </a:p>
        </p:txBody>
      </p:sp>
    </p:spTree>
    <p:extLst>
      <p:ext uri="{BB962C8B-B14F-4D97-AF65-F5344CB8AC3E}">
        <p14:creationId xmlns:p14="http://schemas.microsoft.com/office/powerpoint/2010/main" val="401419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6" name="Rectangle 2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C70032-E82B-6394-14A4-95E6DF5F4A76}"/>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HOG Là Gì?</a:t>
            </a:r>
          </a:p>
        </p:txBody>
      </p:sp>
      <p:pic>
        <p:nvPicPr>
          <p:cNvPr id="13" name="Picture 12">
            <a:extLst>
              <a:ext uri="{FF2B5EF4-FFF2-40B4-BE49-F238E27FC236}">
                <a16:creationId xmlns:a16="http://schemas.microsoft.com/office/drawing/2014/main" id="{67652656-65F2-E087-0127-CEA417C5E1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76243" y="1894775"/>
            <a:ext cx="5798957" cy="4353625"/>
          </a:xfrm>
          <a:prstGeom prst="rect">
            <a:avLst/>
          </a:prstGeom>
        </p:spPr>
      </p:pic>
      <p:pic>
        <p:nvPicPr>
          <p:cNvPr id="9" name="Content Placeholder 8" descr="A diagram of a graph&#10;&#10;Description automatically generated">
            <a:extLst>
              <a:ext uri="{FF2B5EF4-FFF2-40B4-BE49-F238E27FC236}">
                <a16:creationId xmlns:a16="http://schemas.microsoft.com/office/drawing/2014/main" id="{C8A2D30B-278E-E6D3-BC96-77B5BE67B0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03" y="4703290"/>
            <a:ext cx="4386722" cy="1689070"/>
          </a:xfrm>
          <a:prstGeom prst="rect">
            <a:avLst/>
          </a:prstGeom>
        </p:spPr>
      </p:pic>
      <p:pic>
        <p:nvPicPr>
          <p:cNvPr id="6" name="Picture 5" descr="A graph of different colored bars&#10;&#10;Description automatically generated">
            <a:extLst>
              <a:ext uri="{FF2B5EF4-FFF2-40B4-BE49-F238E27FC236}">
                <a16:creationId xmlns:a16="http://schemas.microsoft.com/office/drawing/2014/main" id="{E6075298-7858-F6C9-5D97-467D5893B8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5761" y="1701800"/>
            <a:ext cx="3239006" cy="2747845"/>
          </a:xfrm>
          <a:prstGeom prst="rect">
            <a:avLst/>
          </a:prstGeom>
        </p:spPr>
      </p:pic>
    </p:spTree>
    <p:extLst>
      <p:ext uri="{BB962C8B-B14F-4D97-AF65-F5344CB8AC3E}">
        <p14:creationId xmlns:p14="http://schemas.microsoft.com/office/powerpoint/2010/main" val="363181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EB7BF4-6899-AD52-9771-A74CE9982FF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2256A9-FADE-FEA5-48B4-BAB3FEFF3795}"/>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PHÂN TÍCH PHƯƠNG PHÁP</a:t>
            </a:r>
          </a:p>
        </p:txBody>
      </p:sp>
      <p:sp>
        <p:nvSpPr>
          <p:cNvPr id="4" name="TextBox 3">
            <a:extLst>
              <a:ext uri="{FF2B5EF4-FFF2-40B4-BE49-F238E27FC236}">
                <a16:creationId xmlns:a16="http://schemas.microsoft.com/office/drawing/2014/main" id="{B6170327-6CD6-AED4-1846-D71CF4773F31}"/>
              </a:ext>
            </a:extLst>
          </p:cNvPr>
          <p:cNvSpPr txBox="1"/>
          <p:nvPr/>
        </p:nvSpPr>
        <p:spPr>
          <a:xfrm>
            <a:off x="1350682" y="4870824"/>
            <a:ext cx="10005951" cy="1458258"/>
          </a:xfrm>
          <a:prstGeom prst="rect">
            <a:avLst/>
          </a:prstGeom>
        </p:spPr>
        <p:txBody>
          <a:bodyPr vert="horz" lIns="91440" tIns="45720" rIns="91440" bIns="45720" rtlCol="0" anchor="ctr">
            <a:normAutofit/>
          </a:bodyPr>
          <a:lstStyle/>
          <a:p>
            <a:pPr>
              <a:lnSpc>
                <a:spcPct val="90000"/>
              </a:lnSpc>
              <a:spcBef>
                <a:spcPts val="1000"/>
              </a:spcBef>
            </a:pPr>
            <a:r>
              <a:rPr lang="en-US" sz="2400" kern="1200">
                <a:solidFill>
                  <a:schemeClr val="tx1"/>
                </a:solidFill>
                <a:latin typeface="+mn-lt"/>
                <a:ea typeface="+mn-ea"/>
                <a:cs typeface="+mn-cs"/>
              </a:rPr>
              <a:t>Người trình bày: </a:t>
            </a:r>
            <a:r>
              <a:rPr lang="en-US" sz="2400"/>
              <a:t>Nguyễn Minh Phương - </a:t>
            </a:r>
            <a:r>
              <a:rPr lang="en-US" sz="2400" kern="1200">
                <a:solidFill>
                  <a:schemeClr val="tx1"/>
                </a:solidFill>
                <a:latin typeface="+mn-lt"/>
                <a:ea typeface="+mn-ea"/>
                <a:cs typeface="+mn-cs"/>
              </a:rPr>
              <a:t>Hồ Đức Vũ</a:t>
            </a:r>
          </a:p>
        </p:txBody>
      </p:sp>
    </p:spTree>
    <p:extLst>
      <p:ext uri="{BB962C8B-B14F-4D97-AF65-F5344CB8AC3E}">
        <p14:creationId xmlns:p14="http://schemas.microsoft.com/office/powerpoint/2010/main" val="87023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2CA9E5-B343-D1FC-C681-C10386E4FFD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Các Bước Thực Hiện</a:t>
            </a:r>
          </a:p>
        </p:txBody>
      </p:sp>
      <p:pic>
        <p:nvPicPr>
          <p:cNvPr id="11" name="Content Placeholder 10" descr="A diagram of a scanning process&#10;&#10;Description automatically generated">
            <a:extLst>
              <a:ext uri="{FF2B5EF4-FFF2-40B4-BE49-F238E27FC236}">
                <a16:creationId xmlns:a16="http://schemas.microsoft.com/office/drawing/2014/main" id="{84F39147-A0CA-9812-5656-B865844F058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09004" y="467208"/>
            <a:ext cx="5612595" cy="5923584"/>
          </a:xfrm>
          <a:prstGeom prst="rect">
            <a:avLst/>
          </a:prstGeom>
        </p:spPr>
      </p:pic>
    </p:spTree>
    <p:extLst>
      <p:ext uri="{BB962C8B-B14F-4D97-AF65-F5344CB8AC3E}">
        <p14:creationId xmlns:p14="http://schemas.microsoft.com/office/powerpoint/2010/main" val="790063638"/>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F4E307-79FD-58C6-D1C7-90F71A7DF62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Tiền Xử Lý Hình Ảnh</a:t>
            </a:r>
          </a:p>
        </p:txBody>
      </p:sp>
      <p:pic>
        <p:nvPicPr>
          <p:cNvPr id="4" name="Picture 2">
            <a:extLst>
              <a:ext uri="{FF2B5EF4-FFF2-40B4-BE49-F238E27FC236}">
                <a16:creationId xmlns:a16="http://schemas.microsoft.com/office/drawing/2014/main" id="{52B9E2C5-89C5-350F-FEF8-7E65E1B2C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088" y="2751443"/>
            <a:ext cx="7383820" cy="36796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D9A378-B860-94EE-E022-9336031865FA}"/>
              </a:ext>
            </a:extLst>
          </p:cNvPr>
          <p:cNvSpPr txBox="1"/>
          <p:nvPr/>
        </p:nvSpPr>
        <p:spPr>
          <a:xfrm>
            <a:off x="463138" y="1891970"/>
            <a:ext cx="10058400" cy="646331"/>
          </a:xfrm>
          <a:prstGeom prst="rect">
            <a:avLst/>
          </a:prstGeom>
          <a:noFill/>
        </p:spPr>
        <p:txBody>
          <a:bodyPr wrap="square" rtlCol="0">
            <a:spAutoFit/>
          </a:bodyPr>
          <a:lstStyle/>
          <a:p>
            <a:r>
              <a:rPr lang="en-US"/>
              <a:t>R</a:t>
            </a:r>
            <a:r>
              <a:rPr lang="vi-VN"/>
              <a:t>esize kích thước tất cả các hình ảnh trong tập dữ liệu về một kích thước chung</a:t>
            </a:r>
            <a:r>
              <a:rPr lang="en-US"/>
              <a:t>.</a:t>
            </a:r>
            <a:r>
              <a:rPr lang="vi-VN"/>
              <a:t>.</a:t>
            </a:r>
            <a:endParaRPr lang="en-US"/>
          </a:p>
          <a:p>
            <a:r>
              <a:rPr lang="en-US"/>
              <a:t>Chuyển đổi sang ảnh xám.</a:t>
            </a:r>
          </a:p>
        </p:txBody>
      </p:sp>
    </p:spTree>
    <p:extLst>
      <p:ext uri="{BB962C8B-B14F-4D97-AF65-F5344CB8AC3E}">
        <p14:creationId xmlns:p14="http://schemas.microsoft.com/office/powerpoint/2010/main" val="836950869"/>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91D69-D7F5-2FCA-BEF2-5918AD1D214C}"/>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Arial" panose="020B0604020202020204" pitchFamily="34" charset="0"/>
                <a:cs typeface="Arial" panose="020B0604020202020204" pitchFamily="34" charset="0"/>
              </a:rPr>
              <a:t>Tính Toán Gradient</a:t>
            </a:r>
          </a:p>
        </p:txBody>
      </p:sp>
      <p:sp>
        <p:nvSpPr>
          <p:cNvPr id="4" name="TextBox 3">
            <a:extLst>
              <a:ext uri="{FF2B5EF4-FFF2-40B4-BE49-F238E27FC236}">
                <a16:creationId xmlns:a16="http://schemas.microsoft.com/office/drawing/2014/main" id="{33C26B5B-45D2-E2F5-E1A4-BE115C5BADC2}"/>
              </a:ext>
            </a:extLst>
          </p:cNvPr>
          <p:cNvSpPr txBox="1"/>
          <p:nvPr/>
        </p:nvSpPr>
        <p:spPr>
          <a:xfrm>
            <a:off x="467937" y="2334027"/>
            <a:ext cx="1022582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 Lấy đạo hàm ảnh đầu vào theo 2 hướng Ox, Oy.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07AD911-44E5-C06F-DF9D-89A352C6FA41}"/>
                  </a:ext>
                </a:extLst>
              </p:cNvPr>
              <p:cNvSpPr txBox="1"/>
              <p:nvPr/>
            </p:nvSpPr>
            <p:spPr>
              <a:xfrm>
                <a:off x="2734887" y="2807783"/>
                <a:ext cx="1022582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Dx = [-1 0 1] và Dy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 0 1]</m:t>
                        </m:r>
                      </m:e>
                      <m:sup>
                        <m:r>
                          <a:rPr lang="en-US" b="0" i="1" smtClean="0">
                            <a:latin typeface="Cambria Math" panose="02040503050406030204" pitchFamily="18" charset="0"/>
                          </a:rPr>
                          <m:t>𝑇</m:t>
                        </m:r>
                      </m:sup>
                    </m:sSup>
                  </m:oMath>
                </a14:m>
                <a:endParaRPr lang="en-US">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A07AD911-44E5-C06F-DF9D-89A352C6FA41}"/>
                  </a:ext>
                </a:extLst>
              </p:cNvPr>
              <p:cNvSpPr txBox="1">
                <a:spLocks noRot="1" noChangeAspect="1" noMove="1" noResize="1" noEditPoints="1" noAdjustHandles="1" noChangeArrowheads="1" noChangeShapeType="1" noTextEdit="1"/>
              </p:cNvSpPr>
              <p:nvPr/>
            </p:nvSpPr>
            <p:spPr>
              <a:xfrm>
                <a:off x="2734887" y="2807783"/>
                <a:ext cx="10225825" cy="369332"/>
              </a:xfrm>
              <a:prstGeom prst="rect">
                <a:avLst/>
              </a:prstGeom>
              <a:blipFill>
                <a:blip r:embed="rId2"/>
                <a:stretch>
                  <a:fillRect l="-537" t="-10000" b="-26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12AA4A9-4357-96CE-2960-73DFF79FFD01}"/>
              </a:ext>
            </a:extLst>
          </p:cNvPr>
          <p:cNvSpPr txBox="1"/>
          <p:nvPr/>
        </p:nvSpPr>
        <p:spPr>
          <a:xfrm>
            <a:off x="2734887" y="3284147"/>
            <a:ext cx="1022582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Ix = I * Dx và Iy = I  * Dy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1D5E096-C6C8-98A5-0EE3-43D8C46461BF}"/>
                  </a:ext>
                </a:extLst>
              </p:cNvPr>
              <p:cNvSpPr txBox="1"/>
              <p:nvPr/>
            </p:nvSpPr>
            <p:spPr>
              <a:xfrm>
                <a:off x="467936" y="3803213"/>
                <a:ext cx="10225825" cy="427746"/>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 C</a:t>
                </a:r>
                <a:r>
                  <a:rPr lang="vi-VN">
                    <a:latin typeface="Arial" panose="020B0604020202020204" pitchFamily="34" charset="0"/>
                    <a:cs typeface="Arial" panose="020B0604020202020204" pitchFamily="34" charset="0"/>
                  </a:rPr>
                  <a:t>ường độ(Gradient Magnitude)</a:t>
                </a:r>
                <a:r>
                  <a:rPr lang="en-US">
                    <a:latin typeface="Arial" panose="020B0604020202020204" pitchFamily="34" charset="0"/>
                    <a:cs typeface="Arial" panose="020B0604020202020204" pitchFamily="34" charset="0"/>
                  </a:rPr>
                  <a:t>: G = </a:t>
                </a:r>
                <a14:m>
                  <m:oMath xmlns:m="http://schemas.openxmlformats.org/officeDocument/2006/math">
                    <m:rad>
                      <m:radPr>
                        <m:degHide m:val="on"/>
                        <m:ctrlPr>
                          <a:rPr lang="en-US" b="0" i="1" smtClean="0">
                            <a:latin typeface="Cambria Math" panose="02040503050406030204" pitchFamily="18" charset="0"/>
                            <a:ea typeface="Cambria Math" panose="02040503050406030204" pitchFamily="18" charset="0"/>
                          </a:rPr>
                        </m:ctrlPr>
                      </m:radPr>
                      <m:deg/>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𝐼𝑥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𝐼𝑦</m:t>
                            </m:r>
                          </m:e>
                          <m:sup>
                            <m:r>
                              <a:rPr lang="en-US" b="0" i="1" smtClean="0">
                                <a:latin typeface="Cambria Math" panose="02040503050406030204" pitchFamily="18" charset="0"/>
                                <a:ea typeface="Cambria Math" panose="02040503050406030204" pitchFamily="18" charset="0"/>
                              </a:rPr>
                              <m:t>2</m:t>
                            </m:r>
                          </m:sup>
                        </m:sSup>
                      </m:e>
                    </m:rad>
                    <m:r>
                      <a:rPr lang="en-US" b="0" i="1" smtClean="0">
                        <a:latin typeface="Cambria Math" panose="02040503050406030204" pitchFamily="18" charset="0"/>
                        <a:ea typeface="Cambria Math" panose="02040503050406030204" pitchFamily="18" charset="0"/>
                      </a:rPr>
                      <m:t> </m:t>
                    </m:r>
                  </m:oMath>
                </a14:m>
                <a:endParaRPr lang="en-US">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1D5E096-C6C8-98A5-0EE3-43D8C46461BF}"/>
                  </a:ext>
                </a:extLst>
              </p:cNvPr>
              <p:cNvSpPr txBox="1">
                <a:spLocks noRot="1" noChangeAspect="1" noMove="1" noResize="1" noEditPoints="1" noAdjustHandles="1" noChangeArrowheads="1" noChangeShapeType="1" noTextEdit="1"/>
              </p:cNvSpPr>
              <p:nvPr/>
            </p:nvSpPr>
            <p:spPr>
              <a:xfrm>
                <a:off x="467936" y="3803213"/>
                <a:ext cx="10225825" cy="427746"/>
              </a:xfrm>
              <a:prstGeom prst="rect">
                <a:avLst/>
              </a:prstGeom>
              <a:blipFill>
                <a:blip r:embed="rId3"/>
                <a:stretch>
                  <a:fillRect l="-53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5D8B572-AABB-70C5-1B44-B85ED717393F}"/>
                  </a:ext>
                </a:extLst>
              </p:cNvPr>
              <p:cNvSpPr txBox="1"/>
              <p:nvPr/>
            </p:nvSpPr>
            <p:spPr>
              <a:xfrm>
                <a:off x="467936" y="4499175"/>
                <a:ext cx="10225825" cy="48417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 H</a:t>
                </a:r>
                <a:r>
                  <a:rPr lang="vi-VN">
                    <a:latin typeface="Arial" panose="020B0604020202020204" pitchFamily="34" charset="0"/>
                    <a:cs typeface="Arial" panose="020B0604020202020204" pitchFamily="34" charset="0"/>
                  </a:rPr>
                  <a:t>ướng(Gradient Derection)</a:t>
                </a:r>
                <a:r>
                  <a:rPr lang="en-US">
                    <a:latin typeface="Arial" panose="020B0604020202020204" pitchFamily="34" charset="0"/>
                    <a:cs typeface="Arial" panose="020B0604020202020204" pitchFamily="34"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a:latin typeface="Arial" panose="020B0604020202020204" pitchFamily="34" charset="0"/>
                    <a:cs typeface="Arial" panose="020B0604020202020204" pitchFamily="34" charset="0"/>
                  </a:rPr>
                  <a:t> = arctan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𝐼𝑦</m:t>
                        </m:r>
                      </m:num>
                      <m:den>
                        <m:r>
                          <a:rPr lang="en-US" b="0" i="1" smtClean="0">
                            <a:latin typeface="Cambria Math" panose="02040503050406030204" pitchFamily="18" charset="0"/>
                          </a:rPr>
                          <m:t>𝐼𝑥</m:t>
                        </m:r>
                      </m:den>
                    </m:f>
                    <m:r>
                      <a:rPr lang="en-US" b="0" i="1" smtClean="0">
                        <a:latin typeface="Cambria Math" panose="02040503050406030204" pitchFamily="18" charset="0"/>
                      </a:rPr>
                      <m:t>)</m:t>
                    </m:r>
                  </m:oMath>
                </a14:m>
                <a:endParaRPr lang="en-US">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05D8B572-AABB-70C5-1B44-B85ED717393F}"/>
                  </a:ext>
                </a:extLst>
              </p:cNvPr>
              <p:cNvSpPr txBox="1">
                <a:spLocks noRot="1" noChangeAspect="1" noMove="1" noResize="1" noEditPoints="1" noAdjustHandles="1" noChangeArrowheads="1" noChangeShapeType="1" noTextEdit="1"/>
              </p:cNvSpPr>
              <p:nvPr/>
            </p:nvSpPr>
            <p:spPr>
              <a:xfrm>
                <a:off x="467936" y="4499175"/>
                <a:ext cx="10225825" cy="484172"/>
              </a:xfrm>
              <a:prstGeom prst="rect">
                <a:avLst/>
              </a:prstGeom>
              <a:blipFill>
                <a:blip r:embed="rId4"/>
                <a:stretch>
                  <a:fillRect l="-537" b="-7595"/>
                </a:stretch>
              </a:blipFill>
            </p:spPr>
            <p:txBody>
              <a:bodyPr/>
              <a:lstStyle/>
              <a:p>
                <a:r>
                  <a:rPr lang="en-US">
                    <a:noFill/>
                  </a:rPr>
                  <a:t> </a:t>
                </a:r>
              </a:p>
            </p:txBody>
          </p:sp>
        </mc:Fallback>
      </mc:AlternateContent>
    </p:spTree>
    <p:extLst>
      <p:ext uri="{BB962C8B-B14F-4D97-AF65-F5344CB8AC3E}">
        <p14:creationId xmlns:p14="http://schemas.microsoft.com/office/powerpoint/2010/main" val="1896832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1198</Words>
  <Application>Microsoft Office PowerPoint</Application>
  <PresentationFormat>Widescreen</PresentationFormat>
  <Paragraphs>112</Paragraphs>
  <Slides>26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Aptos Display</vt:lpstr>
      <vt:lpstr>Arial</vt:lpstr>
      <vt:lpstr>Cambria Math</vt:lpstr>
      <vt:lpstr>Helvetica Neue</vt:lpstr>
      <vt:lpstr>Open Sans</vt:lpstr>
      <vt:lpstr>SegoeUIVariable</vt:lpstr>
      <vt:lpstr>Times New Roman</vt:lpstr>
      <vt:lpstr>Office Theme</vt:lpstr>
      <vt:lpstr>Phương pháp Histogram of Oriented Gradients</vt:lpstr>
      <vt:lpstr>Thành viên thuyết trình</vt:lpstr>
      <vt:lpstr>Nội dung thuyết trình</vt:lpstr>
      <vt:lpstr>PHƯƠNG PHÁP  HISTOGRAM OF ORIENTED GRADIENT (HOG)</vt:lpstr>
      <vt:lpstr>HOG Là Gì?</vt:lpstr>
      <vt:lpstr>PHÂN TÍCH PHƯƠNG PHÁP</vt:lpstr>
      <vt:lpstr>Các Bước Thực Hiện</vt:lpstr>
      <vt:lpstr>Tiền Xử Lý Hình Ảnh</vt:lpstr>
      <vt:lpstr>Tính Toán Gradient</vt:lpstr>
      <vt:lpstr>Ví Dụ</vt:lpstr>
      <vt:lpstr>Chia Ảnh Thành Các Cells Và Blocks</vt:lpstr>
      <vt:lpstr>Vector Đặc Trưng Cho Từng Cell</vt:lpstr>
      <vt:lpstr>Ví Dụ</vt:lpstr>
      <vt:lpstr>Ví Dụ (tt)</vt:lpstr>
      <vt:lpstr>Ví Dụ (tt)</vt:lpstr>
      <vt:lpstr>Ví Dụ (tt)</vt:lpstr>
      <vt:lpstr>Chuẩn Hóa Block  (Block Normalization)</vt:lpstr>
      <vt:lpstr>Chuẩn Hóa Block  (Block Normalization)</vt:lpstr>
      <vt:lpstr>Vector Đặc Trưng HOG (HOG Feature Vector)</vt:lpstr>
      <vt:lpstr>MỘT SỐ ỨNG DỤNG  TIÊU BIỂU CỦA PHƯƠNG PHÁP</vt:lpstr>
      <vt:lpstr>Human Detection</vt:lpstr>
      <vt:lpstr>Face Detection</vt:lpstr>
      <vt:lpstr>ĐÁNH GIÁ/KẾT LUẬN</vt:lpstr>
      <vt:lpstr>Đánh Giá/Kết Luận</vt:lpstr>
      <vt:lpstr>Tài Liệu Tham Khảo</vt:lpstr>
      <vt:lpstr>THANKS FOR LISTENING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Histogram of Oriented Gradients</dc:title>
  <dc:creator>Hồ Đức Vũ</dc:creator>
  <cp:lastModifiedBy>Hồ Đức Vũ</cp:lastModifiedBy>
  <cp:revision>3</cp:revision>
  <dcterms:created xsi:type="dcterms:W3CDTF">2024-03-05T03:33:04Z</dcterms:created>
  <dcterms:modified xsi:type="dcterms:W3CDTF">2024-03-10T09:29:36Z</dcterms:modified>
</cp:coreProperties>
</file>