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8" r:id="rId4"/>
  </p:sldMasterIdLst>
  <p:notesMasterIdLst>
    <p:notesMasterId r:id="rId15"/>
  </p:notesMasterIdLst>
  <p:sldIdLst>
    <p:sldId id="256" r:id="rId5"/>
    <p:sldId id="257" r:id="rId6"/>
    <p:sldId id="258" r:id="rId7"/>
    <p:sldId id="266" r:id="rId8"/>
    <p:sldId id="259" r:id="rId9"/>
    <p:sldId id="269" r:id="rId10"/>
    <p:sldId id="260" r:id="rId11"/>
    <p:sldId id="268" r:id="rId12"/>
    <p:sldId id="261" r:id="rId13"/>
    <p:sldId id="26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789A97-2296-44AC-9F1C-9C2A69806025}" v="1" dt="2024-11-20T13:43:17.039"/>
    <p1510:client id="{47E10B43-5F0B-F1F7-D49D-D98784120402}" v="19" dt="2024-11-20T23:25:06.06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iểu Trung bình 2 - Màu chủ đề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3308" autoAdjust="0"/>
  </p:normalViewPr>
  <p:slideViewPr>
    <p:cSldViewPr snapToGrid="0">
      <p:cViewPr varScale="1">
        <p:scale>
          <a:sx n="58" d="100"/>
          <a:sy n="58" d="100"/>
        </p:scale>
        <p:origin x="111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41857C-1343-4DC7-8375-2A62B20775BE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64F23B-EE4B-477F-A68A-77C5DBF7F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5892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taskFetchData và taskControlServo sẻ luôn ở trạng thái block chờ nhận semaphore.</a:t>
            </a:r>
          </a:p>
          <a:p>
            <a:r>
              <a:rPr lang="en-US"/>
              <a:t>Khi nhận được semaphore thì được unblock và thực thi . Sau khi thực thi xong thì rơi vào lại trang thái block và taskPrint sẽ tiếp tục thực thi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64F23B-EE4B-477F-A68A-77C5DBF7F23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9686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07C1A-D2A5-6F0E-550A-3EF8F624CB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9EE83E-394B-48F4-05F7-28071CFE14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556140-F5DD-016B-4415-AED4237E6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7DE6118-2437-4B30-8E3C-4D2BE6020583}" type="datetimeFigureOut">
              <a:rPr lang="en-US" smtClean="0"/>
              <a:pPr rtl="0"/>
              <a:t>2/13/2025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889B6D-4DBB-154B-815F-98D0BAC25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94D112-A160-1191-DC07-F6D68E490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9E57DC2-970A-4B3E-BB1C-7A09969E49DF}" type="slidenum">
              <a:rPr lang="en-US" smtClean="0"/>
              <a:pPr rtl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895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FB278-008F-9BC3-EFC9-C0A979421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995E21-1FFF-E84B-CA38-342923FEB1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EBF509-0A7C-E55F-FC07-B18308CB7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7DE6118-2437-4B30-8E3C-4D2BE6020583}" type="datetimeFigureOut">
              <a:rPr lang="en-US" smtClean="0"/>
              <a:pPr rtl="0"/>
              <a:t>2/13/2025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B5CEAF-C8A8-8FC1-0CEC-B3BCA78C8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105C5C-26AC-F051-A412-D7B054959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9E57DC2-970A-4B3E-BB1C-7A09969E49DF}" type="slidenum">
              <a:rPr lang="en-US" smtClean="0"/>
              <a:pPr rtl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632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BE2BE3-B67F-9989-7417-C5295AD565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F7A675-4D71-6E87-F10D-09C57AFF1B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86FB1B-660B-111C-1702-B94698913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7DE6118-2437-4B30-8E3C-4D2BE6020583}" type="datetimeFigureOut">
              <a:rPr lang="en-US" smtClean="0"/>
              <a:pPr rtl="0"/>
              <a:t>2/13/2025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C907A8-EA7B-15F8-0B4E-F5F3D7FC4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135551-3B85-CD20-BE0C-0EF4477A8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9E57DC2-970A-4B3E-BB1C-7A09969E49DF}" type="slidenum">
              <a:rPr lang="en-US" smtClean="0"/>
              <a:pPr rtl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063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D7357-16ED-8832-5C39-E7C2A103D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C3D033-DD08-FF54-AEB0-90F56DD101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660471-BB10-3642-0769-F8EF32463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7DE6118-2437-4B30-8E3C-4D2BE6020583}" type="datetimeFigureOut">
              <a:rPr lang="en-US" smtClean="0"/>
              <a:pPr rtl="0"/>
              <a:t>2/13/2025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AF26A4-7249-65EE-EDCE-5813C08B7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FAD6CF-90D1-637E-169E-77574E653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9E57DC2-970A-4B3E-BB1C-7A09969E49DF}" type="slidenum">
              <a:rPr lang="en-US" smtClean="0"/>
              <a:pPr rtl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420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42F69-5D57-58D2-6E05-9240AC9E2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65965D-2A34-1AE4-C9B4-E219EB89EC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A1DFB8-ACBD-6BF5-3682-9C2B9AD98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7DE6118-2437-4B30-8E3C-4D2BE6020583}" type="datetimeFigureOut">
              <a:rPr lang="en-US" smtClean="0"/>
              <a:pPr rtl="0"/>
              <a:t>2/13/2025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8E3F6D-EBEA-BE09-A349-2C326A008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C77F05-3AEE-2D7B-C077-AE42E87D1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9E57DC2-970A-4B3E-BB1C-7A09969E49DF}" type="slidenum">
              <a:rPr lang="en-US" smtClean="0"/>
              <a:pPr rtl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987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E20AA-6233-CDD0-AD84-CFCA5B4C4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0CA086-9876-95A2-4C38-A0357B7C5B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6BB0E7-069D-1C8C-4F2F-1DB6D3246B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3BDA1D-DC04-AB3E-258E-71B9ED982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7DE6118-2437-4B30-8E3C-4D2BE6020583}" type="datetimeFigureOut">
              <a:rPr lang="en-US" smtClean="0"/>
              <a:pPr rtl="0"/>
              <a:t>2/13/2025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9352E9-1B38-1932-9B39-1BF622F62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79C737-A10F-9B4D-E980-FDB6E5283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9E57DC2-970A-4B3E-BB1C-7A09969E49DF}" type="slidenum">
              <a:rPr lang="en-US" smtClean="0"/>
              <a:pPr rtl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153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5E82C-E8B1-86C1-B0CC-C188CCD95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9F525F-F8B3-7598-9E53-3E06C8DB2F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43DECB-39DB-A42C-C035-A6F268778F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124786-7C27-ADC3-B02F-C3EE610434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49C13F-57E6-6833-D0A4-FA24F8B7B9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756597-CBDE-30C1-9D21-6D3638911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7DE6118-2437-4B30-8E3C-4D2BE6020583}" type="datetimeFigureOut">
              <a:rPr lang="en-US" smtClean="0"/>
              <a:pPr rtl="0"/>
              <a:t>2/13/2025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51242B-E8BB-40D9-7BE9-D48D63EE5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BDA996-4444-6101-7871-2A072C121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9E57DC2-970A-4B3E-BB1C-7A09969E49DF}" type="slidenum">
              <a:rPr lang="en-US" smtClean="0"/>
              <a:pPr rtl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802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2EB11-E40A-910F-D52B-FF0663545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96D849-0BC0-6789-59C7-94F322FE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7DE6118-2437-4B30-8E3C-4D2BE6020583}" type="datetimeFigureOut">
              <a:rPr lang="en-US" smtClean="0"/>
              <a:pPr rtl="0"/>
              <a:t>2/13/2025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45D590-55E3-E23A-9E45-378C8E687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EB91FC-7D0D-600C-55D3-97C629760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9E57DC2-970A-4B3E-BB1C-7A09969E49DF}" type="slidenum">
              <a:rPr lang="en-US" smtClean="0"/>
              <a:pPr rtl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407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E3CF72-7036-BF98-9E3F-1C961A878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7DE6118-2437-4B30-8E3C-4D2BE6020583}" type="datetimeFigureOut">
              <a:rPr lang="en-US" smtClean="0"/>
              <a:pPr rtl="0"/>
              <a:t>2/13/2025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91400F-8A83-113D-5722-BC063E22E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45B147-6355-93EB-76DB-73CE0FE41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9E57DC2-970A-4B3E-BB1C-7A09969E49DF}" type="slidenum">
              <a:rPr lang="en-US" smtClean="0"/>
              <a:pPr rtl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328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D07B1-9426-D098-24A2-3515543CA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40350F-9E96-42DC-125C-9D99A49CAC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903A02-CAF6-5094-C43B-0A81064538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FFD6D5-C6AF-86C5-1F00-E6581706E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7DE6118-2437-4B30-8E3C-4D2BE6020583}" type="datetimeFigureOut">
              <a:rPr lang="en-US" smtClean="0"/>
              <a:pPr rtl="0"/>
              <a:t>2/13/2025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EAC018-90AE-F089-2470-7126306C5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996ABC-7A1F-623E-A4EC-915772EEB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9E57DC2-970A-4B3E-BB1C-7A09969E49DF}" type="slidenum">
              <a:rPr lang="en-US" smtClean="0"/>
              <a:pPr rtl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132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AC07C-153F-E00C-339C-F3360381A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A99AE7-EF49-0053-096D-6BFE3E1F9C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B27F33-7832-35AF-B4CF-2C84F3A51E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59B3F-7F13-F22E-664B-E66679E87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7DE6118-2437-4B30-8E3C-4D2BE6020583}" type="datetimeFigureOut">
              <a:rPr lang="en-US" smtClean="0"/>
              <a:pPr rtl="0"/>
              <a:t>2/13/2025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0CEA2-F57E-3DC3-8B6B-9CFD61175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CD38DF-C526-3FC5-2F04-74B8735BA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9E57DC2-970A-4B3E-BB1C-7A09969E49DF}" type="slidenum">
              <a:rPr lang="en-US" smtClean="0"/>
              <a:pPr rtl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108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661579-B4C7-3DA4-EACE-FFAC928BC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B1BD33-515F-4A25-BE5E-760DDF3D08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D1761B-432F-6747-3B2C-7BD4311AFE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pPr rtl="0"/>
            <a:fld id="{87DE6118-2437-4B30-8E3C-4D2BE6020583}" type="datetimeFigureOut">
              <a:rPr lang="en-US" smtClean="0"/>
              <a:pPr rtl="0"/>
              <a:t>2/13/2025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21683D-4B49-9395-8FCB-8AC00EBB9F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pPr rt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8F7219-7D0B-F354-77B7-FB5A4EFC5F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pPr rtl="0"/>
            <a:fld id="{69E57DC2-970A-4B3E-BB1C-7A09969E49DF}" type="slidenum">
              <a:rPr lang="en-US" smtClean="0"/>
              <a:pPr rtl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116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ing.com/ck/a?!&amp;&amp;p=d6f8e28397d7cb8c05894b249602fb40653b286e286938895f608e3ffc35de5aJmltdHM9MTczMDkzNzYwMA&amp;ptn=3&amp;ver=2&amp;hsh=4&amp;fclid=2189acf0-3e72-6f48-09d3-bee23f146ef3&amp;u=a1L2ltYWdlcy9zZWFyY2g_cT1sb2dvJTIwYmtkbiZGT1JNPUlRRlJCQSZpZD1CREE3MDAxM0FGOTlDMEZGQTI4REE5Qjk2QUNCMDAzNTU1MDQ5M0VC&amp;ntb=1" TargetMode="External"/><Relationship Id="rId2" Type="http://schemas.openxmlformats.org/officeDocument/2006/relationships/hyperlink" Target="https://www.bing.com/ck/a?!&amp;&amp;p=9150b6c58d178de1de2d97e7df1d7d4049bfd7eba1b7607cc5b6cab26583faafJmltdHM9MTczMDkzNzYwMA&amp;ptn=3&amp;ver=2&amp;hsh=4&amp;fclid=2189acf0-3e72-6f48-09d3-bee23f146ef3&amp;u=a1L2ltYWdlcy9zZWFyY2g_cT1sb2dvJTIwa2hvYSUyMCVDNCU5MWklRTElQkIlODduJTIwdCVFMSVCQiVBRCUyMHZpJUUxJUJCJTg1biUyMHRoJUMzJUI0bmclMjBia2RuJkZPUk09SVFGUkJBJmlkPTc4OTFCNUE2NzhCRTM0MjU1MjcyNDZBREVGMjQwNDI2MkI4RjlCMUE&amp;ntb=1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eg"/><Relationship Id="rId5" Type="http://schemas.openxmlformats.org/officeDocument/2006/relationships/hyperlink" Target="https://www.bing.com/ck/a?!&amp;&amp;p=62d015791683b62823d7e930147870ff1142139b33bf506ec9e28041203ff397JmltdHM9MTczMDkzNzYwMA&amp;ptn=3&amp;ver=2&amp;hsh=4&amp;fclid=2189acf0-3e72-6f48-09d3-bee23f146ef3&amp;u=a1L2ltYWdlcy9zZWFyY2g_cT1sb2dvJTIwa2hvYSUyMCVDNCU5MWklRTElQkIlODduJTIwdCVFMSVCQiVBRCUyMHZpJUUxJUJCJTg1biUyMHRoJUMzJUI0bmclMjBia2RuJkZPUk09SVFGUkJBJmlkPTUxMDI4OENDRjEyNUVBRjk5MDlDRDhDNzE4NUYyQkY4QTVFNEMzRjQ&amp;ntb=1" TargetMode="External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ctrTitle"/>
          </p:nvPr>
        </p:nvSpPr>
        <p:spPr>
          <a:xfrm>
            <a:off x="1622239" y="2065910"/>
            <a:ext cx="8947522" cy="142318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b="1" i="0" kern="1200" dirty="0">
                <a:latin typeface="Times New Roman"/>
                <a:cs typeface="Times New Roman"/>
              </a:rPr>
              <a:t>ĐỀ TÀI: </a:t>
            </a:r>
            <a:br>
              <a:rPr lang="en-US" sz="2800" b="1" i="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1" dirty="0">
                <a:latin typeface="Times New Roman"/>
                <a:cs typeface="Times New Roman"/>
              </a:rPr>
              <a:t>HỆ THỐNG TỰ ĐỘNG PHÂN LOẠI TÁO DỰA TRÊN MÀU SẮC</a:t>
            </a:r>
            <a:endParaRPr lang="en-US" sz="2800" b="1" i="0" kern="1200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3" name="Tiêu đề phụ 2"/>
          <p:cNvSpPr>
            <a:spLocks noGrp="1"/>
          </p:cNvSpPr>
          <p:nvPr>
            <p:ph type="subTitle" idx="1"/>
          </p:nvPr>
        </p:nvSpPr>
        <p:spPr>
          <a:xfrm>
            <a:off x="821496" y="3899726"/>
            <a:ext cx="6260195" cy="255196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1800">
                <a:latin typeface="Times New Roman"/>
                <a:cs typeface="Times New Roman"/>
              </a:rPr>
              <a:t>Sinh </a:t>
            </a:r>
            <a:r>
              <a:rPr lang="en-US" sz="1800" err="1">
                <a:latin typeface="Times New Roman"/>
                <a:cs typeface="Times New Roman"/>
              </a:rPr>
              <a:t>viên</a:t>
            </a:r>
            <a:r>
              <a:rPr lang="en-US" sz="1800">
                <a:latin typeface="Times New Roman"/>
                <a:cs typeface="Times New Roman"/>
              </a:rPr>
              <a:t> </a:t>
            </a:r>
            <a:r>
              <a:rPr lang="en-US" sz="1800" err="1">
                <a:latin typeface="Times New Roman"/>
                <a:cs typeface="Times New Roman"/>
              </a:rPr>
              <a:t>thực</a:t>
            </a:r>
            <a:r>
              <a:rPr lang="en-US" sz="1800">
                <a:latin typeface="Times New Roman"/>
                <a:cs typeface="Times New Roman"/>
              </a:rPr>
              <a:t> </a:t>
            </a:r>
            <a:r>
              <a:rPr lang="en-US" sz="1800" err="1">
                <a:latin typeface="Times New Roman"/>
                <a:cs typeface="Times New Roman"/>
              </a:rPr>
              <a:t>hiện</a:t>
            </a:r>
            <a:r>
              <a:rPr lang="en-US" sz="1800">
                <a:latin typeface="Times New Roman"/>
                <a:cs typeface="Times New Roman"/>
              </a:rPr>
              <a:t> : </a:t>
            </a:r>
          </a:p>
          <a:p>
            <a:pPr algn="l"/>
            <a:r>
              <a:rPr lang="en-US" sz="1800">
                <a:latin typeface="Times New Roman"/>
                <a:cs typeface="Times New Roman"/>
              </a:rPr>
              <a:t>    1. </a:t>
            </a:r>
            <a:r>
              <a:rPr lang="en-US" sz="1800" err="1">
                <a:latin typeface="Times New Roman"/>
                <a:cs typeface="Times New Roman"/>
              </a:rPr>
              <a:t>Hồ</a:t>
            </a:r>
            <a:r>
              <a:rPr lang="en-US" sz="1800">
                <a:latin typeface="Times New Roman"/>
                <a:cs typeface="Times New Roman"/>
              </a:rPr>
              <a:t> Đức Vũ                    	      20KTMT2</a:t>
            </a:r>
          </a:p>
          <a:p>
            <a:pPr algn="l"/>
            <a:r>
              <a:rPr lang="en-US" sz="1800">
                <a:solidFill>
                  <a:srgbClr val="333333"/>
                </a:solidFill>
                <a:latin typeface="Times New Roman"/>
                <a:cs typeface="Times New Roman"/>
              </a:rPr>
              <a:t>    </a:t>
            </a:r>
            <a:r>
              <a:rPr lang="en-US" sz="1800" i="0">
                <a:solidFill>
                  <a:srgbClr val="333333"/>
                </a:solidFill>
                <a:effectLst/>
                <a:latin typeface="Times New Roman"/>
                <a:cs typeface="Times New Roman"/>
              </a:rPr>
              <a:t>2. </a:t>
            </a:r>
            <a:r>
              <a:rPr lang="vi-VN" sz="1800" i="0">
                <a:solidFill>
                  <a:srgbClr val="333333"/>
                </a:solidFill>
                <a:effectLst/>
                <a:latin typeface="Times New Roman"/>
                <a:cs typeface="Times New Roman"/>
              </a:rPr>
              <a:t>Nguyễn Minh Phương</a:t>
            </a:r>
            <a:r>
              <a:rPr lang="en-US" sz="1800">
                <a:latin typeface="Times New Roman"/>
                <a:cs typeface="Times New Roman"/>
              </a:rPr>
              <a:t>	</a:t>
            </a:r>
            <a:r>
              <a:rPr lang="vi-VN" sz="1800">
                <a:latin typeface="Times New Roman"/>
                <a:cs typeface="Times New Roman"/>
              </a:rPr>
              <a:t>      </a:t>
            </a:r>
            <a:r>
              <a:rPr lang="vi-VN" sz="1800" i="0">
                <a:solidFill>
                  <a:srgbClr val="333333"/>
                </a:solidFill>
                <a:effectLst/>
                <a:latin typeface="Times New Roman"/>
                <a:cs typeface="Times New Roman"/>
              </a:rPr>
              <a:t>20KTMT1</a:t>
            </a:r>
            <a:endParaRPr lang="en-US" sz="180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algn="l"/>
            <a:r>
              <a:rPr lang="en-US" sz="1800" i="0">
                <a:solidFill>
                  <a:srgbClr val="333333"/>
                </a:solidFill>
                <a:effectLst/>
                <a:latin typeface="Times New Roman"/>
                <a:cs typeface="Times New Roman"/>
              </a:rPr>
              <a:t>    3. </a:t>
            </a:r>
            <a:r>
              <a:rPr lang="vi-VN" sz="1800" i="0">
                <a:solidFill>
                  <a:srgbClr val="333333"/>
                </a:solidFill>
                <a:effectLst/>
                <a:latin typeface="Times New Roman"/>
                <a:cs typeface="Times New Roman"/>
              </a:rPr>
              <a:t>Nguyễn Văn Vĩnh Quang</a:t>
            </a:r>
            <a:r>
              <a:rPr lang="vi-VN" sz="1800">
                <a:solidFill>
                  <a:srgbClr val="333333"/>
                </a:solidFill>
                <a:latin typeface="Times New Roman"/>
                <a:cs typeface="Times New Roman"/>
              </a:rPr>
              <a:t>     </a:t>
            </a:r>
            <a:r>
              <a:rPr lang="en-US" sz="1800">
                <a:latin typeface="Times New Roman"/>
                <a:cs typeface="Times New Roman"/>
              </a:rPr>
              <a:t>20KTMT1</a:t>
            </a:r>
          </a:p>
          <a:p>
            <a:pPr algn="l"/>
            <a:r>
              <a:rPr lang="en-US" sz="1800">
                <a:latin typeface="Times New Roman"/>
                <a:cs typeface="Times New Roman"/>
              </a:rPr>
              <a:t>    4. </a:t>
            </a:r>
            <a:r>
              <a:rPr lang="vi-VN" sz="1800">
                <a:latin typeface="Times New Roman"/>
                <a:cs typeface="Times New Roman"/>
              </a:rPr>
              <a:t>Lê Tuấn Nhật                        </a:t>
            </a:r>
            <a:r>
              <a:rPr lang="en-US" sz="1800">
                <a:latin typeface="Times New Roman"/>
                <a:cs typeface="Times New Roman"/>
              </a:rPr>
              <a:t>2</a:t>
            </a:r>
            <a:r>
              <a:rPr lang="vi-VN" sz="1800">
                <a:latin typeface="Times New Roman"/>
                <a:cs typeface="Times New Roman"/>
              </a:rPr>
              <a:t>0KTMT2</a:t>
            </a:r>
            <a:endParaRPr lang="en-US" sz="1800">
              <a:latin typeface="Times New Roman"/>
              <a:cs typeface="Times New Roman"/>
            </a:endParaRPr>
          </a:p>
          <a:p>
            <a:pPr algn="l"/>
            <a:r>
              <a:rPr lang="en-US" sz="1800" err="1">
                <a:latin typeface="Times New Roman"/>
                <a:cs typeface="Times New Roman"/>
              </a:rPr>
              <a:t>Nhóm</a:t>
            </a:r>
            <a:r>
              <a:rPr lang="en-US" sz="1800">
                <a:latin typeface="Times New Roman"/>
                <a:cs typeface="Times New Roman"/>
              </a:rPr>
              <a:t> HP :  20.44</a:t>
            </a:r>
            <a:endParaRPr lang="en-US" sz="1800">
              <a:latin typeface="Times New Roman"/>
              <a:cs typeface="Times New Roman"/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algn="l">
              <a:buFont typeface="Wingdings 3" charset="2"/>
              <a:buChar char=""/>
            </a:pPr>
            <a:endParaRPr lang="en-US" sz="18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>
            <a:hlinkClick r:id="rId3"/>
            <a:extLst>
              <a:ext uri="{FF2B5EF4-FFF2-40B4-BE49-F238E27FC236}">
                <a16:creationId xmlns:a16="http://schemas.microsoft.com/office/drawing/2014/main" id="{45380AC9-3DD0-0C00-09E3-6286413D51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098" y="128011"/>
            <a:ext cx="1343773" cy="1343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hlinkClick r:id="rId5"/>
            <a:extLst>
              <a:ext uri="{FF2B5EF4-FFF2-40B4-BE49-F238E27FC236}">
                <a16:creationId xmlns:a16="http://schemas.microsoft.com/office/drawing/2014/main" id="{AFB24C38-041A-91C0-10AF-D7C8184828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2314" y="165356"/>
            <a:ext cx="1343773" cy="1330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êu đề 1">
            <a:extLst>
              <a:ext uri="{FF2B5EF4-FFF2-40B4-BE49-F238E27FC236}">
                <a16:creationId xmlns:a16="http://schemas.microsoft.com/office/drawing/2014/main" id="{5D9BF10B-1FEC-CB5B-7A78-11E24C941100}"/>
              </a:ext>
            </a:extLst>
          </p:cNvPr>
          <p:cNvSpPr txBox="1">
            <a:spLocks/>
          </p:cNvSpPr>
          <p:nvPr/>
        </p:nvSpPr>
        <p:spPr>
          <a:xfrm>
            <a:off x="1187876" y="187921"/>
            <a:ext cx="9941434" cy="14673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3200" err="1">
                <a:latin typeface="Times New Roman"/>
                <a:cs typeface="Times New Roman"/>
              </a:rPr>
              <a:t>Trường</a:t>
            </a:r>
            <a:r>
              <a:rPr lang="en-US" sz="3200">
                <a:latin typeface="Times New Roman"/>
                <a:cs typeface="Times New Roman"/>
              </a:rPr>
              <a:t> </a:t>
            </a:r>
            <a:r>
              <a:rPr lang="en-US" sz="3200" err="1">
                <a:latin typeface="Times New Roman"/>
                <a:cs typeface="Times New Roman"/>
              </a:rPr>
              <a:t>Đại</a:t>
            </a:r>
            <a:r>
              <a:rPr lang="en-US" sz="3200">
                <a:latin typeface="Times New Roman"/>
                <a:cs typeface="Times New Roman"/>
              </a:rPr>
              <a:t> </a:t>
            </a:r>
            <a:r>
              <a:rPr lang="en-US" sz="3200" err="1">
                <a:latin typeface="Times New Roman"/>
                <a:cs typeface="Times New Roman"/>
              </a:rPr>
              <a:t>học</a:t>
            </a:r>
            <a:r>
              <a:rPr lang="en-US" sz="3200">
                <a:latin typeface="Times New Roman"/>
                <a:cs typeface="Times New Roman"/>
              </a:rPr>
              <a:t> </a:t>
            </a:r>
            <a:r>
              <a:rPr lang="en-US" sz="3200" err="1">
                <a:latin typeface="Times New Roman"/>
                <a:cs typeface="Times New Roman"/>
              </a:rPr>
              <a:t>Bách</a:t>
            </a:r>
            <a:r>
              <a:rPr lang="en-US" sz="3200">
                <a:latin typeface="Times New Roman"/>
                <a:cs typeface="Times New Roman"/>
              </a:rPr>
              <a:t> Khoa – </a:t>
            </a:r>
            <a:r>
              <a:rPr lang="en-US" sz="3200" err="1">
                <a:latin typeface="Times New Roman"/>
                <a:cs typeface="Times New Roman"/>
              </a:rPr>
              <a:t>Đại</a:t>
            </a:r>
            <a:r>
              <a:rPr lang="en-US" sz="3200">
                <a:latin typeface="Times New Roman"/>
                <a:cs typeface="Times New Roman"/>
              </a:rPr>
              <a:t> </a:t>
            </a:r>
            <a:r>
              <a:rPr lang="en-US" sz="3200" err="1">
                <a:latin typeface="Times New Roman"/>
                <a:cs typeface="Times New Roman"/>
              </a:rPr>
              <a:t>học</a:t>
            </a:r>
            <a:r>
              <a:rPr lang="en-US" sz="3200">
                <a:latin typeface="Times New Roman"/>
                <a:cs typeface="Times New Roman"/>
              </a:rPr>
              <a:t> </a:t>
            </a:r>
            <a:r>
              <a:rPr lang="en-US" sz="3200" err="1">
                <a:latin typeface="Times New Roman"/>
                <a:cs typeface="Times New Roman"/>
              </a:rPr>
              <a:t>Đà</a:t>
            </a:r>
            <a:r>
              <a:rPr lang="en-US" sz="3200">
                <a:latin typeface="Times New Roman"/>
                <a:cs typeface="Times New Roman"/>
              </a:rPr>
              <a:t> </a:t>
            </a:r>
            <a:r>
              <a:rPr lang="en-US" sz="3200" err="1">
                <a:latin typeface="Times New Roman"/>
                <a:cs typeface="Times New Roman"/>
              </a:rPr>
              <a:t>Nẵng</a:t>
            </a:r>
            <a:endParaRPr lang="en-US" sz="3200">
              <a:latin typeface="Times New Roman"/>
              <a:cs typeface="Times New Roman"/>
            </a:endParaRPr>
          </a:p>
          <a:p>
            <a:pPr algn="ctr">
              <a:lnSpc>
                <a:spcPct val="90000"/>
              </a:lnSpc>
            </a:pPr>
            <a:r>
              <a:rPr lang="en-US" sz="3200">
                <a:latin typeface="Times New Roman"/>
                <a:cs typeface="Times New Roman"/>
              </a:rPr>
              <a:t>Khoa </a:t>
            </a:r>
            <a:r>
              <a:rPr lang="en-US" sz="3200" err="1">
                <a:latin typeface="Times New Roman"/>
                <a:cs typeface="Times New Roman"/>
              </a:rPr>
              <a:t>Điện</a:t>
            </a:r>
            <a:r>
              <a:rPr lang="en-US" sz="3200">
                <a:latin typeface="Times New Roman"/>
                <a:cs typeface="Times New Roman"/>
              </a:rPr>
              <a:t> </a:t>
            </a:r>
            <a:r>
              <a:rPr lang="en-US" sz="3200" err="1">
                <a:latin typeface="Times New Roman"/>
                <a:cs typeface="Times New Roman"/>
              </a:rPr>
              <a:t>tử</a:t>
            </a:r>
            <a:r>
              <a:rPr lang="en-US" sz="3200">
                <a:latin typeface="Times New Roman"/>
                <a:cs typeface="Times New Roman"/>
              </a:rPr>
              <a:t> - </a:t>
            </a:r>
            <a:r>
              <a:rPr lang="en-US" sz="3200" err="1">
                <a:latin typeface="Times New Roman"/>
                <a:cs typeface="Times New Roman"/>
              </a:rPr>
              <a:t>Viễn</a:t>
            </a:r>
            <a:r>
              <a:rPr lang="en-US" sz="3200">
                <a:latin typeface="Times New Roman"/>
                <a:cs typeface="Times New Roman"/>
              </a:rPr>
              <a:t> </a:t>
            </a:r>
            <a:r>
              <a:rPr lang="en-US" sz="3200" err="1">
                <a:latin typeface="Times New Roman"/>
                <a:cs typeface="Times New Roman"/>
              </a:rPr>
              <a:t>thông</a:t>
            </a:r>
            <a:endParaRPr lang="en-US" sz="3200">
              <a:latin typeface="Times New Roman"/>
              <a:cs typeface="Times New Roman"/>
            </a:endParaRPr>
          </a:p>
        </p:txBody>
      </p:sp>
      <p:sp>
        <p:nvSpPr>
          <p:cNvPr id="5" name="Tiêu đề phụ 2">
            <a:extLst>
              <a:ext uri="{FF2B5EF4-FFF2-40B4-BE49-F238E27FC236}">
                <a16:creationId xmlns:a16="http://schemas.microsoft.com/office/drawing/2014/main" id="{8340953C-B3C6-FCB9-6F1B-AAE53F8C4A16}"/>
              </a:ext>
            </a:extLst>
          </p:cNvPr>
          <p:cNvSpPr txBox="1">
            <a:spLocks/>
          </p:cNvSpPr>
          <p:nvPr/>
        </p:nvSpPr>
        <p:spPr>
          <a:xfrm>
            <a:off x="7566336" y="4000748"/>
            <a:ext cx="4298391" cy="209525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>
              <a:buFont typeface="Wingdings 3" charset="2"/>
              <a:buChar char=""/>
            </a:pPr>
            <a:r>
              <a:rPr lang="en-US" sz="1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GVHD :		</a:t>
            </a:r>
          </a:p>
          <a:p>
            <a:pPr>
              <a:buFont typeface="Wingdings 3" charset="2"/>
              <a:buChar char=""/>
            </a:pPr>
            <a:r>
              <a:rPr lang="en-US" sz="1800" cap="none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ThS</a:t>
            </a:r>
            <a:r>
              <a:rPr lang="en-US" sz="1800" cap="none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8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Hồ</a:t>
            </a:r>
            <a:r>
              <a:rPr lang="en-US" sz="1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Viết</a:t>
            </a:r>
            <a:r>
              <a:rPr lang="en-US" sz="1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Việt</a:t>
            </a:r>
            <a:endParaRPr lang="en-US" sz="18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 3" charset="2"/>
              <a:buChar char=""/>
            </a:pPr>
            <a:endParaRPr lang="en-US" sz="1800">
              <a:hlinkClick r:id="rId2"/>
            </a:endParaRPr>
          </a:p>
          <a:p>
            <a:pPr>
              <a:buFont typeface="Wingdings 3" charset="2"/>
              <a:buChar char=""/>
            </a:pPr>
            <a:endParaRPr lang="en-US" sz="18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10826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797628" y="736368"/>
            <a:ext cx="8583815" cy="561432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930939" y="2967335"/>
            <a:ext cx="4330121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vi-VN" sz="5400" b="1" cap="none" spc="0">
                <a:ln w="0"/>
                <a:effectLst>
                  <a:reflection blurRad="6350" stA="53000" endA="300" endPos="35500" dir="5400000" sy="-90000" algn="bl" rotWithShape="0"/>
                </a:effectLst>
              </a:rPr>
              <a:t>THANK YOU</a:t>
            </a:r>
            <a:endParaRPr lang="en-US" sz="5400" b="1" cap="none" spc="0">
              <a:ln w="0"/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33693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iagram of a machine&#10;&#10;Description automatically generated">
            <a:extLst>
              <a:ext uri="{FF2B5EF4-FFF2-40B4-BE49-F238E27FC236}">
                <a16:creationId xmlns:a16="http://schemas.microsoft.com/office/drawing/2014/main" id="{98CA9C0F-B48D-A488-40A2-D78C9F1D07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2265"/>
            <a:ext cx="12192000" cy="57334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850" y="217351"/>
            <a:ext cx="4537841" cy="738458"/>
          </a:xfrm>
        </p:spPr>
        <p:txBody>
          <a:bodyPr>
            <a:normAutofit/>
          </a:bodyPr>
          <a:lstStyle/>
          <a:p>
            <a:pPr lvl="0"/>
            <a:r>
              <a:rPr lang="vi-VN" sz="2800"/>
              <a:t>SƠ ĐỒ KẾT NỐI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303690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dirty="0">
                <a:solidFill>
                  <a:srgbClr val="FFFFFF"/>
                </a:solidFill>
              </a:rPr>
              <a:t>Use case</a:t>
            </a:r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diagram</a:t>
            </a:r>
            <a:br>
              <a:rPr lang="en-US" sz="3600" kern="1200" dirty="0"/>
            </a:br>
            <a:endParaRPr lang="en-US" sz="36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 descr="A diagram of a process&#10;&#10;Description automatically generated">
            <a:extLst>
              <a:ext uri="{FF2B5EF4-FFF2-40B4-BE49-F238E27FC236}">
                <a16:creationId xmlns:a16="http://schemas.microsoft.com/office/drawing/2014/main" id="{E49D0953-9E38-0B1B-175F-AB42FD7815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5341" y="781596"/>
            <a:ext cx="7980850" cy="5463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3935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BF3D449-0E64-D129-87B5-5A96439D79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119944-5F93-F0AE-3576-43C816DBC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dirty="0">
                <a:solidFill>
                  <a:srgbClr val="FFFFFF"/>
                </a:solidFill>
              </a:rPr>
              <a:t>Use case</a:t>
            </a:r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diagram</a:t>
            </a:r>
            <a:br>
              <a:rPr lang="en-US" sz="3600" kern="1200" dirty="0"/>
            </a:br>
            <a:endParaRPr lang="en-US" sz="36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 descr="A diagram of a diagram&#10;&#10;Description automatically generated">
            <a:extLst>
              <a:ext uri="{FF2B5EF4-FFF2-40B4-BE49-F238E27FC236}">
                <a16:creationId xmlns:a16="http://schemas.microsoft.com/office/drawing/2014/main" id="{41453AC0-B9EA-7663-C146-8DF3757D2C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753" y="616404"/>
            <a:ext cx="7975822" cy="588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017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diagram of a software project&#10;&#10;Description automatically generated">
            <a:extLst>
              <a:ext uri="{FF2B5EF4-FFF2-40B4-BE49-F238E27FC236}">
                <a16:creationId xmlns:a16="http://schemas.microsoft.com/office/drawing/2014/main" id="{6EB77F79-758B-D9D7-8DF9-C42BFE2A91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77"/>
            <a:ext cx="12192000" cy="6852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41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7E87E72C-3BFC-94CE-8252-FA5D911602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505" y="284334"/>
            <a:ext cx="6383038" cy="6299629"/>
          </a:xfrm>
          <a:prstGeom prst="rect">
            <a:avLst/>
          </a:prstGeom>
        </p:spPr>
      </p:pic>
      <p:pic>
        <p:nvPicPr>
          <p:cNvPr id="6" name="Picture 5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593E1DB6-8335-1AE6-D0DF-A667B811C4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8459" y="280041"/>
            <a:ext cx="6703540" cy="4022213"/>
          </a:xfrm>
          <a:prstGeom prst="rect">
            <a:avLst/>
          </a:prstGeom>
        </p:spPr>
      </p:pic>
      <p:pic>
        <p:nvPicPr>
          <p:cNvPr id="9" name="Picture 8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37295C06-2750-0C77-10C5-E759270587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7036" y="4310578"/>
            <a:ext cx="6259469" cy="2273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6440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7965"/>
            <a:ext cx="4008120" cy="793115"/>
          </a:xfrm>
        </p:spPr>
        <p:txBody>
          <a:bodyPr>
            <a:normAutofit/>
          </a:bodyPr>
          <a:lstStyle/>
          <a:p>
            <a:r>
              <a:rPr lang="vi-VN" sz="3600"/>
              <a:t>Timing diagram</a:t>
            </a:r>
            <a:endParaRPr lang="en-US" sz="3600"/>
          </a:p>
        </p:txBody>
      </p:sp>
      <p:pic>
        <p:nvPicPr>
          <p:cNvPr id="4" name="Picture 3" descr="A diagram of a project&#10;&#10;Description automatically generated">
            <a:extLst>
              <a:ext uri="{FF2B5EF4-FFF2-40B4-BE49-F238E27FC236}">
                <a16:creationId xmlns:a16="http://schemas.microsoft.com/office/drawing/2014/main" id="{E6BE5D80-2EF4-6C2F-F42C-20C5100042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5614" y="1449455"/>
            <a:ext cx="9480771" cy="435992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55BCC8E-0D58-C6BC-2FC1-6AAC896C3577}"/>
              </a:ext>
            </a:extLst>
          </p:cNvPr>
          <p:cNvSpPr txBox="1"/>
          <p:nvPr/>
        </p:nvSpPr>
        <p:spPr>
          <a:xfrm>
            <a:off x="4336441" y="5624710"/>
            <a:ext cx="35191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/>
              <a:t>esp32</a:t>
            </a:r>
          </a:p>
        </p:txBody>
      </p:sp>
    </p:spTree>
    <p:extLst>
      <p:ext uri="{BB962C8B-B14F-4D97-AF65-F5344CB8AC3E}">
        <p14:creationId xmlns:p14="http://schemas.microsoft.com/office/powerpoint/2010/main" val="32785190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53B733B-AAB9-181C-BB38-1FAFF2D4C44B}"/>
              </a:ext>
            </a:extLst>
          </p:cNvPr>
          <p:cNvSpPr txBox="1"/>
          <p:nvPr/>
        </p:nvSpPr>
        <p:spPr>
          <a:xfrm>
            <a:off x="397565" y="397565"/>
            <a:ext cx="27829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latin typeface="Arial" panose="020B0604020202020204" pitchFamily="34" charset="0"/>
                <a:cs typeface="Arial" panose="020B0604020202020204" pitchFamily="34" charset="0"/>
              </a:rPr>
              <a:t>Kết quả</a:t>
            </a:r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2BA529F1-14F8-7FEF-FA92-8A1FA341DC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3045" y="2087215"/>
            <a:ext cx="4936192" cy="268356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E6E96A8-4E0A-B682-2166-FB087C3C08F4}"/>
              </a:ext>
            </a:extLst>
          </p:cNvPr>
          <p:cNvSpPr txBox="1"/>
          <p:nvPr/>
        </p:nvSpPr>
        <p:spPr>
          <a:xfrm>
            <a:off x="1133061" y="5459896"/>
            <a:ext cx="4094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Mô hình băng chuyền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344F5A0-9191-7558-BC4C-AA141AD71D0A}"/>
              </a:ext>
            </a:extLst>
          </p:cNvPr>
          <p:cNvSpPr txBox="1"/>
          <p:nvPr/>
        </p:nvSpPr>
        <p:spPr>
          <a:xfrm>
            <a:off x="7268817" y="5275230"/>
            <a:ext cx="4094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Giao diện Blynk</a:t>
            </a:r>
          </a:p>
        </p:txBody>
      </p:sp>
      <p:pic>
        <p:nvPicPr>
          <p:cNvPr id="3" name="Picture 2" descr="A machine with apples and wires&#10;&#10;Description automatically generated">
            <a:extLst>
              <a:ext uri="{FF2B5EF4-FFF2-40B4-BE49-F238E27FC236}">
                <a16:creationId xmlns:a16="http://schemas.microsoft.com/office/drawing/2014/main" id="{C95A7BD2-00ED-0DA9-246A-77DA351B77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8318" y="1597220"/>
            <a:ext cx="5177682" cy="3663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9258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ouble Wave 10"/>
          <p:cNvSpPr/>
          <p:nvPr/>
        </p:nvSpPr>
        <p:spPr>
          <a:xfrm>
            <a:off x="1781175" y="1619250"/>
            <a:ext cx="8610600" cy="3905250"/>
          </a:xfrm>
          <a:prstGeom prst="doubleWav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079355" y="2623215"/>
            <a:ext cx="4014240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vi-VN" sz="9600" b="1" cap="none" spc="0">
                <a:ln w="13462">
                  <a:solidFill>
                    <a:schemeClr val="tx1"/>
                  </a:solidFill>
                  <a:prstDash val="solid"/>
                </a:ln>
                <a:solidFill>
                  <a:schemeClr val="bg2"/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DEMO</a:t>
            </a:r>
            <a:endParaRPr lang="en-US" sz="9600" b="1" cap="none" spc="0">
              <a:ln w="13462">
                <a:solidFill>
                  <a:schemeClr val="tx1"/>
                </a:solidFill>
                <a:prstDash val="solid"/>
              </a:ln>
              <a:solidFill>
                <a:schemeClr val="bg2"/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95056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15C821FA-9B20-4D50-904E-4DD3806C1FD5}">
  <we:reference id="wa200005566" version="1.0.0.0" store="vi-VN" storeType="OMEX"/>
  <we:alternateReferences>
    <we:reference id="wa200005566" version="1.0.0.0" store="wa200005566" storeType="OMEX"/>
  </we:alternateReferences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F6EE8DFE94D14449512DBAF9BA8E700" ma:contentTypeVersion="14" ma:contentTypeDescription="Create a new document." ma:contentTypeScope="" ma:versionID="3fb3dc151a18c2ca6ed7ad840282cee5">
  <xsd:schema xmlns:xsd="http://www.w3.org/2001/XMLSchema" xmlns:xs="http://www.w3.org/2001/XMLSchema" xmlns:p="http://schemas.microsoft.com/office/2006/metadata/properties" xmlns:ns3="bcc93e5d-aa92-4340-bbe9-3f48eda4f7a5" xmlns:ns4="e26b1b60-1f33-4f4e-bff5-0f62f09d6209" targetNamespace="http://schemas.microsoft.com/office/2006/metadata/properties" ma:root="true" ma:fieldsID="21e1c851c3e255c31a2b51992e566a90" ns3:_="" ns4:_="">
    <xsd:import namespace="bcc93e5d-aa92-4340-bbe9-3f48eda4f7a5"/>
    <xsd:import namespace="e26b1b60-1f33-4f4e-bff5-0f62f09d620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LengthInSeconds" minOccurs="0"/>
                <xsd:element ref="ns3:MediaServiceSearchProperties" minOccurs="0"/>
                <xsd:element ref="ns3:_activity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cc93e5d-aa92-4340-bbe9-3f48eda4f7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  <xsd:element name="MediaServiceSearchProperties" ma:index="1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_activity" ma:index="20" nillable="true" ma:displayName="_activity" ma:hidden="true" ma:internalName="_activity">
      <xsd:simpleType>
        <xsd:restriction base="dms:Note"/>
      </xsd:simpleType>
    </xsd:element>
    <xsd:element name="MediaServiceObjectDetectorVersions" ma:index="2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26b1b60-1f33-4f4e-bff5-0f62f09d6209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6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cc93e5d-aa92-4340-bbe9-3f48eda4f7a5" xsi:nil="true"/>
  </documentManagement>
</p:properties>
</file>

<file path=customXml/itemProps1.xml><?xml version="1.0" encoding="utf-8"?>
<ds:datastoreItem xmlns:ds="http://schemas.openxmlformats.org/officeDocument/2006/customXml" ds:itemID="{EA4E8D75-7A77-4050-9D1E-66E6A5D84072}">
  <ds:schemaRefs>
    <ds:schemaRef ds:uri="bcc93e5d-aa92-4340-bbe9-3f48eda4f7a5"/>
    <ds:schemaRef ds:uri="e26b1b60-1f33-4f4e-bff5-0f62f09d6209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70780836-B4E1-4A1E-994A-A70F62A602C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B475C24-EED3-4EF5-8DDE-0A58E4F773BB}">
  <ds:schemaRefs>
    <ds:schemaRef ds:uri="http://purl.org/dc/terms/"/>
    <ds:schemaRef ds:uri="bcc93e5d-aa92-4340-bbe9-3f48eda4f7a5"/>
    <ds:schemaRef ds:uri="http://purl.org/dc/dcmitype/"/>
    <ds:schemaRef ds:uri="e26b1b60-1f33-4f4e-bff5-0f62f09d6209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</TotalTime>
  <Words>154</Words>
  <Application>Microsoft Office PowerPoint</Application>
  <PresentationFormat>Widescreen</PresentationFormat>
  <Paragraphs>24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ĐỀ TÀI:  HỆ THỐNG TỰ ĐỘNG PHÂN LOẠI TÁO DỰA TRÊN MÀU SẮC</vt:lpstr>
      <vt:lpstr>SƠ ĐỒ KẾT NỐI</vt:lpstr>
      <vt:lpstr>Use case diagram </vt:lpstr>
      <vt:lpstr>Use case diagram </vt:lpstr>
      <vt:lpstr>PowerPoint Presentation</vt:lpstr>
      <vt:lpstr>PowerPoint Presentation</vt:lpstr>
      <vt:lpstr>Timing diagram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Bản trình bày PowerPoint</dc:title>
  <dc:creator/>
  <cp:lastModifiedBy>Nguyễn Minh Phương</cp:lastModifiedBy>
  <cp:revision>9</cp:revision>
  <dcterms:created xsi:type="dcterms:W3CDTF">2023-11-29T14:05:15Z</dcterms:created>
  <dcterms:modified xsi:type="dcterms:W3CDTF">2025-02-13T12:34:43Z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0x010100BF6EE8DFE94D14449512DBAF9BA8E700</vt:lpwstr>
  </property>
</Properties>
</file>