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37B25-8251-44D6-BB11-82F81249E395}" v="1" dt="2024-05-26T14:43:4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D37-A611-7334-F58D-77EB449A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140AC-2B9E-08AB-FC69-82AA5A9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323-D9FE-6F69-3DD3-6E7ACA74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D0DC-1FBA-8F2B-1985-CEA4136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7189-A9ED-1495-1094-134DC4E8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BA2-9D0C-4898-EAC7-EEF8740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6C795-1A30-62D7-98F8-E1F5EC3D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14DC-EAC7-C58B-6827-FCE6276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01B1-F6D6-540C-EBA6-85596119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BCD1-2726-FFC2-1F7D-D29E0CC5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FEEAE-64CC-7B93-2C69-3554AA13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1A662-DA59-648D-BD2C-3C41EA4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A9DD-E08A-7212-58B8-2152A3B6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0F27-72F4-1FA7-AFDA-7CF594CF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44AD-469F-8308-156D-E6EBD6EA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B631-F85E-0ECA-1009-6BBAAA60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111-C736-D2B8-A5FA-DEFF8811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552B-D5AA-DB34-1F6D-F6768D22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3756-9012-7A4C-7B3D-DA658823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773E-2D76-386B-BEFA-493220F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71E-BE59-DC30-9666-70EE6EEF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2DDB-3B5A-C0E7-9E27-96CAB46B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5273-4AB1-E49E-7DF9-27B4A7C3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A951-EC24-E9B4-B784-400A7CDB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44E3-4775-161B-E88D-C4C2630E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ADEA-3C12-11DD-2452-C30E27A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4789-A99D-DC29-DDE2-D46FFEA41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312A9-3420-4C50-68B3-8BB4F4021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D2FB-C40D-C88E-CB96-917CF54C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EA0D-2861-74B3-FA01-9838C4A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4D79-8ADA-8572-D095-52BFD2FF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4FE7-278D-29C4-0757-7D6B74D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22EA-EA50-A3B4-1E60-659C4F4C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F36F8-332B-DE09-19B4-5A1A5445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C5AD6-409D-01C3-3424-078D640F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C5695-6773-5765-7310-5F293E9F9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78F-AC92-19CE-C8BB-22F75331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A0F45-3701-FB78-565B-A84CDEDC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46BD4-5444-F93A-7BDB-23BCB84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2D73-F08D-A3D5-440E-7DC186A9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EC05-3F5D-F4FA-15F1-73DA31A7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5A9A7-7BE6-E7B3-515E-C51ABCB5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FAAC9-7943-CEDD-4CAC-4DDA293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DCD39-EDFC-BCD4-BC04-334EA60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868D5-1BB3-85B2-C88E-14BBBB9A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95D3-AA3C-1629-3C33-A67C1B8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AE1-A28D-080A-1606-A6B99E62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ACA6-77F5-197C-D508-F3F41C1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38F35-AC51-D623-1E38-6EF9999A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27F5-EDF3-F12D-A78B-85479E9B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0D9E-DC0E-A9C6-F976-66473AE2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6BE9-50AC-65A9-3C09-768EC82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75DB-EA59-D9B1-3A27-BD264742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A5C48-88D0-9CA1-2D4E-6739BFAEF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202A-2C91-BB19-E046-6C6437EF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8F8D-CB06-BC3D-943F-8B3D58E5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64E-B7DD-AD11-5EEA-982C8034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C8A8-A6C3-7D48-3245-9E87D90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35E8B-5A9E-F913-9547-A1F0EBEE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7A3E-2C19-12DC-854F-67A2B696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C324-AF37-D7E6-BA51-89D736656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12270-EB03-4AF0-9A7B-803302A889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4BE7-13AF-7D8D-8FD1-F15D76CAB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DD69-9585-DE66-6C4C-6F04E244D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DUCVU/Smat-Home-Using-RTOS-and-Tiny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OMB-AGJmTFFldsP32inWp2oI7rZhpjxp?fbclid=IwAR3wBs_pInqZp46k2FC4qY9EMs1W_LJn5BUPd5oZoUTeV8k-y0uEcyX1fs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EF8A-67C7-72C2-E5A8-77181937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02029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SMART HOME USING RTOS AND TinyML on ESP32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00AB-38D1-187C-43BE-AB547167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352" y="4162171"/>
            <a:ext cx="3285744" cy="157346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/>
              <a:t>Thành viên nhóm 3</a:t>
            </a:r>
          </a:p>
          <a:p>
            <a:pPr marL="457200" indent="-457200" algn="l">
              <a:buAutoNum type="arabicPeriod"/>
            </a:pPr>
            <a:r>
              <a:rPr lang="en-US"/>
              <a:t>Hồ Đức Vũ</a:t>
            </a:r>
          </a:p>
          <a:p>
            <a:pPr marL="457200" indent="-457200" algn="l">
              <a:buAutoNum type="arabicPeriod"/>
            </a:pPr>
            <a:r>
              <a:rPr lang="en-US"/>
              <a:t>Nguyễn Minh Phương</a:t>
            </a:r>
          </a:p>
          <a:p>
            <a:pPr marL="457200" indent="-457200" algn="l">
              <a:buAutoNum type="arabicPeriod"/>
            </a:pPr>
            <a:r>
              <a:rPr lang="en-US"/>
              <a:t>Huỳnh Vũ Đình Phước</a:t>
            </a:r>
          </a:p>
          <a:p>
            <a:pPr marL="457200" indent="-457200" algn="l">
              <a:buAutoNum type="arabicPeriod"/>
            </a:pPr>
            <a:r>
              <a:rPr lang="en-US"/>
              <a:t>Nguyễn Hải Trung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5EC6F4-AC5C-AD2C-BF14-4534B7872508}"/>
              </a:ext>
            </a:extLst>
          </p:cNvPr>
          <p:cNvSpPr txBox="1">
            <a:spLocks/>
          </p:cNvSpPr>
          <p:nvPr/>
        </p:nvSpPr>
        <p:spPr>
          <a:xfrm>
            <a:off x="7382256" y="4162171"/>
            <a:ext cx="3285744" cy="157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Giảng viên hướng dẫn:</a:t>
            </a:r>
          </a:p>
          <a:p>
            <a:pPr algn="l"/>
            <a:r>
              <a:rPr lang="en-US"/>
              <a:t>TS. Đào Duy Tuấn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2744F1-2946-71B6-0E8F-6D3F9435913D}"/>
              </a:ext>
            </a:extLst>
          </p:cNvPr>
          <p:cNvSpPr txBox="1">
            <a:spLocks/>
          </p:cNvSpPr>
          <p:nvPr/>
        </p:nvSpPr>
        <p:spPr>
          <a:xfrm>
            <a:off x="2430322" y="470155"/>
            <a:ext cx="7331355" cy="953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Đại học Bách Khoa – Đại học Đà Nẵng</a:t>
            </a:r>
          </a:p>
          <a:p>
            <a:r>
              <a:rPr lang="en-US"/>
              <a:t>Khoa Điện tử - Viễn Thông</a:t>
            </a:r>
          </a:p>
          <a:p>
            <a:r>
              <a:rPr lang="en-US"/>
              <a:t>Chuyên ngành Kỹ Thuật máy tính</a:t>
            </a:r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04D561D5-1ED5-DF51-0C86-15750842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" y="211553"/>
            <a:ext cx="1393851" cy="1393851"/>
          </a:xfrm>
          <a:prstGeom prst="rect">
            <a:avLst/>
          </a:prstGeom>
        </p:spPr>
      </p:pic>
      <p:pic>
        <p:nvPicPr>
          <p:cNvPr id="9" name="Picture 8" descr="A logo on a red background&#10;&#10;Description automatically generated">
            <a:extLst>
              <a:ext uri="{FF2B5EF4-FFF2-40B4-BE49-F238E27FC236}">
                <a16:creationId xmlns:a16="http://schemas.microsoft.com/office/drawing/2014/main" id="{71843006-8A66-1831-AE05-52A62607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13" y="211553"/>
            <a:ext cx="1393851" cy="1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D34D-400B-A069-BBD4-655D3FD9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1FF1-8F75-0208-5D54-7D7AF60E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Xây dựng phần cứng.</a:t>
            </a:r>
          </a:p>
          <a:p>
            <a:pPr marL="514350" indent="-514350">
              <a:buAutoNum type="arabicPeriod"/>
            </a:pPr>
            <a:r>
              <a:rPr lang="en-US"/>
              <a:t>Lựa chọn công nghệ.</a:t>
            </a:r>
          </a:p>
          <a:p>
            <a:pPr marL="514350" indent="-514350">
              <a:buAutoNum type="arabicPeriod"/>
            </a:pPr>
            <a:r>
              <a:rPr lang="en-US"/>
              <a:t>Xây dựng hệ thống điều khiển đèn và quạt bằng các cảm biến.</a:t>
            </a:r>
          </a:p>
          <a:p>
            <a:pPr marL="514350" indent="-514350">
              <a:buAutoNum type="arabicPeriod"/>
            </a:pPr>
            <a:r>
              <a:rPr lang="en-US"/>
              <a:t>Train model TensorFlow Lite.</a:t>
            </a:r>
          </a:p>
          <a:p>
            <a:pPr marL="514350" indent="-514350">
              <a:buAutoNum type="arabicPeriod"/>
            </a:pPr>
            <a:r>
              <a:rPr lang="en-US"/>
              <a:t>Xây dựng hệ thống điều khiển đèn và quạt dựa trên giọng nói.</a:t>
            </a:r>
          </a:p>
        </p:txBody>
      </p:sp>
    </p:spTree>
    <p:extLst>
      <p:ext uri="{BB962C8B-B14F-4D97-AF65-F5344CB8AC3E}">
        <p14:creationId xmlns:p14="http://schemas.microsoft.com/office/powerpoint/2010/main" val="34397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3D73-9CD0-AA35-9474-10F17F97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Tiến độ</a:t>
            </a:r>
          </a:p>
        </p:txBody>
      </p:sp>
    </p:spTree>
    <p:extLst>
      <p:ext uri="{BB962C8B-B14F-4D97-AF65-F5344CB8AC3E}">
        <p14:creationId xmlns:p14="http://schemas.microsoft.com/office/powerpoint/2010/main" val="6545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CDD-1521-611B-FF96-07000A8B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phần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D3DD-3F69-49F5-3D26-BA0C44B1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Microcontroller: ESP32 doit kitdev-v1.</a:t>
            </a:r>
          </a:p>
          <a:p>
            <a:r>
              <a:rPr lang="en-US"/>
              <a:t>Sensors:</a:t>
            </a:r>
          </a:p>
          <a:p>
            <a:pPr lvl="1"/>
            <a:r>
              <a:rPr lang="en-US"/>
              <a:t>Cảm biến nhiệt: DHT22.</a:t>
            </a:r>
          </a:p>
          <a:p>
            <a:pPr lvl="1"/>
            <a:r>
              <a:rPr lang="en-US"/>
              <a:t>Cảm biến khói: MQ135.</a:t>
            </a:r>
          </a:p>
          <a:p>
            <a:r>
              <a:rPr lang="en-US"/>
              <a:t>Fan 5v phù hợp với nguồn kit ESP32.</a:t>
            </a:r>
          </a:p>
          <a:p>
            <a:r>
              <a:rPr lang="en-US"/>
              <a:t>Light: sử dụng LED thay thế tượng trưng cho bòng đèn nhiệt.</a:t>
            </a:r>
          </a:p>
          <a:p>
            <a:r>
              <a:rPr lang="en-US"/>
              <a:t>Microphone: INMP441.</a:t>
            </a:r>
          </a:p>
        </p:txBody>
      </p:sp>
    </p:spTree>
    <p:extLst>
      <p:ext uri="{BB962C8B-B14F-4D97-AF65-F5344CB8AC3E}">
        <p14:creationId xmlns:p14="http://schemas.microsoft.com/office/powerpoint/2010/main" val="326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79D-6B65-11E3-EDEA-18FEECC5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Công Nghệ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F6-1E5B-A0E5-35A2-261AF84E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Sử dụng platformIO IDE để xây dựng hệ thống.</a:t>
            </a:r>
          </a:p>
          <a:p>
            <a:pPr lvl="1"/>
            <a:r>
              <a:rPr lang="en-US"/>
              <a:t>Platform: Arduino.</a:t>
            </a:r>
          </a:p>
          <a:p>
            <a:pPr lvl="1"/>
            <a:r>
              <a:rPr lang="en-US"/>
              <a:t>Kit: ESP32-doit-kitdev-v1.</a:t>
            </a:r>
          </a:p>
          <a:p>
            <a:r>
              <a:rPr lang="en-US"/>
              <a:t>Sử dụng TensorFlow Lite để nhúng model và điều khiển hệ thống bằng giọng nói.</a:t>
            </a:r>
          </a:p>
          <a:p>
            <a:r>
              <a:rPr lang="en-US"/>
              <a:t>Train model bằng Colab.</a:t>
            </a:r>
          </a:p>
          <a:p>
            <a:r>
              <a:rPr lang="en-US"/>
              <a:t>Ngôn ngữ:</a:t>
            </a:r>
          </a:p>
          <a:p>
            <a:pPr lvl="1"/>
            <a:r>
              <a:rPr lang="en-US"/>
              <a:t>C++: 90%. -&gt; Sử dụng C++ thay vì C với mục đích chính là xây dựng hệ thống theo hướng OOP.</a:t>
            </a:r>
          </a:p>
          <a:p>
            <a:pPr lvl="1"/>
            <a:r>
              <a:rPr lang="en-US"/>
              <a:t>Python: 10%. -&gt; Dùng để train model.</a:t>
            </a:r>
          </a:p>
        </p:txBody>
      </p:sp>
    </p:spTree>
    <p:extLst>
      <p:ext uri="{BB962C8B-B14F-4D97-AF65-F5344CB8AC3E}">
        <p14:creationId xmlns:p14="http://schemas.microsoft.com/office/powerpoint/2010/main" val="25768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9210-475B-D750-30FE-64758FF4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Xây dựng hệ thống điều khiển đèn và quạt bằng các cảm biến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A541-EDB0-E647-35C8-BD504697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Nhóm đã hoàn thành xong section này.</a:t>
            </a:r>
          </a:p>
          <a:p>
            <a:r>
              <a:rPr lang="en-US"/>
              <a:t>Code được push lên Github: </a:t>
            </a:r>
            <a:r>
              <a:rPr lang="en-US">
                <a:hlinkClick r:id="rId2"/>
              </a:rPr>
              <a:t>https://github.com/HODUCVU/Smat-Home-Using-RTOS-and-TinyML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F8-B41E-DBF6-AF6A-7207B97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18CA-1506-FE18-3E7B-DBFC4EAC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code train và output: </a:t>
            </a:r>
            <a:r>
              <a:rPr lang="en-US">
                <a:hlinkClick r:id="rId2"/>
              </a:rPr>
              <a:t>https://drive.google.com/drive/folders/1OMB-AGJmTFFldsP32inWp2oI7rZhpjxp?fbclid=IwAR3wBs_pInqZp46k2FC4qY9EMs1W_LJn5BUPd5oZoUTeV8k-y0uEcyX1fs0</a:t>
            </a:r>
            <a:endParaRPr lang="en-US"/>
          </a:p>
          <a:p>
            <a:r>
              <a:rPr lang="en-US"/>
              <a:t>Tích hợp model vào hệ thống để nhận diện 4 lớp: “Turn of the fan”, “Turn on the fan”, “Turn of the light”, “Turn on the light”.</a:t>
            </a:r>
          </a:p>
        </p:txBody>
      </p:sp>
    </p:spTree>
    <p:extLst>
      <p:ext uri="{BB962C8B-B14F-4D97-AF65-F5344CB8AC3E}">
        <p14:creationId xmlns:p14="http://schemas.microsoft.com/office/powerpoint/2010/main" val="197708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AC63-9984-2D1C-03E8-66E7054C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Việc Tiếp Theo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866BA-C0C1-373C-4047-9853766A86A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1. Nhúng model vào hệ thống và xây dựng điều khiển quạt và đèn bằng giọng nói.</a:t>
            </a:r>
          </a:p>
          <a:p>
            <a:pPr marL="0" indent="0">
              <a:buNone/>
            </a:pPr>
            <a:r>
              <a:rPr lang="en-US"/>
              <a:t>2. Viết báo cáo cuối kỳ.</a:t>
            </a:r>
          </a:p>
        </p:txBody>
      </p:sp>
    </p:spTree>
    <p:extLst>
      <p:ext uri="{BB962C8B-B14F-4D97-AF65-F5344CB8AC3E}">
        <p14:creationId xmlns:p14="http://schemas.microsoft.com/office/powerpoint/2010/main" val="237193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SMART HOME USING RTOS AND TinyML on ESP32</vt:lpstr>
      <vt:lpstr>SECTION</vt:lpstr>
      <vt:lpstr>Tiến độ</vt:lpstr>
      <vt:lpstr>Xây dựng phần cứng</vt:lpstr>
      <vt:lpstr>Lựa Chọn Công Nghệ</vt:lpstr>
      <vt:lpstr>Xây dựng hệ thống điều khiển đèn và quạt bằng các cảm biến</vt:lpstr>
      <vt:lpstr>Train model</vt:lpstr>
      <vt:lpstr>Công Việc Tiếp Theo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USING RTOS AND TinyML on ESP32</dc:title>
  <dc:creator>Hồ Đức Vũ</dc:creator>
  <cp:lastModifiedBy>Hồ Đức Vũ</cp:lastModifiedBy>
  <cp:revision>1</cp:revision>
  <dcterms:created xsi:type="dcterms:W3CDTF">2024-05-25T15:30:49Z</dcterms:created>
  <dcterms:modified xsi:type="dcterms:W3CDTF">2024-05-26T14:47:59Z</dcterms:modified>
</cp:coreProperties>
</file>