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72" r:id="rId5"/>
    <p:sldId id="275" r:id="rId6"/>
    <p:sldId id="277" r:id="rId7"/>
    <p:sldId id="276" r:id="rId8"/>
    <p:sldId id="278" r:id="rId9"/>
    <p:sldId id="280" r:id="rId10"/>
    <p:sldId id="279" r:id="rId11"/>
    <p:sldId id="282" r:id="rId12"/>
    <p:sldId id="281" r:id="rId13"/>
    <p:sldId id="283" r:id="rId14"/>
    <p:sldId id="284" r:id="rId15"/>
    <p:sldId id="285" r:id="rId16"/>
    <p:sldId id="28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AEAD75-0329-415D-B578-71F7C1CA7E7B}" v="4" dt="2024-05-17T00:26:18.116"/>
    <p1510:client id="{8DA7BF38-3F53-A13D-25B0-01098639103C}" v="423" dt="2024-05-16T09:37:40.1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ễn Minh Phương" userId="48f70e46-47c5-4cac-8922-cfcff27d1dbe" providerId="ADAL" clId="{74AEAD75-0329-415D-B578-71F7C1CA7E7B}"/>
    <pc:docChg chg="undo custSel modSld">
      <pc:chgData name="Nguyễn Minh Phương" userId="48f70e46-47c5-4cac-8922-cfcff27d1dbe" providerId="ADAL" clId="{74AEAD75-0329-415D-B578-71F7C1CA7E7B}" dt="2024-05-17T00:26:18.116" v="13" actId="14100"/>
      <pc:docMkLst>
        <pc:docMk/>
      </pc:docMkLst>
      <pc:sldChg chg="modSp">
        <pc:chgData name="Nguyễn Minh Phương" userId="48f70e46-47c5-4cac-8922-cfcff27d1dbe" providerId="ADAL" clId="{74AEAD75-0329-415D-B578-71F7C1CA7E7B}" dt="2024-05-15T16:25:36.846" v="3" actId="20577"/>
        <pc:sldMkLst>
          <pc:docMk/>
          <pc:sldMk cId="644097581" sldId="270"/>
        </pc:sldMkLst>
        <pc:graphicFrameChg chg="mod">
          <ac:chgData name="Nguyễn Minh Phương" userId="48f70e46-47c5-4cac-8922-cfcff27d1dbe" providerId="ADAL" clId="{74AEAD75-0329-415D-B578-71F7C1CA7E7B}" dt="2024-05-15T16:25:36.846" v="3" actId="20577"/>
          <ac:graphicFrameMkLst>
            <pc:docMk/>
            <pc:sldMk cId="644097581" sldId="270"/>
            <ac:graphicFrameMk id="15" creationId="{8FEC9B0C-15E2-FAA9-DF76-A1F569665404}"/>
          </ac:graphicFrameMkLst>
        </pc:graphicFrameChg>
      </pc:sldChg>
      <pc:sldChg chg="modSp mod">
        <pc:chgData name="Nguyễn Minh Phương" userId="48f70e46-47c5-4cac-8922-cfcff27d1dbe" providerId="ADAL" clId="{74AEAD75-0329-415D-B578-71F7C1CA7E7B}" dt="2024-05-15T16:25:31.299" v="1" actId="20577"/>
        <pc:sldMkLst>
          <pc:docMk/>
          <pc:sldMk cId="1222556969" sldId="272"/>
        </pc:sldMkLst>
        <pc:spChg chg="mod">
          <ac:chgData name="Nguyễn Minh Phương" userId="48f70e46-47c5-4cac-8922-cfcff27d1dbe" providerId="ADAL" clId="{74AEAD75-0329-415D-B578-71F7C1CA7E7B}" dt="2024-05-15T16:25:31.299" v="1" actId="20577"/>
          <ac:spMkLst>
            <pc:docMk/>
            <pc:sldMk cId="1222556969" sldId="272"/>
            <ac:spMk id="2" creationId="{80AEA568-C4BF-EECE-2AB8-3F98A5848336}"/>
          </ac:spMkLst>
        </pc:spChg>
      </pc:sldChg>
      <pc:sldChg chg="modSp mod">
        <pc:chgData name="Nguyễn Minh Phương" userId="48f70e46-47c5-4cac-8922-cfcff27d1dbe" providerId="ADAL" clId="{74AEAD75-0329-415D-B578-71F7C1CA7E7B}" dt="2024-05-16T15:37:29.144" v="5" actId="1076"/>
        <pc:sldMkLst>
          <pc:docMk/>
          <pc:sldMk cId="214484309" sldId="275"/>
        </pc:sldMkLst>
        <pc:picChg chg="mod">
          <ac:chgData name="Nguyễn Minh Phương" userId="48f70e46-47c5-4cac-8922-cfcff27d1dbe" providerId="ADAL" clId="{74AEAD75-0329-415D-B578-71F7C1CA7E7B}" dt="2024-05-16T15:37:29.144" v="5" actId="1076"/>
          <ac:picMkLst>
            <pc:docMk/>
            <pc:sldMk cId="214484309" sldId="275"/>
            <ac:picMk id="9" creationId="{C2AC415E-E6C5-0CA7-4A35-44F98EAA0CC6}"/>
          </ac:picMkLst>
        </pc:picChg>
      </pc:sldChg>
      <pc:sldChg chg="modSp mod">
        <pc:chgData name="Nguyễn Minh Phương" userId="48f70e46-47c5-4cac-8922-cfcff27d1dbe" providerId="ADAL" clId="{74AEAD75-0329-415D-B578-71F7C1CA7E7B}" dt="2024-05-16T15:37:52.752" v="11" actId="1076"/>
        <pc:sldMkLst>
          <pc:docMk/>
          <pc:sldMk cId="3363800791" sldId="280"/>
        </pc:sldMkLst>
        <pc:spChg chg="mod">
          <ac:chgData name="Nguyễn Minh Phương" userId="48f70e46-47c5-4cac-8922-cfcff27d1dbe" providerId="ADAL" clId="{74AEAD75-0329-415D-B578-71F7C1CA7E7B}" dt="2024-05-16T15:37:52.752" v="11" actId="1076"/>
          <ac:spMkLst>
            <pc:docMk/>
            <pc:sldMk cId="3363800791" sldId="280"/>
            <ac:spMk id="8" creationId="{6A18BDCB-DCF5-466F-6CB7-43BBF0B709BC}"/>
          </ac:spMkLst>
        </pc:spChg>
        <pc:picChg chg="mod">
          <ac:chgData name="Nguyễn Minh Phương" userId="48f70e46-47c5-4cac-8922-cfcff27d1dbe" providerId="ADAL" clId="{74AEAD75-0329-415D-B578-71F7C1CA7E7B}" dt="2024-05-16T15:37:43.194" v="7" actId="1076"/>
          <ac:picMkLst>
            <pc:docMk/>
            <pc:sldMk cId="3363800791" sldId="280"/>
            <ac:picMk id="4" creationId="{5E3FD1EF-ACBF-6C7C-A5B0-96CC9576D205}"/>
          </ac:picMkLst>
        </pc:picChg>
        <pc:picChg chg="mod">
          <ac:chgData name="Nguyễn Minh Phương" userId="48f70e46-47c5-4cac-8922-cfcff27d1dbe" providerId="ADAL" clId="{74AEAD75-0329-415D-B578-71F7C1CA7E7B}" dt="2024-05-16T15:37:46.223" v="8" actId="1076"/>
          <ac:picMkLst>
            <pc:docMk/>
            <pc:sldMk cId="3363800791" sldId="280"/>
            <ac:picMk id="7" creationId="{D1B9C355-32E4-7C3F-8467-9672079C9CD4}"/>
          </ac:picMkLst>
        </pc:picChg>
      </pc:sldChg>
      <pc:sldChg chg="modSp mod">
        <pc:chgData name="Nguyễn Minh Phương" userId="48f70e46-47c5-4cac-8922-cfcff27d1dbe" providerId="ADAL" clId="{74AEAD75-0329-415D-B578-71F7C1CA7E7B}" dt="2024-05-17T00:26:18.116" v="13" actId="14100"/>
        <pc:sldMkLst>
          <pc:docMk/>
          <pc:sldMk cId="3391340892" sldId="285"/>
        </pc:sldMkLst>
        <pc:spChg chg="mod">
          <ac:chgData name="Nguyễn Minh Phương" userId="48f70e46-47c5-4cac-8922-cfcff27d1dbe" providerId="ADAL" clId="{74AEAD75-0329-415D-B578-71F7C1CA7E7B}" dt="2024-05-17T00:26:18.116" v="13" actId="14100"/>
          <ac:spMkLst>
            <pc:docMk/>
            <pc:sldMk cId="3391340892" sldId="285"/>
            <ac:spMk id="5" creationId="{79535483-7A76-58D2-237E-A622AD9807E3}"/>
          </ac:spMkLst>
        </pc:spChg>
      </pc:sldChg>
    </pc:docChg>
  </pc:docChgLst>
  <pc:docChgLst>
    <pc:chgData name="Hồ Đức Vũ" userId="d1127ea5-a8e7-4546-b1cb-8f2d42885fa1" providerId="ADAL" clId="{DFB1753A-598C-496C-A742-6D557C1979DD}"/>
    <pc:docChg chg="undo custSel addSld delSld modSld sldOrd">
      <pc:chgData name="Hồ Đức Vũ" userId="d1127ea5-a8e7-4546-b1cb-8f2d42885fa1" providerId="ADAL" clId="{DFB1753A-598C-496C-A742-6D557C1979DD}" dt="2024-05-16T00:54:07.666" v="1187" actId="1076"/>
      <pc:docMkLst>
        <pc:docMk/>
      </pc:docMkLst>
      <pc:sldChg chg="del">
        <pc:chgData name="Hồ Đức Vũ" userId="d1127ea5-a8e7-4546-b1cb-8f2d42885fa1" providerId="ADAL" clId="{DFB1753A-598C-496C-A742-6D557C1979DD}" dt="2024-05-15T11:45:56.149" v="1" actId="47"/>
        <pc:sldMkLst>
          <pc:docMk/>
          <pc:sldMk cId="727821108" sldId="258"/>
        </pc:sldMkLst>
      </pc:sldChg>
      <pc:sldChg chg="del">
        <pc:chgData name="Hồ Đức Vũ" userId="d1127ea5-a8e7-4546-b1cb-8f2d42885fa1" providerId="ADAL" clId="{DFB1753A-598C-496C-A742-6D557C1979DD}" dt="2024-05-15T11:45:56.888" v="3" actId="47"/>
        <pc:sldMkLst>
          <pc:docMk/>
          <pc:sldMk cId="1055624635" sldId="261"/>
        </pc:sldMkLst>
      </pc:sldChg>
      <pc:sldChg chg="del">
        <pc:chgData name="Hồ Đức Vũ" userId="d1127ea5-a8e7-4546-b1cb-8f2d42885fa1" providerId="ADAL" clId="{DFB1753A-598C-496C-A742-6D557C1979DD}" dt="2024-05-15T11:45:56.032" v="0" actId="47"/>
        <pc:sldMkLst>
          <pc:docMk/>
          <pc:sldMk cId="1570342531" sldId="262"/>
        </pc:sldMkLst>
      </pc:sldChg>
      <pc:sldChg chg="del">
        <pc:chgData name="Hồ Đức Vũ" userId="d1127ea5-a8e7-4546-b1cb-8f2d42885fa1" providerId="ADAL" clId="{DFB1753A-598C-496C-A742-6D557C1979DD}" dt="2024-05-15T11:45:56.348" v="2" actId="47"/>
        <pc:sldMkLst>
          <pc:docMk/>
          <pc:sldMk cId="2731719230" sldId="264"/>
        </pc:sldMkLst>
      </pc:sldChg>
      <pc:sldChg chg="del">
        <pc:chgData name="Hồ Đức Vũ" userId="d1127ea5-a8e7-4546-b1cb-8f2d42885fa1" providerId="ADAL" clId="{DFB1753A-598C-496C-A742-6D557C1979DD}" dt="2024-05-15T11:45:57.041" v="4" actId="47"/>
        <pc:sldMkLst>
          <pc:docMk/>
          <pc:sldMk cId="909810292" sldId="265"/>
        </pc:sldMkLst>
      </pc:sldChg>
      <pc:sldChg chg="del">
        <pc:chgData name="Hồ Đức Vũ" userId="d1127ea5-a8e7-4546-b1cb-8f2d42885fa1" providerId="ADAL" clId="{DFB1753A-598C-496C-A742-6D557C1979DD}" dt="2024-05-15T11:45:57.773" v="6" actId="47"/>
        <pc:sldMkLst>
          <pc:docMk/>
          <pc:sldMk cId="267371423" sldId="266"/>
        </pc:sldMkLst>
      </pc:sldChg>
      <pc:sldChg chg="del">
        <pc:chgData name="Hồ Đức Vũ" userId="d1127ea5-a8e7-4546-b1cb-8f2d42885fa1" providerId="ADAL" clId="{DFB1753A-598C-496C-A742-6D557C1979DD}" dt="2024-05-15T11:45:57.909" v="7" actId="47"/>
        <pc:sldMkLst>
          <pc:docMk/>
          <pc:sldMk cId="1549226815" sldId="267"/>
        </pc:sldMkLst>
      </pc:sldChg>
      <pc:sldChg chg="del">
        <pc:chgData name="Hồ Đức Vũ" userId="d1127ea5-a8e7-4546-b1cb-8f2d42885fa1" providerId="ADAL" clId="{DFB1753A-598C-496C-A742-6D557C1979DD}" dt="2024-05-15T11:45:58.060" v="8" actId="47"/>
        <pc:sldMkLst>
          <pc:docMk/>
          <pc:sldMk cId="878932854" sldId="268"/>
        </pc:sldMkLst>
      </pc:sldChg>
      <pc:sldChg chg="del">
        <pc:chgData name="Hồ Đức Vũ" userId="d1127ea5-a8e7-4546-b1cb-8f2d42885fa1" providerId="ADAL" clId="{DFB1753A-598C-496C-A742-6D557C1979DD}" dt="2024-05-15T11:47:32.936" v="216" actId="47"/>
        <pc:sldMkLst>
          <pc:docMk/>
          <pc:sldMk cId="1984502387" sldId="269"/>
        </pc:sldMkLst>
      </pc:sldChg>
      <pc:sldChg chg="addSp delSp modSp new mod">
        <pc:chgData name="Hồ Đức Vũ" userId="d1127ea5-a8e7-4546-b1cb-8f2d42885fa1" providerId="ADAL" clId="{DFB1753A-598C-496C-A742-6D557C1979DD}" dt="2024-05-15T12:13:33.936" v="1063" actId="20577"/>
        <pc:sldMkLst>
          <pc:docMk/>
          <pc:sldMk cId="644097581" sldId="270"/>
        </pc:sldMkLst>
        <pc:spChg chg="mod">
          <ac:chgData name="Hồ Đức Vũ" userId="d1127ea5-a8e7-4546-b1cb-8f2d42885fa1" providerId="ADAL" clId="{DFB1753A-598C-496C-A742-6D557C1979DD}" dt="2024-05-15T11:47:28.115" v="214" actId="20577"/>
          <ac:spMkLst>
            <pc:docMk/>
            <pc:sldMk cId="644097581" sldId="270"/>
            <ac:spMk id="2" creationId="{BFB64614-4CB9-C246-635B-E7D43A14D263}"/>
          </ac:spMkLst>
        </pc:spChg>
        <pc:spChg chg="add del mod">
          <ac:chgData name="Hồ Đức Vũ" userId="d1127ea5-a8e7-4546-b1cb-8f2d42885fa1" providerId="ADAL" clId="{DFB1753A-598C-496C-A742-6D557C1979DD}" dt="2024-05-15T11:47:15.014" v="173" actId="26606"/>
          <ac:spMkLst>
            <pc:docMk/>
            <pc:sldMk cId="644097581" sldId="270"/>
            <ac:spMk id="3" creationId="{211C52E7-AFCC-B545-678D-346E09241067}"/>
          </ac:spMkLst>
        </pc:spChg>
        <pc:graphicFrameChg chg="add del">
          <ac:chgData name="Hồ Đức Vũ" userId="d1127ea5-a8e7-4546-b1cb-8f2d42885fa1" providerId="ADAL" clId="{DFB1753A-598C-496C-A742-6D557C1979DD}" dt="2024-05-15T11:47:08.994" v="164" actId="26606"/>
          <ac:graphicFrameMkLst>
            <pc:docMk/>
            <pc:sldMk cId="644097581" sldId="270"/>
            <ac:graphicFrameMk id="5" creationId="{8FEC9B0C-15E2-FAA9-DF76-A1F569665404}"/>
          </ac:graphicFrameMkLst>
        </pc:graphicFrameChg>
        <pc:graphicFrameChg chg="add del">
          <ac:chgData name="Hồ Đức Vũ" userId="d1127ea5-a8e7-4546-b1cb-8f2d42885fa1" providerId="ADAL" clId="{DFB1753A-598C-496C-A742-6D557C1979DD}" dt="2024-05-15T11:47:10.291" v="166" actId="26606"/>
          <ac:graphicFrameMkLst>
            <pc:docMk/>
            <pc:sldMk cId="644097581" sldId="270"/>
            <ac:graphicFrameMk id="7" creationId="{FDFB6236-3ABF-91DB-4219-DBCAEED437FA}"/>
          </ac:graphicFrameMkLst>
        </pc:graphicFrameChg>
        <pc:graphicFrameChg chg="add del">
          <ac:chgData name="Hồ Đức Vũ" userId="d1127ea5-a8e7-4546-b1cb-8f2d42885fa1" providerId="ADAL" clId="{DFB1753A-598C-496C-A742-6D557C1979DD}" dt="2024-05-15T11:47:11.762" v="168" actId="26606"/>
          <ac:graphicFrameMkLst>
            <pc:docMk/>
            <pc:sldMk cId="644097581" sldId="270"/>
            <ac:graphicFrameMk id="9" creationId="{F531ABCB-0330-C3D5-E7A4-F8339AFC656F}"/>
          </ac:graphicFrameMkLst>
        </pc:graphicFrameChg>
        <pc:graphicFrameChg chg="add del">
          <ac:chgData name="Hồ Đức Vũ" userId="d1127ea5-a8e7-4546-b1cb-8f2d42885fa1" providerId="ADAL" clId="{DFB1753A-598C-496C-A742-6D557C1979DD}" dt="2024-05-15T11:47:13.740" v="170" actId="26606"/>
          <ac:graphicFrameMkLst>
            <pc:docMk/>
            <pc:sldMk cId="644097581" sldId="270"/>
            <ac:graphicFrameMk id="11" creationId="{8FEC9B0C-15E2-FAA9-DF76-A1F569665404}"/>
          </ac:graphicFrameMkLst>
        </pc:graphicFrameChg>
        <pc:graphicFrameChg chg="add del">
          <ac:chgData name="Hồ Đức Vũ" userId="d1127ea5-a8e7-4546-b1cb-8f2d42885fa1" providerId="ADAL" clId="{DFB1753A-598C-496C-A742-6D557C1979DD}" dt="2024-05-15T11:47:14.983" v="172" actId="26606"/>
          <ac:graphicFrameMkLst>
            <pc:docMk/>
            <pc:sldMk cId="644097581" sldId="270"/>
            <ac:graphicFrameMk id="13" creationId="{2C8D189A-AEF3-D4C4-CDFF-6EE8DFE70643}"/>
          </ac:graphicFrameMkLst>
        </pc:graphicFrameChg>
        <pc:graphicFrameChg chg="add mod">
          <ac:chgData name="Hồ Đức Vũ" userId="d1127ea5-a8e7-4546-b1cb-8f2d42885fa1" providerId="ADAL" clId="{DFB1753A-598C-496C-A742-6D557C1979DD}" dt="2024-05-15T12:13:33.936" v="1063" actId="20577"/>
          <ac:graphicFrameMkLst>
            <pc:docMk/>
            <pc:sldMk cId="644097581" sldId="270"/>
            <ac:graphicFrameMk id="15" creationId="{8FEC9B0C-15E2-FAA9-DF76-A1F569665404}"/>
          </ac:graphicFrameMkLst>
        </pc:graphicFrameChg>
      </pc:sldChg>
      <pc:sldChg chg="del">
        <pc:chgData name="Hồ Đức Vũ" userId="d1127ea5-a8e7-4546-b1cb-8f2d42885fa1" providerId="ADAL" clId="{DFB1753A-598C-496C-A742-6D557C1979DD}" dt="2024-05-15T11:45:57.172" v="5" actId="47"/>
        <pc:sldMkLst>
          <pc:docMk/>
          <pc:sldMk cId="1575288497" sldId="270"/>
        </pc:sldMkLst>
      </pc:sldChg>
      <pc:sldChg chg="addSp delSp modSp new mod setBg setClrOvrMap">
        <pc:chgData name="Hồ Đức Vũ" userId="d1127ea5-a8e7-4546-b1cb-8f2d42885fa1" providerId="ADAL" clId="{DFB1753A-598C-496C-A742-6D557C1979DD}" dt="2024-05-15T11:48:30.049" v="255" actId="26606"/>
        <pc:sldMkLst>
          <pc:docMk/>
          <pc:sldMk cId="1821813874" sldId="271"/>
        </pc:sldMkLst>
        <pc:spChg chg="mod">
          <ac:chgData name="Hồ Đức Vũ" userId="d1127ea5-a8e7-4546-b1cb-8f2d42885fa1" providerId="ADAL" clId="{DFB1753A-598C-496C-A742-6D557C1979DD}" dt="2024-05-15T11:48:30.049" v="255" actId="26606"/>
          <ac:spMkLst>
            <pc:docMk/>
            <pc:sldMk cId="1821813874" sldId="271"/>
            <ac:spMk id="2" creationId="{8DEA8CCF-E371-CEE5-6F89-E044239E8C53}"/>
          </ac:spMkLst>
        </pc:spChg>
        <pc:spChg chg="add del">
          <ac:chgData name="Hồ Đức Vũ" userId="d1127ea5-a8e7-4546-b1cb-8f2d42885fa1" providerId="ADAL" clId="{DFB1753A-598C-496C-A742-6D557C1979DD}" dt="2024-05-15T11:48:19.294" v="251" actId="26606"/>
          <ac:spMkLst>
            <pc:docMk/>
            <pc:sldMk cId="1821813874" sldId="271"/>
            <ac:spMk id="3" creationId="{CA6B269B-5B9C-E6FD-1F01-9C9599DB9BB4}"/>
          </ac:spMkLst>
        </pc:spChg>
        <pc:spChg chg="add del">
          <ac:chgData name="Hồ Đức Vũ" userId="d1127ea5-a8e7-4546-b1cb-8f2d42885fa1" providerId="ADAL" clId="{DFB1753A-598C-496C-A742-6D557C1979DD}" dt="2024-05-15T11:48:03.025" v="244" actId="26606"/>
          <ac:spMkLst>
            <pc:docMk/>
            <pc:sldMk cId="1821813874" sldId="271"/>
            <ac:spMk id="9" creationId="{C1DD1A8A-57D5-4A81-AD04-532B043C5611}"/>
          </ac:spMkLst>
        </pc:spChg>
        <pc:spChg chg="add del">
          <ac:chgData name="Hồ Đức Vũ" userId="d1127ea5-a8e7-4546-b1cb-8f2d42885fa1" providerId="ADAL" clId="{DFB1753A-598C-496C-A742-6D557C1979DD}" dt="2024-05-15T11:48:03.025" v="244" actId="26606"/>
          <ac:spMkLst>
            <pc:docMk/>
            <pc:sldMk cId="1821813874" sldId="271"/>
            <ac:spMk id="11" creationId="{007891EC-4501-44ED-A8C8-B11B6DB767AB}"/>
          </ac:spMkLst>
        </pc:spChg>
        <pc:spChg chg="add del">
          <ac:chgData name="Hồ Đức Vũ" userId="d1127ea5-a8e7-4546-b1cb-8f2d42885fa1" providerId="ADAL" clId="{DFB1753A-598C-496C-A742-6D557C1979DD}" dt="2024-05-15T11:48:03.972" v="246" actId="26606"/>
          <ac:spMkLst>
            <pc:docMk/>
            <pc:sldMk cId="1821813874" sldId="271"/>
            <ac:spMk id="15" creationId="{A414F261-E931-45CB-8605-20FFD6826336}"/>
          </ac:spMkLst>
        </pc:spChg>
        <pc:spChg chg="add del">
          <ac:chgData name="Hồ Đức Vũ" userId="d1127ea5-a8e7-4546-b1cb-8f2d42885fa1" providerId="ADAL" clId="{DFB1753A-598C-496C-A742-6D557C1979DD}" dt="2024-05-15T11:48:10.636" v="248" actId="26606"/>
          <ac:spMkLst>
            <pc:docMk/>
            <pc:sldMk cId="1821813874" sldId="271"/>
            <ac:spMk id="18" creationId="{C1DD1A8A-57D5-4A81-AD04-532B043C5611}"/>
          </ac:spMkLst>
        </pc:spChg>
        <pc:spChg chg="add del">
          <ac:chgData name="Hồ Đức Vũ" userId="d1127ea5-a8e7-4546-b1cb-8f2d42885fa1" providerId="ADAL" clId="{DFB1753A-598C-496C-A742-6D557C1979DD}" dt="2024-05-15T11:48:10.636" v="248" actId="26606"/>
          <ac:spMkLst>
            <pc:docMk/>
            <pc:sldMk cId="1821813874" sldId="271"/>
            <ac:spMk id="20" creationId="{007891EC-4501-44ED-A8C8-B11B6DB767AB}"/>
          </ac:spMkLst>
        </pc:spChg>
        <pc:spChg chg="add del">
          <ac:chgData name="Hồ Đức Vũ" userId="d1127ea5-a8e7-4546-b1cb-8f2d42885fa1" providerId="ADAL" clId="{DFB1753A-598C-496C-A742-6D557C1979DD}" dt="2024-05-15T11:48:19.270" v="250" actId="26606"/>
          <ac:spMkLst>
            <pc:docMk/>
            <pc:sldMk cId="1821813874" sldId="271"/>
            <ac:spMk id="22" creationId="{71B2258F-86CA-4D4D-8270-BC05FCDEBFB3}"/>
          </ac:spMkLst>
        </pc:spChg>
        <pc:spChg chg="add del">
          <ac:chgData name="Hồ Đức Vũ" userId="d1127ea5-a8e7-4546-b1cb-8f2d42885fa1" providerId="ADAL" clId="{DFB1753A-598C-496C-A742-6D557C1979DD}" dt="2024-05-15T11:48:30.049" v="255" actId="26606"/>
          <ac:spMkLst>
            <pc:docMk/>
            <pc:sldMk cId="1821813874" sldId="271"/>
            <ac:spMk id="25" creationId="{C1DD1A8A-57D5-4A81-AD04-532B043C5611}"/>
          </ac:spMkLst>
        </pc:spChg>
        <pc:spChg chg="add del">
          <ac:chgData name="Hồ Đức Vũ" userId="d1127ea5-a8e7-4546-b1cb-8f2d42885fa1" providerId="ADAL" clId="{DFB1753A-598C-496C-A742-6D557C1979DD}" dt="2024-05-15T11:48:30.049" v="255" actId="26606"/>
          <ac:spMkLst>
            <pc:docMk/>
            <pc:sldMk cId="1821813874" sldId="271"/>
            <ac:spMk id="27" creationId="{007891EC-4501-44ED-A8C8-B11B6DB767AB}"/>
          </ac:spMkLst>
        </pc:spChg>
        <pc:spChg chg="add">
          <ac:chgData name="Hồ Đức Vũ" userId="d1127ea5-a8e7-4546-b1cb-8f2d42885fa1" providerId="ADAL" clId="{DFB1753A-598C-496C-A742-6D557C1979DD}" dt="2024-05-15T11:48:30.049" v="255" actId="26606"/>
          <ac:spMkLst>
            <pc:docMk/>
            <pc:sldMk cId="1821813874" sldId="271"/>
            <ac:spMk id="32" creationId="{D47766EE-4192-4B2D-A5A0-F60F9A5F743F}"/>
          </ac:spMkLst>
        </pc:spChg>
        <pc:spChg chg="add">
          <ac:chgData name="Hồ Đức Vũ" userId="d1127ea5-a8e7-4546-b1cb-8f2d42885fa1" providerId="ADAL" clId="{DFB1753A-598C-496C-A742-6D557C1979DD}" dt="2024-05-15T11:48:30.049" v="255" actId="26606"/>
          <ac:spMkLst>
            <pc:docMk/>
            <pc:sldMk cId="1821813874" sldId="271"/>
            <ac:spMk id="34" creationId="{D6705569-F545-4F47-A260-A9202826EA20}"/>
          </ac:spMkLst>
        </pc:spChg>
        <pc:picChg chg="add del">
          <ac:chgData name="Hồ Đức Vũ" userId="d1127ea5-a8e7-4546-b1cb-8f2d42885fa1" providerId="ADAL" clId="{DFB1753A-598C-496C-A742-6D557C1979DD}" dt="2024-05-15T11:48:03.025" v="244" actId="26606"/>
          <ac:picMkLst>
            <pc:docMk/>
            <pc:sldMk cId="1821813874" sldId="271"/>
            <ac:picMk id="5" creationId="{084E16A6-34ED-E1BF-4752-38D9BDF9B61A}"/>
          </ac:picMkLst>
        </pc:picChg>
        <pc:picChg chg="add del">
          <ac:chgData name="Hồ Đức Vũ" userId="d1127ea5-a8e7-4546-b1cb-8f2d42885fa1" providerId="ADAL" clId="{DFB1753A-598C-496C-A742-6D557C1979DD}" dt="2024-05-15T11:48:03.972" v="246" actId="26606"/>
          <ac:picMkLst>
            <pc:docMk/>
            <pc:sldMk cId="1821813874" sldId="271"/>
            <ac:picMk id="14" creationId="{7C5630EE-36B1-76E7-143A-F00B4363D18E}"/>
          </ac:picMkLst>
        </pc:picChg>
        <pc:picChg chg="add del">
          <ac:chgData name="Hồ Đức Vũ" userId="d1127ea5-a8e7-4546-b1cb-8f2d42885fa1" providerId="ADAL" clId="{DFB1753A-598C-496C-A742-6D557C1979DD}" dt="2024-05-15T11:48:10.636" v="248" actId="26606"/>
          <ac:picMkLst>
            <pc:docMk/>
            <pc:sldMk cId="1821813874" sldId="271"/>
            <ac:picMk id="19" creationId="{084E16A6-34ED-E1BF-4752-38D9BDF9B61A}"/>
          </ac:picMkLst>
        </pc:picChg>
        <pc:picChg chg="add del">
          <ac:chgData name="Hồ Đức Vũ" userId="d1127ea5-a8e7-4546-b1cb-8f2d42885fa1" providerId="ADAL" clId="{DFB1753A-598C-496C-A742-6D557C1979DD}" dt="2024-05-15T11:48:19.270" v="250" actId="26606"/>
          <ac:picMkLst>
            <pc:docMk/>
            <pc:sldMk cId="1821813874" sldId="271"/>
            <ac:picMk id="23" creationId="{1815F4CC-50D3-1808-D606-BC81422DD791}"/>
          </ac:picMkLst>
        </pc:picChg>
        <pc:picChg chg="add mod">
          <ac:chgData name="Hồ Đức Vũ" userId="d1127ea5-a8e7-4546-b1cb-8f2d42885fa1" providerId="ADAL" clId="{DFB1753A-598C-496C-A742-6D557C1979DD}" dt="2024-05-15T11:48:30.049" v="255" actId="26606"/>
          <ac:picMkLst>
            <pc:docMk/>
            <pc:sldMk cId="1821813874" sldId="271"/>
            <ac:picMk id="26" creationId="{084E16A6-34ED-E1BF-4752-38D9BDF9B61A}"/>
          </ac:picMkLst>
        </pc:picChg>
        <pc:cxnChg chg="add del">
          <ac:chgData name="Hồ Đức Vũ" userId="d1127ea5-a8e7-4546-b1cb-8f2d42885fa1" providerId="ADAL" clId="{DFB1753A-598C-496C-A742-6D557C1979DD}" dt="2024-05-15T11:48:03.972" v="246" actId="26606"/>
          <ac:cxnSpMkLst>
            <pc:docMk/>
            <pc:sldMk cId="1821813874" sldId="271"/>
            <ac:cxnSpMk id="13" creationId="{224E62CA-FAA3-4628-AEF3-5033C771498B}"/>
          </ac:cxnSpMkLst>
        </pc:cxnChg>
        <pc:cxnChg chg="add del">
          <ac:chgData name="Hồ Đức Vũ" userId="d1127ea5-a8e7-4546-b1cb-8f2d42885fa1" providerId="ADAL" clId="{DFB1753A-598C-496C-A742-6D557C1979DD}" dt="2024-05-15T11:48:03.972" v="246" actId="26606"/>
          <ac:cxnSpMkLst>
            <pc:docMk/>
            <pc:sldMk cId="1821813874" sldId="271"/>
            <ac:cxnSpMk id="16" creationId="{B63CF8AD-BB19-4F90-BDE5-B3B3F56F4E4A}"/>
          </ac:cxnSpMkLst>
        </pc:cxnChg>
      </pc:sldChg>
      <pc:sldChg chg="addSp delSp modSp new mod setBg">
        <pc:chgData name="Hồ Đức Vũ" userId="d1127ea5-a8e7-4546-b1cb-8f2d42885fa1" providerId="ADAL" clId="{DFB1753A-598C-496C-A742-6D557C1979DD}" dt="2024-05-15T11:49:18.572" v="297" actId="26606"/>
        <pc:sldMkLst>
          <pc:docMk/>
          <pc:sldMk cId="1222556969" sldId="272"/>
        </pc:sldMkLst>
        <pc:spChg chg="mod">
          <ac:chgData name="Hồ Đức Vũ" userId="d1127ea5-a8e7-4546-b1cb-8f2d42885fa1" providerId="ADAL" clId="{DFB1753A-598C-496C-A742-6D557C1979DD}" dt="2024-05-15T11:49:18.572" v="297" actId="26606"/>
          <ac:spMkLst>
            <pc:docMk/>
            <pc:sldMk cId="1222556969" sldId="272"/>
            <ac:spMk id="2" creationId="{80AEA568-C4BF-EECE-2AB8-3F98A5848336}"/>
          </ac:spMkLst>
        </pc:spChg>
        <pc:spChg chg="del">
          <ac:chgData name="Hồ Đức Vũ" userId="d1127ea5-a8e7-4546-b1cb-8f2d42885fa1" providerId="ADAL" clId="{DFB1753A-598C-496C-A742-6D557C1979DD}" dt="2024-05-15T11:48:43.665" v="289" actId="478"/>
          <ac:spMkLst>
            <pc:docMk/>
            <pc:sldMk cId="1222556969" sldId="272"/>
            <ac:spMk id="3" creationId="{8A266F6A-7387-E482-38B1-9922FE9BBB83}"/>
          </ac:spMkLst>
        </pc:spChg>
        <pc:spChg chg="add">
          <ac:chgData name="Hồ Đức Vũ" userId="d1127ea5-a8e7-4546-b1cb-8f2d42885fa1" providerId="ADAL" clId="{DFB1753A-598C-496C-A742-6D557C1979DD}" dt="2024-05-15T11:49:18.572" v="297" actId="26606"/>
          <ac:spMkLst>
            <pc:docMk/>
            <pc:sldMk cId="1222556969" sldId="272"/>
            <ac:spMk id="7" creationId="{6753252F-4873-4F63-801D-CC719279A7D5}"/>
          </ac:spMkLst>
        </pc:spChg>
        <pc:spChg chg="add">
          <ac:chgData name="Hồ Đức Vũ" userId="d1127ea5-a8e7-4546-b1cb-8f2d42885fa1" providerId="ADAL" clId="{DFB1753A-598C-496C-A742-6D557C1979DD}" dt="2024-05-15T11:49:18.572" v="297" actId="26606"/>
          <ac:spMkLst>
            <pc:docMk/>
            <pc:sldMk cId="1222556969" sldId="272"/>
            <ac:spMk id="8" creationId="{047C8CCB-F95D-4249-92DD-651249D3535A}"/>
          </ac:spMkLst>
        </pc:spChg>
        <pc:spChg chg="add del">
          <ac:chgData name="Hồ Đức Vũ" userId="d1127ea5-a8e7-4546-b1cb-8f2d42885fa1" providerId="ADAL" clId="{DFB1753A-598C-496C-A742-6D557C1979DD}" dt="2024-05-15T11:49:16.239" v="296" actId="26606"/>
          <ac:spMkLst>
            <pc:docMk/>
            <pc:sldMk cId="1222556969" sldId="272"/>
            <ac:spMk id="10" creationId="{6753252F-4873-4F63-801D-CC719279A7D5}"/>
          </ac:spMkLst>
        </pc:spChg>
        <pc:spChg chg="add del">
          <ac:chgData name="Hồ Đức Vũ" userId="d1127ea5-a8e7-4546-b1cb-8f2d42885fa1" providerId="ADAL" clId="{DFB1753A-598C-496C-A742-6D557C1979DD}" dt="2024-05-15T11:49:16.239" v="296" actId="26606"/>
          <ac:spMkLst>
            <pc:docMk/>
            <pc:sldMk cId="1222556969" sldId="272"/>
            <ac:spMk id="12" creationId="{047C8CCB-F95D-4249-92DD-651249D3535A}"/>
          </ac:spMkLst>
        </pc:spChg>
        <pc:picChg chg="add mod">
          <ac:chgData name="Hồ Đức Vũ" userId="d1127ea5-a8e7-4546-b1cb-8f2d42885fa1" providerId="ADAL" clId="{DFB1753A-598C-496C-A742-6D557C1979DD}" dt="2024-05-15T11:49:18.572" v="297" actId="26606"/>
          <ac:picMkLst>
            <pc:docMk/>
            <pc:sldMk cId="1222556969" sldId="272"/>
            <ac:picMk id="5" creationId="{3FCF1E34-196D-1641-3A2F-B909FBC8021C}"/>
          </ac:picMkLst>
        </pc:picChg>
      </pc:sldChg>
      <pc:sldChg chg="new del">
        <pc:chgData name="Hồ Đức Vũ" userId="d1127ea5-a8e7-4546-b1cb-8f2d42885fa1" providerId="ADAL" clId="{DFB1753A-598C-496C-A742-6D557C1979DD}" dt="2024-05-15T11:52:47.888" v="316" actId="47"/>
        <pc:sldMkLst>
          <pc:docMk/>
          <pc:sldMk cId="3548677976" sldId="273"/>
        </pc:sldMkLst>
      </pc:sldChg>
      <pc:sldChg chg="new del">
        <pc:chgData name="Hồ Đức Vũ" userId="d1127ea5-a8e7-4546-b1cb-8f2d42885fa1" providerId="ADAL" clId="{DFB1753A-598C-496C-A742-6D557C1979DD}" dt="2024-05-15T11:52:18.527" v="302" actId="47"/>
        <pc:sldMkLst>
          <pc:docMk/>
          <pc:sldMk cId="4080451613" sldId="274"/>
        </pc:sldMkLst>
      </pc:sldChg>
      <pc:sldChg chg="addSp delSp modSp add mod setBg delDesignElem">
        <pc:chgData name="Hồ Đức Vũ" userId="d1127ea5-a8e7-4546-b1cb-8f2d42885fa1" providerId="ADAL" clId="{DFB1753A-598C-496C-A742-6D557C1979DD}" dt="2024-05-16T00:54:07.666" v="1187" actId="1076"/>
        <pc:sldMkLst>
          <pc:docMk/>
          <pc:sldMk cId="214484309" sldId="275"/>
        </pc:sldMkLst>
        <pc:spChg chg="del">
          <ac:chgData name="Hồ Đức Vũ" userId="d1127ea5-a8e7-4546-b1cb-8f2d42885fa1" providerId="ADAL" clId="{DFB1753A-598C-496C-A742-6D557C1979DD}" dt="2024-05-15T11:52:16.711" v="301"/>
          <ac:spMkLst>
            <pc:docMk/>
            <pc:sldMk cId="214484309" sldId="275"/>
            <ac:spMk id="7" creationId="{6753252F-4873-4F63-801D-CC719279A7D5}"/>
          </ac:spMkLst>
        </pc:spChg>
        <pc:spChg chg="del">
          <ac:chgData name="Hồ Đức Vũ" userId="d1127ea5-a8e7-4546-b1cb-8f2d42885fa1" providerId="ADAL" clId="{DFB1753A-598C-496C-A742-6D557C1979DD}" dt="2024-05-15T11:52:16.711" v="301"/>
          <ac:spMkLst>
            <pc:docMk/>
            <pc:sldMk cId="214484309" sldId="275"/>
            <ac:spMk id="8" creationId="{047C8CCB-F95D-4249-92DD-651249D3535A}"/>
          </ac:spMkLst>
        </pc:spChg>
        <pc:spChg chg="add del">
          <ac:chgData name="Hồ Đức Vũ" userId="d1127ea5-a8e7-4546-b1cb-8f2d42885fa1" providerId="ADAL" clId="{DFB1753A-598C-496C-A742-6D557C1979DD}" dt="2024-05-15T11:52:35.525" v="313" actId="26606"/>
          <ac:spMkLst>
            <pc:docMk/>
            <pc:sldMk cId="214484309" sldId="275"/>
            <ac:spMk id="10" creationId="{6753252F-4873-4F63-801D-CC719279A7D5}"/>
          </ac:spMkLst>
        </pc:spChg>
        <pc:spChg chg="add del">
          <ac:chgData name="Hồ Đức Vũ" userId="d1127ea5-a8e7-4546-b1cb-8f2d42885fa1" providerId="ADAL" clId="{DFB1753A-598C-496C-A742-6D557C1979DD}" dt="2024-05-15T11:52:35.525" v="313" actId="26606"/>
          <ac:spMkLst>
            <pc:docMk/>
            <pc:sldMk cId="214484309" sldId="275"/>
            <ac:spMk id="12" creationId="{047C8CCB-F95D-4249-92DD-651249D3535A}"/>
          </ac:spMkLst>
        </pc:spChg>
        <pc:spChg chg="add">
          <ac:chgData name="Hồ Đức Vũ" userId="d1127ea5-a8e7-4546-b1cb-8f2d42885fa1" providerId="ADAL" clId="{DFB1753A-598C-496C-A742-6D557C1979DD}" dt="2024-05-15T11:52:35.525" v="313" actId="26606"/>
          <ac:spMkLst>
            <pc:docMk/>
            <pc:sldMk cId="214484309" sldId="275"/>
            <ac:spMk id="17" creationId="{6753252F-4873-4F63-801D-CC719279A7D5}"/>
          </ac:spMkLst>
        </pc:spChg>
        <pc:spChg chg="add">
          <ac:chgData name="Hồ Đức Vũ" userId="d1127ea5-a8e7-4546-b1cb-8f2d42885fa1" providerId="ADAL" clId="{DFB1753A-598C-496C-A742-6D557C1979DD}" dt="2024-05-15T11:52:35.525" v="313" actId="26606"/>
          <ac:spMkLst>
            <pc:docMk/>
            <pc:sldMk cId="214484309" sldId="275"/>
            <ac:spMk id="19" creationId="{047C8CCB-F95D-4249-92DD-651249D3535A}"/>
          </ac:spMkLst>
        </pc:spChg>
        <pc:picChg chg="add mod">
          <ac:chgData name="Hồ Đức Vũ" userId="d1127ea5-a8e7-4546-b1cb-8f2d42885fa1" providerId="ADAL" clId="{DFB1753A-598C-496C-A742-6D557C1979DD}" dt="2024-05-15T11:52:29.684" v="308"/>
          <ac:picMkLst>
            <pc:docMk/>
            <pc:sldMk cId="214484309" sldId="275"/>
            <ac:picMk id="4" creationId="{A77AF533-81B9-99B3-118D-D26C99781228}"/>
          </ac:picMkLst>
        </pc:picChg>
        <pc:picChg chg="del">
          <ac:chgData name="Hồ Đức Vũ" userId="d1127ea5-a8e7-4546-b1cb-8f2d42885fa1" providerId="ADAL" clId="{DFB1753A-598C-496C-A742-6D557C1979DD}" dt="2024-05-15T11:52:30.823" v="309" actId="478"/>
          <ac:picMkLst>
            <pc:docMk/>
            <pc:sldMk cId="214484309" sldId="275"/>
            <ac:picMk id="5" creationId="{3FCF1E34-196D-1641-3A2F-B909FBC8021C}"/>
          </ac:picMkLst>
        </pc:picChg>
        <pc:picChg chg="add mod">
          <ac:chgData name="Hồ Đức Vũ" userId="d1127ea5-a8e7-4546-b1cb-8f2d42885fa1" providerId="ADAL" clId="{DFB1753A-598C-496C-A742-6D557C1979DD}" dt="2024-05-16T00:54:07.666" v="1187" actId="1076"/>
          <ac:picMkLst>
            <pc:docMk/>
            <pc:sldMk cId="214484309" sldId="275"/>
            <ac:picMk id="9" creationId="{C2AC415E-E6C5-0CA7-4A35-44F98EAA0CC6}"/>
          </ac:picMkLst>
        </pc:picChg>
      </pc:sldChg>
      <pc:sldChg chg="addSp delSp modSp add mod setBg delDesignElem">
        <pc:chgData name="Hồ Đức Vũ" userId="d1127ea5-a8e7-4546-b1cb-8f2d42885fa1" providerId="ADAL" clId="{DFB1753A-598C-496C-A742-6D557C1979DD}" dt="2024-05-15T11:53:47.249" v="352" actId="14100"/>
        <pc:sldMkLst>
          <pc:docMk/>
          <pc:sldMk cId="3734496641" sldId="276"/>
        </pc:sldMkLst>
        <pc:spChg chg="mod">
          <ac:chgData name="Hồ Đức Vũ" userId="d1127ea5-a8e7-4546-b1cb-8f2d42885fa1" providerId="ADAL" clId="{DFB1753A-598C-496C-A742-6D557C1979DD}" dt="2024-05-15T11:53:08.536" v="343" actId="20577"/>
          <ac:spMkLst>
            <pc:docMk/>
            <pc:sldMk cId="3734496641" sldId="276"/>
            <ac:spMk id="2" creationId="{80AEA568-C4BF-EECE-2AB8-3F98A5848336}"/>
          </ac:spMkLst>
        </pc:spChg>
        <pc:spChg chg="add">
          <ac:chgData name="Hồ Đức Vũ" userId="d1127ea5-a8e7-4546-b1cb-8f2d42885fa1" providerId="ADAL" clId="{DFB1753A-598C-496C-A742-6D557C1979DD}" dt="2024-05-15T11:52:49.735" v="317" actId="26606"/>
          <ac:spMkLst>
            <pc:docMk/>
            <pc:sldMk cId="3734496641" sldId="276"/>
            <ac:spMk id="14" creationId="{6753252F-4873-4F63-801D-CC719279A7D5}"/>
          </ac:spMkLst>
        </pc:spChg>
        <pc:spChg chg="add">
          <ac:chgData name="Hồ Đức Vũ" userId="d1127ea5-a8e7-4546-b1cb-8f2d42885fa1" providerId="ADAL" clId="{DFB1753A-598C-496C-A742-6D557C1979DD}" dt="2024-05-15T11:52:49.735" v="317" actId="26606"/>
          <ac:spMkLst>
            <pc:docMk/>
            <pc:sldMk cId="3734496641" sldId="276"/>
            <ac:spMk id="16" creationId="{047C8CCB-F95D-4249-92DD-651249D3535A}"/>
          </ac:spMkLst>
        </pc:spChg>
        <pc:spChg chg="del">
          <ac:chgData name="Hồ Đức Vũ" userId="d1127ea5-a8e7-4546-b1cb-8f2d42885fa1" providerId="ADAL" clId="{DFB1753A-598C-496C-A742-6D557C1979DD}" dt="2024-05-15T11:52:46.360" v="315"/>
          <ac:spMkLst>
            <pc:docMk/>
            <pc:sldMk cId="3734496641" sldId="276"/>
            <ac:spMk id="17" creationId="{6753252F-4873-4F63-801D-CC719279A7D5}"/>
          </ac:spMkLst>
        </pc:spChg>
        <pc:spChg chg="del">
          <ac:chgData name="Hồ Đức Vũ" userId="d1127ea5-a8e7-4546-b1cb-8f2d42885fa1" providerId="ADAL" clId="{DFB1753A-598C-496C-A742-6D557C1979DD}" dt="2024-05-15T11:52:46.360" v="315"/>
          <ac:spMkLst>
            <pc:docMk/>
            <pc:sldMk cId="3734496641" sldId="276"/>
            <ac:spMk id="19" creationId="{047C8CCB-F95D-4249-92DD-651249D3535A}"/>
          </ac:spMkLst>
        </pc:spChg>
        <pc:picChg chg="add mod">
          <ac:chgData name="Hồ Đức Vũ" userId="d1127ea5-a8e7-4546-b1cb-8f2d42885fa1" providerId="ADAL" clId="{DFB1753A-598C-496C-A742-6D557C1979DD}" dt="2024-05-15T11:53:47.249" v="352" actId="14100"/>
          <ac:picMkLst>
            <pc:docMk/>
            <pc:sldMk cId="3734496641" sldId="276"/>
            <ac:picMk id="4" creationId="{55FB6C6F-88E0-0348-D02A-FB6EC1C4E11B}"/>
          </ac:picMkLst>
        </pc:picChg>
        <pc:picChg chg="del">
          <ac:chgData name="Hồ Đức Vũ" userId="d1127ea5-a8e7-4546-b1cb-8f2d42885fa1" providerId="ADAL" clId="{DFB1753A-598C-496C-A742-6D557C1979DD}" dt="2024-05-15T11:53:11.931" v="344" actId="478"/>
          <ac:picMkLst>
            <pc:docMk/>
            <pc:sldMk cId="3734496641" sldId="276"/>
            <ac:picMk id="9" creationId="{C2AC415E-E6C5-0CA7-4A35-44F98EAA0CC6}"/>
          </ac:picMkLst>
        </pc:picChg>
      </pc:sldChg>
      <pc:sldChg chg="addSp delSp modSp add mod ord setBg addAnim delDesignElem">
        <pc:chgData name="Hồ Đức Vũ" userId="d1127ea5-a8e7-4546-b1cb-8f2d42885fa1" providerId="ADAL" clId="{DFB1753A-598C-496C-A742-6D557C1979DD}" dt="2024-05-15T11:54:22.061" v="372" actId="26606"/>
        <pc:sldMkLst>
          <pc:docMk/>
          <pc:sldMk cId="649331258" sldId="277"/>
        </pc:sldMkLst>
        <pc:spChg chg="mod">
          <ac:chgData name="Hồ Đức Vũ" userId="d1127ea5-a8e7-4546-b1cb-8f2d42885fa1" providerId="ADAL" clId="{DFB1753A-598C-496C-A742-6D557C1979DD}" dt="2024-05-15T11:54:08.946" v="369" actId="20577"/>
          <ac:spMkLst>
            <pc:docMk/>
            <pc:sldMk cId="649331258" sldId="277"/>
            <ac:spMk id="2" creationId="{8DEA8CCF-E371-CEE5-6F89-E044239E8C53}"/>
          </ac:spMkLst>
        </pc:spChg>
        <pc:spChg chg="add del">
          <ac:chgData name="Hồ Đức Vũ" userId="d1127ea5-a8e7-4546-b1cb-8f2d42885fa1" providerId="ADAL" clId="{DFB1753A-598C-496C-A742-6D557C1979DD}" dt="2024-05-15T11:54:22.061" v="372" actId="26606"/>
          <ac:spMkLst>
            <pc:docMk/>
            <pc:sldMk cId="649331258" sldId="277"/>
            <ac:spMk id="31" creationId="{D47766EE-4192-4B2D-A5A0-F60F9A5F743F}"/>
          </ac:spMkLst>
        </pc:spChg>
        <pc:spChg chg="del">
          <ac:chgData name="Hồ Đức Vũ" userId="d1127ea5-a8e7-4546-b1cb-8f2d42885fa1" providerId="ADAL" clId="{DFB1753A-598C-496C-A742-6D557C1979DD}" dt="2024-05-15T11:53:56.370" v="354"/>
          <ac:spMkLst>
            <pc:docMk/>
            <pc:sldMk cId="649331258" sldId="277"/>
            <ac:spMk id="32" creationId="{D47766EE-4192-4B2D-A5A0-F60F9A5F743F}"/>
          </ac:spMkLst>
        </pc:spChg>
        <pc:spChg chg="add del">
          <ac:chgData name="Hồ Đức Vũ" userId="d1127ea5-a8e7-4546-b1cb-8f2d42885fa1" providerId="ADAL" clId="{DFB1753A-598C-496C-A742-6D557C1979DD}" dt="2024-05-15T11:54:22.061" v="372" actId="26606"/>
          <ac:spMkLst>
            <pc:docMk/>
            <pc:sldMk cId="649331258" sldId="277"/>
            <ac:spMk id="33" creationId="{D6705569-F545-4F47-A260-A9202826EA20}"/>
          </ac:spMkLst>
        </pc:spChg>
        <pc:spChg chg="del">
          <ac:chgData name="Hồ Đức Vũ" userId="d1127ea5-a8e7-4546-b1cb-8f2d42885fa1" providerId="ADAL" clId="{DFB1753A-598C-496C-A742-6D557C1979DD}" dt="2024-05-15T11:53:56.370" v="354"/>
          <ac:spMkLst>
            <pc:docMk/>
            <pc:sldMk cId="649331258" sldId="277"/>
            <ac:spMk id="34" creationId="{D6705569-F545-4F47-A260-A9202826EA20}"/>
          </ac:spMkLst>
        </pc:spChg>
        <pc:spChg chg="add">
          <ac:chgData name="Hồ Đức Vũ" userId="d1127ea5-a8e7-4546-b1cb-8f2d42885fa1" providerId="ADAL" clId="{DFB1753A-598C-496C-A742-6D557C1979DD}" dt="2024-05-15T11:54:22.061" v="372" actId="26606"/>
          <ac:spMkLst>
            <pc:docMk/>
            <pc:sldMk cId="649331258" sldId="277"/>
            <ac:spMk id="38" creationId="{D47766EE-4192-4B2D-A5A0-F60F9A5F743F}"/>
          </ac:spMkLst>
        </pc:spChg>
        <pc:spChg chg="add">
          <ac:chgData name="Hồ Đức Vũ" userId="d1127ea5-a8e7-4546-b1cb-8f2d42885fa1" providerId="ADAL" clId="{DFB1753A-598C-496C-A742-6D557C1979DD}" dt="2024-05-15T11:54:22.061" v="372" actId="26606"/>
          <ac:spMkLst>
            <pc:docMk/>
            <pc:sldMk cId="649331258" sldId="277"/>
            <ac:spMk id="40" creationId="{D6705569-F545-4F47-A260-A9202826EA20}"/>
          </ac:spMkLst>
        </pc:spChg>
      </pc:sldChg>
      <pc:sldChg chg="addSp delSp modSp add mod setBg delDesignElem">
        <pc:chgData name="Hồ Đức Vũ" userId="d1127ea5-a8e7-4546-b1cb-8f2d42885fa1" providerId="ADAL" clId="{DFB1753A-598C-496C-A742-6D557C1979DD}" dt="2024-05-15T11:54:57.949" v="387" actId="1076"/>
        <pc:sldMkLst>
          <pc:docMk/>
          <pc:sldMk cId="1006453233" sldId="278"/>
        </pc:sldMkLst>
        <pc:spChg chg="add del">
          <ac:chgData name="Hồ Đức Vũ" userId="d1127ea5-a8e7-4546-b1cb-8f2d42885fa1" providerId="ADAL" clId="{DFB1753A-598C-496C-A742-6D557C1979DD}" dt="2024-05-15T11:54:42.028" v="380" actId="26606"/>
          <ac:spMkLst>
            <pc:docMk/>
            <pc:sldMk cId="1006453233" sldId="278"/>
            <ac:spMk id="9" creationId="{6753252F-4873-4F63-801D-CC719279A7D5}"/>
          </ac:spMkLst>
        </pc:spChg>
        <pc:spChg chg="add del">
          <ac:chgData name="Hồ Đức Vũ" userId="d1127ea5-a8e7-4546-b1cb-8f2d42885fa1" providerId="ADAL" clId="{DFB1753A-598C-496C-A742-6D557C1979DD}" dt="2024-05-15T11:54:42.028" v="380" actId="26606"/>
          <ac:spMkLst>
            <pc:docMk/>
            <pc:sldMk cId="1006453233" sldId="278"/>
            <ac:spMk id="11" creationId="{047C8CCB-F95D-4249-92DD-651249D3535A}"/>
          </ac:spMkLst>
        </pc:spChg>
        <pc:spChg chg="add">
          <ac:chgData name="Hồ Đức Vũ" userId="d1127ea5-a8e7-4546-b1cb-8f2d42885fa1" providerId="ADAL" clId="{DFB1753A-598C-496C-A742-6D557C1979DD}" dt="2024-05-15T11:54:42.028" v="380" actId="26606"/>
          <ac:spMkLst>
            <pc:docMk/>
            <pc:sldMk cId="1006453233" sldId="278"/>
            <ac:spMk id="13" creationId="{6753252F-4873-4F63-801D-CC719279A7D5}"/>
          </ac:spMkLst>
        </pc:spChg>
        <pc:spChg chg="del">
          <ac:chgData name="Hồ Đức Vũ" userId="d1127ea5-a8e7-4546-b1cb-8f2d42885fa1" providerId="ADAL" clId="{DFB1753A-598C-496C-A742-6D557C1979DD}" dt="2024-05-15T11:54:31.868" v="374"/>
          <ac:spMkLst>
            <pc:docMk/>
            <pc:sldMk cId="1006453233" sldId="278"/>
            <ac:spMk id="14" creationId="{6753252F-4873-4F63-801D-CC719279A7D5}"/>
          </ac:spMkLst>
        </pc:spChg>
        <pc:spChg chg="del">
          <ac:chgData name="Hồ Đức Vũ" userId="d1127ea5-a8e7-4546-b1cb-8f2d42885fa1" providerId="ADAL" clId="{DFB1753A-598C-496C-A742-6D557C1979DD}" dt="2024-05-15T11:54:31.868" v="374"/>
          <ac:spMkLst>
            <pc:docMk/>
            <pc:sldMk cId="1006453233" sldId="278"/>
            <ac:spMk id="16" creationId="{047C8CCB-F95D-4249-92DD-651249D3535A}"/>
          </ac:spMkLst>
        </pc:spChg>
        <pc:spChg chg="add">
          <ac:chgData name="Hồ Đức Vũ" userId="d1127ea5-a8e7-4546-b1cb-8f2d42885fa1" providerId="ADAL" clId="{DFB1753A-598C-496C-A742-6D557C1979DD}" dt="2024-05-15T11:54:42.028" v="380" actId="26606"/>
          <ac:spMkLst>
            <pc:docMk/>
            <pc:sldMk cId="1006453233" sldId="278"/>
            <ac:spMk id="18" creationId="{047C8CCB-F95D-4249-92DD-651249D3535A}"/>
          </ac:spMkLst>
        </pc:spChg>
        <pc:picChg chg="del mod">
          <ac:chgData name="Hồ Đức Vũ" userId="d1127ea5-a8e7-4546-b1cb-8f2d42885fa1" providerId="ADAL" clId="{DFB1753A-598C-496C-A742-6D557C1979DD}" dt="2024-05-15T11:54:36.058" v="376" actId="478"/>
          <ac:picMkLst>
            <pc:docMk/>
            <pc:sldMk cId="1006453233" sldId="278"/>
            <ac:picMk id="4" creationId="{55FB6C6F-88E0-0348-D02A-FB6EC1C4E11B}"/>
          </ac:picMkLst>
        </pc:picChg>
        <pc:picChg chg="add mod">
          <ac:chgData name="Hồ Đức Vũ" userId="d1127ea5-a8e7-4546-b1cb-8f2d42885fa1" providerId="ADAL" clId="{DFB1753A-598C-496C-A742-6D557C1979DD}" dt="2024-05-15T11:54:57.949" v="387" actId="1076"/>
          <ac:picMkLst>
            <pc:docMk/>
            <pc:sldMk cId="1006453233" sldId="278"/>
            <ac:picMk id="5" creationId="{36B0C673-31D6-7CC4-8AA4-2837F534769F}"/>
          </ac:picMkLst>
        </pc:picChg>
      </pc:sldChg>
      <pc:sldChg chg="addSp delSp modSp add mod setBg addAnim delAnim delDesignElem">
        <pc:chgData name="Hồ Đức Vũ" userId="d1127ea5-a8e7-4546-b1cb-8f2d42885fa1" providerId="ADAL" clId="{DFB1753A-598C-496C-A742-6D557C1979DD}" dt="2024-05-15T12:06:39.462" v="1019" actId="1076"/>
        <pc:sldMkLst>
          <pc:docMk/>
          <pc:sldMk cId="4150494853" sldId="279"/>
        </pc:sldMkLst>
        <pc:spChg chg="mod">
          <ac:chgData name="Hồ Đức Vũ" userId="d1127ea5-a8e7-4546-b1cb-8f2d42885fa1" providerId="ADAL" clId="{DFB1753A-598C-496C-A742-6D557C1979DD}" dt="2024-05-15T12:06:24.681" v="1015" actId="1076"/>
          <ac:spMkLst>
            <pc:docMk/>
            <pc:sldMk cId="4150494853" sldId="279"/>
            <ac:spMk id="2" creationId="{80AEA568-C4BF-EECE-2AB8-3F98A5848336}"/>
          </ac:spMkLst>
        </pc:spChg>
        <pc:spChg chg="add del">
          <ac:chgData name="Hồ Đức Vũ" userId="d1127ea5-a8e7-4546-b1cb-8f2d42885fa1" providerId="ADAL" clId="{DFB1753A-598C-496C-A742-6D557C1979DD}" dt="2024-05-15T12:06:16.709" v="1012" actId="26606"/>
          <ac:spMkLst>
            <pc:docMk/>
            <pc:sldMk cId="4150494853" sldId="279"/>
            <ac:spMk id="10" creationId="{6753252F-4873-4F63-801D-CC719279A7D5}"/>
          </ac:spMkLst>
        </pc:spChg>
        <pc:spChg chg="add del">
          <ac:chgData name="Hồ Đức Vũ" userId="d1127ea5-a8e7-4546-b1cb-8f2d42885fa1" providerId="ADAL" clId="{DFB1753A-598C-496C-A742-6D557C1979DD}" dt="2024-05-15T12:06:16.709" v="1012" actId="26606"/>
          <ac:spMkLst>
            <pc:docMk/>
            <pc:sldMk cId="4150494853" sldId="279"/>
            <ac:spMk id="12" creationId="{047C8CCB-F95D-4249-92DD-651249D3535A}"/>
          </ac:spMkLst>
        </pc:spChg>
        <pc:spChg chg="del">
          <ac:chgData name="Hồ Đức Vũ" userId="d1127ea5-a8e7-4546-b1cb-8f2d42885fa1" providerId="ADAL" clId="{DFB1753A-598C-496C-A742-6D557C1979DD}" dt="2024-05-15T11:55:01.009" v="389"/>
          <ac:spMkLst>
            <pc:docMk/>
            <pc:sldMk cId="4150494853" sldId="279"/>
            <ac:spMk id="13" creationId="{6753252F-4873-4F63-801D-CC719279A7D5}"/>
          </ac:spMkLst>
        </pc:spChg>
        <pc:spChg chg="del">
          <ac:chgData name="Hồ Đức Vũ" userId="d1127ea5-a8e7-4546-b1cb-8f2d42885fa1" providerId="ADAL" clId="{DFB1753A-598C-496C-A742-6D557C1979DD}" dt="2024-05-15T11:55:01.009" v="389"/>
          <ac:spMkLst>
            <pc:docMk/>
            <pc:sldMk cId="4150494853" sldId="279"/>
            <ac:spMk id="18" creationId="{047C8CCB-F95D-4249-92DD-651249D3535A}"/>
          </ac:spMkLst>
        </pc:spChg>
        <pc:spChg chg="add del">
          <ac:chgData name="Hồ Đức Vũ" userId="d1127ea5-a8e7-4546-b1cb-8f2d42885fa1" providerId="ADAL" clId="{DFB1753A-598C-496C-A742-6D557C1979DD}" dt="2024-05-15T12:06:16.709" v="1012" actId="26606"/>
          <ac:spMkLst>
            <pc:docMk/>
            <pc:sldMk cId="4150494853" sldId="279"/>
            <ac:spMk id="19" creationId="{5B9CE10B-7217-4727-A3A7-5DF664DEB4F7}"/>
          </ac:spMkLst>
        </pc:spChg>
        <pc:spChg chg="add del">
          <ac:chgData name="Hồ Đức Vũ" userId="d1127ea5-a8e7-4546-b1cb-8f2d42885fa1" providerId="ADAL" clId="{DFB1753A-598C-496C-A742-6D557C1979DD}" dt="2024-05-15T12:06:16.709" v="1012" actId="26606"/>
          <ac:spMkLst>
            <pc:docMk/>
            <pc:sldMk cId="4150494853" sldId="279"/>
            <ac:spMk id="25" creationId="{04357C93-F0CB-4A1C-8F77-4E9063789819}"/>
          </ac:spMkLst>
        </pc:spChg>
        <pc:grpChg chg="add del">
          <ac:chgData name="Hồ Đức Vũ" userId="d1127ea5-a8e7-4546-b1cb-8f2d42885fa1" providerId="ADAL" clId="{DFB1753A-598C-496C-A742-6D557C1979DD}" dt="2024-05-15T12:06:16.709" v="1012" actId="26606"/>
          <ac:grpSpMkLst>
            <pc:docMk/>
            <pc:sldMk cId="4150494853" sldId="279"/>
            <ac:grpSpMk id="21" creationId="{3AF6A671-C637-4547-85F4-51B6D1881399}"/>
          </ac:grpSpMkLst>
        </pc:grpChg>
        <pc:picChg chg="add mod">
          <ac:chgData name="Hồ Đức Vũ" userId="d1127ea5-a8e7-4546-b1cb-8f2d42885fa1" providerId="ADAL" clId="{DFB1753A-598C-496C-A742-6D557C1979DD}" dt="2024-05-15T12:06:27.291" v="1016" actId="1076"/>
          <ac:picMkLst>
            <pc:docMk/>
            <pc:sldMk cId="4150494853" sldId="279"/>
            <ac:picMk id="4" creationId="{5FE99D85-1905-E43C-A7CF-3CBEDF9CD112}"/>
          </ac:picMkLst>
        </pc:picChg>
        <pc:picChg chg="del mod">
          <ac:chgData name="Hồ Đức Vũ" userId="d1127ea5-a8e7-4546-b1cb-8f2d42885fa1" providerId="ADAL" clId="{DFB1753A-598C-496C-A742-6D557C1979DD}" dt="2024-05-15T11:55:04.253" v="391" actId="478"/>
          <ac:picMkLst>
            <pc:docMk/>
            <pc:sldMk cId="4150494853" sldId="279"/>
            <ac:picMk id="5" creationId="{36B0C673-31D6-7CC4-8AA4-2837F534769F}"/>
          </ac:picMkLst>
        </pc:picChg>
        <pc:picChg chg="add del mod">
          <ac:chgData name="Hồ Đức Vũ" userId="d1127ea5-a8e7-4546-b1cb-8f2d42885fa1" providerId="ADAL" clId="{DFB1753A-598C-496C-A742-6D557C1979DD}" dt="2024-05-15T11:55:30.186" v="402" actId="478"/>
          <ac:picMkLst>
            <pc:docMk/>
            <pc:sldMk cId="4150494853" sldId="279"/>
            <ac:picMk id="7" creationId="{00EB9813-1886-6C69-9009-82EEB5AC7449}"/>
          </ac:picMkLst>
        </pc:picChg>
        <pc:picChg chg="add del mod">
          <ac:chgData name="Hồ Đức Vũ" userId="d1127ea5-a8e7-4546-b1cb-8f2d42885fa1" providerId="ADAL" clId="{DFB1753A-598C-496C-A742-6D557C1979DD}" dt="2024-05-15T12:05:53.084" v="1001" actId="478"/>
          <ac:picMkLst>
            <pc:docMk/>
            <pc:sldMk cId="4150494853" sldId="279"/>
            <ac:picMk id="9" creationId="{865A3B9A-28A2-B53A-93E8-E74D13CEF7D1}"/>
          </ac:picMkLst>
        </pc:picChg>
        <pc:picChg chg="add mod">
          <ac:chgData name="Hồ Đức Vũ" userId="d1127ea5-a8e7-4546-b1cb-8f2d42885fa1" providerId="ADAL" clId="{DFB1753A-598C-496C-A742-6D557C1979DD}" dt="2024-05-15T12:06:39.462" v="1019" actId="1076"/>
          <ac:picMkLst>
            <pc:docMk/>
            <pc:sldMk cId="4150494853" sldId="279"/>
            <ac:picMk id="14" creationId="{865A707B-454A-97FC-CCEA-865D9663CD48}"/>
          </ac:picMkLst>
        </pc:picChg>
      </pc:sldChg>
      <pc:sldChg chg="addSp delSp modSp add mod setBg delDesignElem">
        <pc:chgData name="Hồ Đức Vũ" userId="d1127ea5-a8e7-4546-b1cb-8f2d42885fa1" providerId="ADAL" clId="{DFB1753A-598C-496C-A742-6D557C1979DD}" dt="2024-05-15T11:59:16.430" v="987" actId="1076"/>
        <pc:sldMkLst>
          <pc:docMk/>
          <pc:sldMk cId="3363800791" sldId="280"/>
        </pc:sldMkLst>
        <pc:spChg chg="mod">
          <ac:chgData name="Hồ Đức Vũ" userId="d1127ea5-a8e7-4546-b1cb-8f2d42885fa1" providerId="ADAL" clId="{DFB1753A-598C-496C-A742-6D557C1979DD}" dt="2024-05-15T11:56:33.964" v="424" actId="26606"/>
          <ac:spMkLst>
            <pc:docMk/>
            <pc:sldMk cId="3363800791" sldId="280"/>
            <ac:spMk id="2" creationId="{80AEA568-C4BF-EECE-2AB8-3F98A5848336}"/>
          </ac:spMkLst>
        </pc:spChg>
        <pc:spChg chg="add mod">
          <ac:chgData name="Hồ Đức Vũ" userId="d1127ea5-a8e7-4546-b1cb-8f2d42885fa1" providerId="ADAL" clId="{DFB1753A-598C-496C-A742-6D557C1979DD}" dt="2024-05-15T11:59:16.430" v="987" actId="1076"/>
          <ac:spMkLst>
            <pc:docMk/>
            <pc:sldMk cId="3363800791" sldId="280"/>
            <ac:spMk id="8" creationId="{6A18BDCB-DCF5-466F-6CB7-43BBF0B709BC}"/>
          </ac:spMkLst>
        </pc:spChg>
        <pc:spChg chg="add del">
          <ac:chgData name="Hồ Đức Vũ" userId="d1127ea5-a8e7-4546-b1cb-8f2d42885fa1" providerId="ADAL" clId="{DFB1753A-598C-496C-A742-6D557C1979DD}" dt="2024-05-15T11:56:33.964" v="424" actId="26606"/>
          <ac:spMkLst>
            <pc:docMk/>
            <pc:sldMk cId="3363800791" sldId="280"/>
            <ac:spMk id="10" creationId="{6753252F-4873-4F63-801D-CC719279A7D5}"/>
          </ac:spMkLst>
        </pc:spChg>
        <pc:spChg chg="add del">
          <ac:chgData name="Hồ Đức Vũ" userId="d1127ea5-a8e7-4546-b1cb-8f2d42885fa1" providerId="ADAL" clId="{DFB1753A-598C-496C-A742-6D557C1979DD}" dt="2024-05-15T11:56:33.964" v="424" actId="26606"/>
          <ac:spMkLst>
            <pc:docMk/>
            <pc:sldMk cId="3363800791" sldId="280"/>
            <ac:spMk id="12" creationId="{047C8CCB-F95D-4249-92DD-651249D3535A}"/>
          </ac:spMkLst>
        </pc:spChg>
        <pc:spChg chg="del">
          <ac:chgData name="Hồ Đức Vũ" userId="d1127ea5-a8e7-4546-b1cb-8f2d42885fa1" providerId="ADAL" clId="{DFB1753A-598C-496C-A742-6D557C1979DD}" dt="2024-05-15T11:55:35.044" v="404"/>
          <ac:spMkLst>
            <pc:docMk/>
            <pc:sldMk cId="3363800791" sldId="280"/>
            <ac:spMk id="13" creationId="{6753252F-4873-4F63-801D-CC719279A7D5}"/>
          </ac:spMkLst>
        </pc:spChg>
        <pc:spChg chg="add del">
          <ac:chgData name="Hồ Đức Vũ" userId="d1127ea5-a8e7-4546-b1cb-8f2d42885fa1" providerId="ADAL" clId="{DFB1753A-598C-496C-A742-6D557C1979DD}" dt="2024-05-15T11:56:33.964" v="424" actId="26606"/>
          <ac:spMkLst>
            <pc:docMk/>
            <pc:sldMk cId="3363800791" sldId="280"/>
            <ac:spMk id="17" creationId="{932495F0-C5CB-4823-AE70-EED61EBAB1BD}"/>
          </ac:spMkLst>
        </pc:spChg>
        <pc:spChg chg="del">
          <ac:chgData name="Hồ Đức Vũ" userId="d1127ea5-a8e7-4546-b1cb-8f2d42885fa1" providerId="ADAL" clId="{DFB1753A-598C-496C-A742-6D557C1979DD}" dt="2024-05-15T11:55:35.044" v="404"/>
          <ac:spMkLst>
            <pc:docMk/>
            <pc:sldMk cId="3363800791" sldId="280"/>
            <ac:spMk id="18" creationId="{047C8CCB-F95D-4249-92DD-651249D3535A}"/>
          </ac:spMkLst>
        </pc:spChg>
        <pc:spChg chg="add del">
          <ac:chgData name="Hồ Đức Vũ" userId="d1127ea5-a8e7-4546-b1cb-8f2d42885fa1" providerId="ADAL" clId="{DFB1753A-598C-496C-A742-6D557C1979DD}" dt="2024-05-15T11:56:33.964" v="424" actId="26606"/>
          <ac:spMkLst>
            <pc:docMk/>
            <pc:sldMk cId="3363800791" sldId="280"/>
            <ac:spMk id="19" creationId="{CB8B9C25-D80D-48EC-B83A-231219A80C3F}"/>
          </ac:spMkLst>
        </pc:spChg>
        <pc:spChg chg="add del">
          <ac:chgData name="Hồ Đức Vũ" userId="d1127ea5-a8e7-4546-b1cb-8f2d42885fa1" providerId="ADAL" clId="{DFB1753A-598C-496C-A742-6D557C1979DD}" dt="2024-05-15T11:56:33.964" v="424" actId="26606"/>
          <ac:spMkLst>
            <pc:docMk/>
            <pc:sldMk cId="3363800791" sldId="280"/>
            <ac:spMk id="21" creationId="{601CC70B-8875-45A1-8AFD-7D546E3C0C16}"/>
          </ac:spMkLst>
        </pc:spChg>
        <pc:picChg chg="add mod">
          <ac:chgData name="Hồ Đức Vũ" userId="d1127ea5-a8e7-4546-b1cb-8f2d42885fa1" providerId="ADAL" clId="{DFB1753A-598C-496C-A742-6D557C1979DD}" dt="2024-05-15T11:56:41.674" v="427" actId="1076"/>
          <ac:picMkLst>
            <pc:docMk/>
            <pc:sldMk cId="3363800791" sldId="280"/>
            <ac:picMk id="4" creationId="{5E3FD1EF-ACBF-6C7C-A5B0-96CC9576D205}"/>
          </ac:picMkLst>
        </pc:picChg>
        <pc:picChg chg="del mod">
          <ac:chgData name="Hồ Đức Vũ" userId="d1127ea5-a8e7-4546-b1cb-8f2d42885fa1" providerId="ADAL" clId="{DFB1753A-598C-496C-A742-6D557C1979DD}" dt="2024-05-15T11:55:37.657" v="406" actId="478"/>
          <ac:picMkLst>
            <pc:docMk/>
            <pc:sldMk cId="3363800791" sldId="280"/>
            <ac:picMk id="5" creationId="{36B0C673-31D6-7CC4-8AA4-2837F534769F}"/>
          </ac:picMkLst>
        </pc:picChg>
        <pc:picChg chg="add mod">
          <ac:chgData name="Hồ Đức Vũ" userId="d1127ea5-a8e7-4546-b1cb-8f2d42885fa1" providerId="ADAL" clId="{DFB1753A-598C-496C-A742-6D557C1979DD}" dt="2024-05-15T11:56:43.551" v="428" actId="1076"/>
          <ac:picMkLst>
            <pc:docMk/>
            <pc:sldMk cId="3363800791" sldId="280"/>
            <ac:picMk id="7" creationId="{D1B9C355-32E4-7C3F-8467-9672079C9CD4}"/>
          </ac:picMkLst>
        </pc:picChg>
      </pc:sldChg>
      <pc:sldChg chg="delSp modSp add mod setBg delDesignElem">
        <pc:chgData name="Hồ Đức Vũ" userId="d1127ea5-a8e7-4546-b1cb-8f2d42885fa1" providerId="ADAL" clId="{DFB1753A-598C-496C-A742-6D557C1979DD}" dt="2024-05-15T12:09:16.335" v="1034" actId="20577"/>
        <pc:sldMkLst>
          <pc:docMk/>
          <pc:sldMk cId="2046975686" sldId="281"/>
        </pc:sldMkLst>
        <pc:spChg chg="mod">
          <ac:chgData name="Hồ Đức Vũ" userId="d1127ea5-a8e7-4546-b1cb-8f2d42885fa1" providerId="ADAL" clId="{DFB1753A-598C-496C-A742-6D557C1979DD}" dt="2024-05-15T12:09:16.335" v="1034" actId="20577"/>
          <ac:spMkLst>
            <pc:docMk/>
            <pc:sldMk cId="2046975686" sldId="281"/>
            <ac:spMk id="2" creationId="{80AEA568-C4BF-EECE-2AB8-3F98A5848336}"/>
          </ac:spMkLst>
        </pc:spChg>
        <pc:spChg chg="del">
          <ac:chgData name="Hồ Đức Vũ" userId="d1127ea5-a8e7-4546-b1cb-8f2d42885fa1" providerId="ADAL" clId="{DFB1753A-598C-496C-A742-6D557C1979DD}" dt="2024-05-15T12:08:59.938" v="1021"/>
          <ac:spMkLst>
            <pc:docMk/>
            <pc:sldMk cId="2046975686" sldId="281"/>
            <ac:spMk id="10" creationId="{6753252F-4873-4F63-801D-CC719279A7D5}"/>
          </ac:spMkLst>
        </pc:spChg>
        <pc:spChg chg="del">
          <ac:chgData name="Hồ Đức Vũ" userId="d1127ea5-a8e7-4546-b1cb-8f2d42885fa1" providerId="ADAL" clId="{DFB1753A-598C-496C-A742-6D557C1979DD}" dt="2024-05-15T12:08:59.938" v="1021"/>
          <ac:spMkLst>
            <pc:docMk/>
            <pc:sldMk cId="2046975686" sldId="281"/>
            <ac:spMk id="12" creationId="{047C8CCB-F95D-4249-92DD-651249D3535A}"/>
          </ac:spMkLst>
        </pc:spChg>
        <pc:picChg chg="del">
          <ac:chgData name="Hồ Đức Vũ" userId="d1127ea5-a8e7-4546-b1cb-8f2d42885fa1" providerId="ADAL" clId="{DFB1753A-598C-496C-A742-6D557C1979DD}" dt="2024-05-15T12:09:02.394" v="1022" actId="478"/>
          <ac:picMkLst>
            <pc:docMk/>
            <pc:sldMk cId="2046975686" sldId="281"/>
            <ac:picMk id="4" creationId="{5FE99D85-1905-E43C-A7CF-3CBEDF9CD112}"/>
          </ac:picMkLst>
        </pc:picChg>
        <pc:picChg chg="del">
          <ac:chgData name="Hồ Đức Vũ" userId="d1127ea5-a8e7-4546-b1cb-8f2d42885fa1" providerId="ADAL" clId="{DFB1753A-598C-496C-A742-6D557C1979DD}" dt="2024-05-15T12:09:03.769" v="1023" actId="478"/>
          <ac:picMkLst>
            <pc:docMk/>
            <pc:sldMk cId="2046975686" sldId="281"/>
            <ac:picMk id="14" creationId="{865A707B-454A-97FC-CCEA-865D9663CD48}"/>
          </ac:picMkLst>
        </pc:picChg>
      </pc:sldChg>
      <pc:sldChg chg="addSp delSp modSp add mod setBg delDesignElem">
        <pc:chgData name="Hồ Đức Vũ" userId="d1127ea5-a8e7-4546-b1cb-8f2d42885fa1" providerId="ADAL" clId="{DFB1753A-598C-496C-A742-6D557C1979DD}" dt="2024-05-15T12:09:34.884" v="1056" actId="26606"/>
        <pc:sldMkLst>
          <pc:docMk/>
          <pc:sldMk cId="969750663" sldId="282"/>
        </pc:sldMkLst>
        <pc:spChg chg="mod">
          <ac:chgData name="Hồ Đức Vũ" userId="d1127ea5-a8e7-4546-b1cb-8f2d42885fa1" providerId="ADAL" clId="{DFB1753A-598C-496C-A742-6D557C1979DD}" dt="2024-05-15T12:09:31.043" v="1055" actId="20577"/>
          <ac:spMkLst>
            <pc:docMk/>
            <pc:sldMk cId="969750663" sldId="282"/>
            <ac:spMk id="2" creationId="{8DEA8CCF-E371-CEE5-6F89-E044239E8C53}"/>
          </ac:spMkLst>
        </pc:spChg>
        <pc:spChg chg="add">
          <ac:chgData name="Hồ Đức Vũ" userId="d1127ea5-a8e7-4546-b1cb-8f2d42885fa1" providerId="ADAL" clId="{DFB1753A-598C-496C-A742-6D557C1979DD}" dt="2024-05-15T12:09:34.884" v="1056" actId="26606"/>
          <ac:spMkLst>
            <pc:docMk/>
            <pc:sldMk cId="969750663" sldId="282"/>
            <ac:spMk id="31" creationId="{D47766EE-4192-4B2D-A5A0-F60F9A5F743F}"/>
          </ac:spMkLst>
        </pc:spChg>
        <pc:spChg chg="add">
          <ac:chgData name="Hồ Đức Vũ" userId="d1127ea5-a8e7-4546-b1cb-8f2d42885fa1" providerId="ADAL" clId="{DFB1753A-598C-496C-A742-6D557C1979DD}" dt="2024-05-15T12:09:34.884" v="1056" actId="26606"/>
          <ac:spMkLst>
            <pc:docMk/>
            <pc:sldMk cId="969750663" sldId="282"/>
            <ac:spMk id="33" creationId="{D6705569-F545-4F47-A260-A9202826EA20}"/>
          </ac:spMkLst>
        </pc:spChg>
        <pc:spChg chg="del">
          <ac:chgData name="Hồ Đức Vũ" userId="d1127ea5-a8e7-4546-b1cb-8f2d42885fa1" providerId="ADAL" clId="{DFB1753A-598C-496C-A742-6D557C1979DD}" dt="2024-05-15T12:09:20.135" v="1036"/>
          <ac:spMkLst>
            <pc:docMk/>
            <pc:sldMk cId="969750663" sldId="282"/>
            <ac:spMk id="38" creationId="{D47766EE-4192-4B2D-A5A0-F60F9A5F743F}"/>
          </ac:spMkLst>
        </pc:spChg>
        <pc:spChg chg="del">
          <ac:chgData name="Hồ Đức Vũ" userId="d1127ea5-a8e7-4546-b1cb-8f2d42885fa1" providerId="ADAL" clId="{DFB1753A-598C-496C-A742-6D557C1979DD}" dt="2024-05-15T12:09:20.135" v="1036"/>
          <ac:spMkLst>
            <pc:docMk/>
            <pc:sldMk cId="969750663" sldId="282"/>
            <ac:spMk id="40" creationId="{D6705569-F545-4F47-A260-A9202826EA20}"/>
          </ac:spMkLst>
        </pc:spChg>
      </pc:sldChg>
      <pc:sldChg chg="addSp delSp modSp add mod ord setBg modAnim delDesignElem">
        <pc:chgData name="Hồ Đức Vũ" userId="d1127ea5-a8e7-4546-b1cb-8f2d42885fa1" providerId="ADAL" clId="{DFB1753A-598C-496C-A742-6D557C1979DD}" dt="2024-05-15T12:14:16.194" v="1162" actId="26606"/>
        <pc:sldMkLst>
          <pc:docMk/>
          <pc:sldMk cId="2912882503" sldId="283"/>
        </pc:sldMkLst>
        <pc:spChg chg="mod">
          <ac:chgData name="Hồ Đức Vũ" userId="d1127ea5-a8e7-4546-b1cb-8f2d42885fa1" providerId="ADAL" clId="{DFB1753A-598C-496C-A742-6D557C1979DD}" dt="2024-05-15T12:14:10.685" v="1161" actId="20577"/>
          <ac:spMkLst>
            <pc:docMk/>
            <pc:sldMk cId="2912882503" sldId="283"/>
            <ac:spMk id="2" creationId="{8DEA8CCF-E371-CEE5-6F89-E044239E8C53}"/>
          </ac:spMkLst>
        </pc:spChg>
        <pc:spChg chg="add">
          <ac:chgData name="Hồ Đức Vũ" userId="d1127ea5-a8e7-4546-b1cb-8f2d42885fa1" providerId="ADAL" clId="{DFB1753A-598C-496C-A742-6D557C1979DD}" dt="2024-05-15T12:14:16.194" v="1162" actId="26606"/>
          <ac:spMkLst>
            <pc:docMk/>
            <pc:sldMk cId="2912882503" sldId="283"/>
            <ac:spMk id="28" creationId="{D47766EE-4192-4B2D-A5A0-F60F9A5F743F}"/>
          </ac:spMkLst>
        </pc:spChg>
        <pc:spChg chg="add">
          <ac:chgData name="Hồ Đức Vũ" userId="d1127ea5-a8e7-4546-b1cb-8f2d42885fa1" providerId="ADAL" clId="{DFB1753A-598C-496C-A742-6D557C1979DD}" dt="2024-05-15T12:14:16.194" v="1162" actId="26606"/>
          <ac:spMkLst>
            <pc:docMk/>
            <pc:sldMk cId="2912882503" sldId="283"/>
            <ac:spMk id="29" creationId="{D6705569-F545-4F47-A260-A9202826EA20}"/>
          </ac:spMkLst>
        </pc:spChg>
        <pc:spChg chg="del">
          <ac:chgData name="Hồ Đức Vũ" userId="d1127ea5-a8e7-4546-b1cb-8f2d42885fa1" providerId="ADAL" clId="{DFB1753A-598C-496C-A742-6D557C1979DD}" dt="2024-05-15T12:13:38.861" v="1065"/>
          <ac:spMkLst>
            <pc:docMk/>
            <pc:sldMk cId="2912882503" sldId="283"/>
            <ac:spMk id="31" creationId="{D47766EE-4192-4B2D-A5A0-F60F9A5F743F}"/>
          </ac:spMkLst>
        </pc:spChg>
        <pc:spChg chg="del">
          <ac:chgData name="Hồ Đức Vũ" userId="d1127ea5-a8e7-4546-b1cb-8f2d42885fa1" providerId="ADAL" clId="{DFB1753A-598C-496C-A742-6D557C1979DD}" dt="2024-05-15T12:13:38.861" v="1065"/>
          <ac:spMkLst>
            <pc:docMk/>
            <pc:sldMk cId="2912882503" sldId="283"/>
            <ac:spMk id="33" creationId="{D6705569-F545-4F47-A260-A9202826EA20}"/>
          </ac:spMkLst>
        </pc:spChg>
      </pc:sldChg>
      <pc:sldChg chg="addSp delSp modSp add mod setBg delDesignElem">
        <pc:chgData name="Hồ Đức Vũ" userId="d1127ea5-a8e7-4546-b1cb-8f2d42885fa1" providerId="ADAL" clId="{DFB1753A-598C-496C-A742-6D557C1979DD}" dt="2024-05-15T12:14:31.150" v="1185" actId="26606"/>
        <pc:sldMkLst>
          <pc:docMk/>
          <pc:sldMk cId="3088656225" sldId="284"/>
        </pc:sldMkLst>
        <pc:spChg chg="mod">
          <ac:chgData name="Hồ Đức Vũ" userId="d1127ea5-a8e7-4546-b1cb-8f2d42885fa1" providerId="ADAL" clId="{DFB1753A-598C-496C-A742-6D557C1979DD}" dt="2024-05-15T12:14:28.580" v="1184" actId="20577"/>
          <ac:spMkLst>
            <pc:docMk/>
            <pc:sldMk cId="3088656225" sldId="284"/>
            <ac:spMk id="2" creationId="{8DEA8CCF-E371-CEE5-6F89-E044239E8C53}"/>
          </ac:spMkLst>
        </pc:spChg>
        <pc:spChg chg="del">
          <ac:chgData name="Hồ Đức Vũ" userId="d1127ea5-a8e7-4546-b1cb-8f2d42885fa1" providerId="ADAL" clId="{DFB1753A-598C-496C-A742-6D557C1979DD}" dt="2024-05-15T12:14:23.614" v="1164"/>
          <ac:spMkLst>
            <pc:docMk/>
            <pc:sldMk cId="3088656225" sldId="284"/>
            <ac:spMk id="28" creationId="{D47766EE-4192-4B2D-A5A0-F60F9A5F743F}"/>
          </ac:spMkLst>
        </pc:spChg>
        <pc:spChg chg="del">
          <ac:chgData name="Hồ Đức Vũ" userId="d1127ea5-a8e7-4546-b1cb-8f2d42885fa1" providerId="ADAL" clId="{DFB1753A-598C-496C-A742-6D557C1979DD}" dt="2024-05-15T12:14:23.614" v="1164"/>
          <ac:spMkLst>
            <pc:docMk/>
            <pc:sldMk cId="3088656225" sldId="284"/>
            <ac:spMk id="29" creationId="{D6705569-F545-4F47-A260-A9202826EA20}"/>
          </ac:spMkLst>
        </pc:spChg>
        <pc:spChg chg="add">
          <ac:chgData name="Hồ Đức Vũ" userId="d1127ea5-a8e7-4546-b1cb-8f2d42885fa1" providerId="ADAL" clId="{DFB1753A-598C-496C-A742-6D557C1979DD}" dt="2024-05-15T12:14:31.150" v="1185" actId="26606"/>
          <ac:spMkLst>
            <pc:docMk/>
            <pc:sldMk cId="3088656225" sldId="284"/>
            <ac:spMk id="31" creationId="{D47766EE-4192-4B2D-A5A0-F60F9A5F743F}"/>
          </ac:spMkLst>
        </pc:spChg>
        <pc:spChg chg="add">
          <ac:chgData name="Hồ Đức Vũ" userId="d1127ea5-a8e7-4546-b1cb-8f2d42885fa1" providerId="ADAL" clId="{DFB1753A-598C-496C-A742-6D557C1979DD}" dt="2024-05-15T12:14:31.150" v="1185" actId="26606"/>
          <ac:spMkLst>
            <pc:docMk/>
            <pc:sldMk cId="3088656225" sldId="284"/>
            <ac:spMk id="33" creationId="{D6705569-F545-4F47-A260-A9202826EA20}"/>
          </ac:spMkLst>
        </pc:spChg>
      </pc:sldChg>
    </pc:docChg>
  </pc:docChgLst>
  <pc:docChgLst>
    <pc:chgData name="Huỳnh Vũ Đình Phước" userId="S::106200240@sv1.dut.udn.vn::5d7853cb-ef45-4c11-9395-5931eeaccd2a" providerId="AD" clId="Web-{8DA7BF38-3F53-A13D-25B0-01098639103C}"/>
    <pc:docChg chg="addSld modSld sldOrd">
      <pc:chgData name="Huỳnh Vũ Đình Phước" userId="S::106200240@sv1.dut.udn.vn::5d7853cb-ef45-4c11-9395-5931eeaccd2a" providerId="AD" clId="Web-{8DA7BF38-3F53-A13D-25B0-01098639103C}" dt="2024-05-16T09:37:47.945" v="267"/>
      <pc:docMkLst>
        <pc:docMk/>
      </pc:docMkLst>
      <pc:sldChg chg="addSp modSp">
        <pc:chgData name="Huỳnh Vũ Đình Phước" userId="S::106200240@sv1.dut.udn.vn::5d7853cb-ef45-4c11-9395-5931eeaccd2a" providerId="AD" clId="Web-{8DA7BF38-3F53-A13D-25B0-01098639103C}" dt="2024-05-16T09:16:11.944" v="135" actId="1076"/>
        <pc:sldMkLst>
          <pc:docMk/>
          <pc:sldMk cId="2046975686" sldId="281"/>
        </pc:sldMkLst>
        <pc:spChg chg="add mod">
          <ac:chgData name="Huỳnh Vũ Đình Phước" userId="S::106200240@sv1.dut.udn.vn::5d7853cb-ef45-4c11-9395-5931eeaccd2a" providerId="AD" clId="Web-{8DA7BF38-3F53-A13D-25B0-01098639103C}" dt="2024-05-16T09:16:06.069" v="134" actId="1076"/>
          <ac:spMkLst>
            <pc:docMk/>
            <pc:sldMk cId="2046975686" sldId="281"/>
            <ac:spMk id="4" creationId="{D8D7FD51-46D9-9183-5B13-332BDECD6E51}"/>
          </ac:spMkLst>
        </pc:spChg>
        <pc:picChg chg="add mod">
          <ac:chgData name="Huỳnh Vũ Đình Phước" userId="S::106200240@sv1.dut.udn.vn::5d7853cb-ef45-4c11-9395-5931eeaccd2a" providerId="AD" clId="Web-{8DA7BF38-3F53-A13D-25B0-01098639103C}" dt="2024-05-16T09:16:11.944" v="135" actId="1076"/>
          <ac:picMkLst>
            <pc:docMk/>
            <pc:sldMk cId="2046975686" sldId="281"/>
            <ac:picMk id="3" creationId="{1B1C2FF4-4CFD-71B6-CE94-04EAE7EE36DF}"/>
          </ac:picMkLst>
        </pc:picChg>
      </pc:sldChg>
      <pc:sldChg chg="addSp delSp modSp add ord replId">
        <pc:chgData name="Huỳnh Vũ Đình Phước" userId="S::106200240@sv1.dut.udn.vn::5d7853cb-ef45-4c11-9395-5931eeaccd2a" providerId="AD" clId="Web-{8DA7BF38-3F53-A13D-25B0-01098639103C}" dt="2024-05-16T09:36:39.396" v="255" actId="20577"/>
        <pc:sldMkLst>
          <pc:docMk/>
          <pc:sldMk cId="3391340892" sldId="285"/>
        </pc:sldMkLst>
        <pc:spChg chg="mod">
          <ac:chgData name="Huỳnh Vũ Đình Phước" userId="S::106200240@sv1.dut.udn.vn::5d7853cb-ef45-4c11-9395-5931eeaccd2a" providerId="AD" clId="Web-{8DA7BF38-3F53-A13D-25B0-01098639103C}" dt="2024-05-16T09:30:23.731" v="151" actId="20577"/>
          <ac:spMkLst>
            <pc:docMk/>
            <pc:sldMk cId="3391340892" sldId="285"/>
            <ac:spMk id="2" creationId="{80AEA568-C4BF-EECE-2AB8-3F98A5848336}"/>
          </ac:spMkLst>
        </pc:spChg>
        <pc:spChg chg="del mod">
          <ac:chgData name="Huỳnh Vũ Đình Phước" userId="S::106200240@sv1.dut.udn.vn::5d7853cb-ef45-4c11-9395-5931eeaccd2a" providerId="AD" clId="Web-{8DA7BF38-3F53-A13D-25B0-01098639103C}" dt="2024-05-16T09:29:54.808" v="139"/>
          <ac:spMkLst>
            <pc:docMk/>
            <pc:sldMk cId="3391340892" sldId="285"/>
            <ac:spMk id="4" creationId="{D8D7FD51-46D9-9183-5B13-332BDECD6E51}"/>
          </ac:spMkLst>
        </pc:spChg>
        <pc:spChg chg="add mod">
          <ac:chgData name="Huỳnh Vũ Đình Phước" userId="S::106200240@sv1.dut.udn.vn::5d7853cb-ef45-4c11-9395-5931eeaccd2a" providerId="AD" clId="Web-{8DA7BF38-3F53-A13D-25B0-01098639103C}" dt="2024-05-16T09:36:39.396" v="255" actId="20577"/>
          <ac:spMkLst>
            <pc:docMk/>
            <pc:sldMk cId="3391340892" sldId="285"/>
            <ac:spMk id="5" creationId="{79535483-7A76-58D2-237E-A622AD9807E3}"/>
          </ac:spMkLst>
        </pc:spChg>
        <pc:picChg chg="del">
          <ac:chgData name="Huỳnh Vũ Đình Phước" userId="S::106200240@sv1.dut.udn.vn::5d7853cb-ef45-4c11-9395-5931eeaccd2a" providerId="AD" clId="Web-{8DA7BF38-3F53-A13D-25B0-01098639103C}" dt="2024-05-16T09:29:55.543" v="140"/>
          <ac:picMkLst>
            <pc:docMk/>
            <pc:sldMk cId="3391340892" sldId="285"/>
            <ac:picMk id="3" creationId="{1B1C2FF4-4CFD-71B6-CE94-04EAE7EE36DF}"/>
          </ac:picMkLst>
        </pc:picChg>
      </pc:sldChg>
      <pc:sldChg chg="addSp delSp modSp new mod setBg setClrOvrMap">
        <pc:chgData name="Huỳnh Vũ Đình Phước" userId="S::106200240@sv1.dut.udn.vn::5d7853cb-ef45-4c11-9395-5931eeaccd2a" providerId="AD" clId="Web-{8DA7BF38-3F53-A13D-25B0-01098639103C}" dt="2024-05-16T09:37:47.945" v="267"/>
        <pc:sldMkLst>
          <pc:docMk/>
          <pc:sldMk cId="4025688049" sldId="286"/>
        </pc:sldMkLst>
        <pc:spChg chg="mod">
          <ac:chgData name="Huỳnh Vũ Đình Phước" userId="S::106200240@sv1.dut.udn.vn::5d7853cb-ef45-4c11-9395-5931eeaccd2a" providerId="AD" clId="Web-{8DA7BF38-3F53-A13D-25B0-01098639103C}" dt="2024-05-16T09:37:47.945" v="267"/>
          <ac:spMkLst>
            <pc:docMk/>
            <pc:sldMk cId="4025688049" sldId="286"/>
            <ac:spMk id="2" creationId="{F6263798-5056-7D86-9E8B-4FE6E9758389}"/>
          </ac:spMkLst>
        </pc:spChg>
        <pc:spChg chg="del">
          <ac:chgData name="Huỳnh Vũ Đình Phước" userId="S::106200240@sv1.dut.udn.vn::5d7853cb-ef45-4c11-9395-5931eeaccd2a" providerId="AD" clId="Web-{8DA7BF38-3F53-A13D-25B0-01098639103C}" dt="2024-05-16T09:37:40.179" v="266"/>
          <ac:spMkLst>
            <pc:docMk/>
            <pc:sldMk cId="4025688049" sldId="286"/>
            <ac:spMk id="3" creationId="{D414E8A9-6CDC-24B5-EEFA-60A3F298DE39}"/>
          </ac:spMkLst>
        </pc:spChg>
        <pc:spChg chg="add">
          <ac:chgData name="Huỳnh Vũ Đình Phước" userId="S::106200240@sv1.dut.udn.vn::5d7853cb-ef45-4c11-9395-5931eeaccd2a" providerId="AD" clId="Web-{8DA7BF38-3F53-A13D-25B0-01098639103C}" dt="2024-05-16T09:37:47.945" v="267"/>
          <ac:spMkLst>
            <pc:docMk/>
            <pc:sldMk cId="4025688049" sldId="286"/>
            <ac:spMk id="7" creationId="{66B332A4-D438-4773-A77F-5ED49A448D9D}"/>
          </ac:spMkLst>
        </pc:spChg>
        <pc:spChg chg="add">
          <ac:chgData name="Huỳnh Vũ Đình Phước" userId="S::106200240@sv1.dut.udn.vn::5d7853cb-ef45-4c11-9395-5931eeaccd2a" providerId="AD" clId="Web-{8DA7BF38-3F53-A13D-25B0-01098639103C}" dt="2024-05-16T09:37:47.945" v="267"/>
          <ac:spMkLst>
            <pc:docMk/>
            <pc:sldMk cId="4025688049" sldId="286"/>
            <ac:spMk id="9" creationId="{DF9AD32D-FF05-44F4-BD4D-9CEE89B71EB9}"/>
          </ac:spMkLst>
        </pc:spChg>
      </pc:sldChg>
    </pc:docChg>
  </pc:docChgLst>
  <pc:docChgLst>
    <pc:chgData name="Hồ Đức Vũ" userId="S::106200284@sv1.dut.udn.vn::d1127ea5-a8e7-4546-b1cb-8f2d42885fa1" providerId="AD" clId="Web-{4B4D5145-EC45-3C98-40B8-58F004374686}"/>
    <pc:docChg chg="delSld">
      <pc:chgData name="Hồ Đức Vũ" userId="S::106200284@sv1.dut.udn.vn::d1127ea5-a8e7-4546-b1cb-8f2d42885fa1" providerId="AD" clId="Web-{4B4D5145-EC45-3C98-40B8-58F004374686}" dt="2024-05-13T00:41:46.500" v="0"/>
      <pc:docMkLst>
        <pc:docMk/>
      </pc:docMkLst>
      <pc:sldChg chg="del">
        <pc:chgData name="Hồ Đức Vũ" userId="S::106200284@sv1.dut.udn.vn::d1127ea5-a8e7-4546-b1cb-8f2d42885fa1" providerId="AD" clId="Web-{4B4D5145-EC45-3C98-40B8-58F004374686}" dt="2024-05-13T00:41:46.500" v="0"/>
        <pc:sldMkLst>
          <pc:docMk/>
          <pc:sldMk cId="2734035218" sldId="257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3871D4-D672-4D42-953F-091C93AD53B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5522A76-A162-41A6-82ED-3FC95D0A4309}">
      <dgm:prSet/>
      <dgm:spPr/>
      <dgm:t>
        <a:bodyPr/>
        <a:lstStyle/>
        <a:p>
          <a:r>
            <a:rPr lang="en-US"/>
            <a:t>Cấu trúc Network.</a:t>
          </a:r>
        </a:p>
      </dgm:t>
    </dgm:pt>
    <dgm:pt modelId="{DC08148D-0E5D-4889-9C51-436A22D3F5B0}" type="parTrans" cxnId="{B307275D-C786-4587-8F16-060CB243529F}">
      <dgm:prSet/>
      <dgm:spPr/>
      <dgm:t>
        <a:bodyPr/>
        <a:lstStyle/>
        <a:p>
          <a:endParaRPr lang="en-US"/>
        </a:p>
      </dgm:t>
    </dgm:pt>
    <dgm:pt modelId="{CE04E59A-439A-431A-ADDC-4F27C2D61EF4}" type="sibTrans" cxnId="{B307275D-C786-4587-8F16-060CB243529F}">
      <dgm:prSet/>
      <dgm:spPr/>
      <dgm:t>
        <a:bodyPr/>
        <a:lstStyle/>
        <a:p>
          <a:endParaRPr lang="en-US"/>
        </a:p>
      </dgm:t>
    </dgm:pt>
    <dgm:pt modelId="{58EDC452-A5DA-48BE-B35D-3502553F1957}">
      <dgm:prSet/>
      <dgm:spPr/>
      <dgm:t>
        <a:bodyPr/>
        <a:lstStyle/>
        <a:p>
          <a:r>
            <a:rPr lang="en-US"/>
            <a:t>SDN Firewall.</a:t>
          </a:r>
        </a:p>
      </dgm:t>
    </dgm:pt>
    <dgm:pt modelId="{F47D9A33-04C1-4D47-ABD6-B3881A22CD36}" type="parTrans" cxnId="{2F6D7AA4-4FE8-418D-A8ED-376291C706BE}">
      <dgm:prSet/>
      <dgm:spPr/>
      <dgm:t>
        <a:bodyPr/>
        <a:lstStyle/>
        <a:p>
          <a:endParaRPr lang="en-US"/>
        </a:p>
      </dgm:t>
    </dgm:pt>
    <dgm:pt modelId="{709DD911-EEB7-4171-B259-9AF587C09D5A}" type="sibTrans" cxnId="{2F6D7AA4-4FE8-418D-A8ED-376291C706BE}">
      <dgm:prSet/>
      <dgm:spPr/>
      <dgm:t>
        <a:bodyPr/>
        <a:lstStyle/>
        <a:p>
          <a:endParaRPr lang="en-US"/>
        </a:p>
      </dgm:t>
    </dgm:pt>
    <dgm:pt modelId="{915CD829-2261-4C5C-AE5D-EF8DAECC11E8}">
      <dgm:prSet/>
      <dgm:spPr/>
      <dgm:t>
        <a:bodyPr/>
        <a:lstStyle/>
        <a:p>
          <a:r>
            <a:rPr lang="en-US"/>
            <a:t>Application</a:t>
          </a:r>
        </a:p>
      </dgm:t>
    </dgm:pt>
    <dgm:pt modelId="{99C90760-0364-466D-AEBA-BDDB700619B2}" type="parTrans" cxnId="{348F4C44-7C6E-4952-918E-D53A34AC9B8F}">
      <dgm:prSet/>
      <dgm:spPr/>
      <dgm:t>
        <a:bodyPr/>
        <a:lstStyle/>
        <a:p>
          <a:endParaRPr lang="en-US"/>
        </a:p>
      </dgm:t>
    </dgm:pt>
    <dgm:pt modelId="{BF0C122C-82BA-4762-970A-7478A970D15E}" type="sibTrans" cxnId="{348F4C44-7C6E-4952-918E-D53A34AC9B8F}">
      <dgm:prSet/>
      <dgm:spPr/>
      <dgm:t>
        <a:bodyPr/>
        <a:lstStyle/>
        <a:p>
          <a:endParaRPr lang="en-US"/>
        </a:p>
      </dgm:t>
    </dgm:pt>
    <dgm:pt modelId="{D709EE19-A502-4944-A5E8-2FF6055D0AB6}">
      <dgm:prSet/>
      <dgm:spPr/>
      <dgm:t>
        <a:bodyPr/>
        <a:lstStyle/>
        <a:p>
          <a:r>
            <a:rPr lang="en-US"/>
            <a:t>Kết luận.</a:t>
          </a:r>
        </a:p>
      </dgm:t>
    </dgm:pt>
    <dgm:pt modelId="{C43A5CE0-EFEC-451E-A0AA-26E1D2DF2C8D}" type="parTrans" cxnId="{C6ED4C97-0A72-43A3-A035-CDC0E1410BAE}">
      <dgm:prSet/>
      <dgm:spPr/>
      <dgm:t>
        <a:bodyPr/>
        <a:lstStyle/>
        <a:p>
          <a:endParaRPr lang="en-US"/>
        </a:p>
      </dgm:t>
    </dgm:pt>
    <dgm:pt modelId="{ADC00D7B-77AA-44F4-B0BE-A4C0C6630EC0}" type="sibTrans" cxnId="{C6ED4C97-0A72-43A3-A035-CDC0E1410BAE}">
      <dgm:prSet/>
      <dgm:spPr/>
      <dgm:t>
        <a:bodyPr/>
        <a:lstStyle/>
        <a:p>
          <a:endParaRPr lang="en-US"/>
        </a:p>
      </dgm:t>
    </dgm:pt>
    <dgm:pt modelId="{D66B80B1-F1E1-49AB-BF2D-6C01C1CCE5CC}">
      <dgm:prSet/>
      <dgm:spPr/>
      <dgm:t>
        <a:bodyPr/>
        <a:lstStyle/>
        <a:p>
          <a:r>
            <a:rPr lang="en-US"/>
            <a:t>Demo</a:t>
          </a:r>
        </a:p>
      </dgm:t>
    </dgm:pt>
    <dgm:pt modelId="{8172F6C6-836F-42C6-8795-E2CC58FDCA16}" type="parTrans" cxnId="{C7FD6810-5B96-46B3-9303-E2F29F9BBC0C}">
      <dgm:prSet/>
      <dgm:spPr/>
      <dgm:t>
        <a:bodyPr/>
        <a:lstStyle/>
        <a:p>
          <a:endParaRPr lang="en-US"/>
        </a:p>
      </dgm:t>
    </dgm:pt>
    <dgm:pt modelId="{25F238E2-0F73-4C25-B0A0-57F974A15A48}" type="sibTrans" cxnId="{C7FD6810-5B96-46B3-9303-E2F29F9BBC0C}">
      <dgm:prSet/>
      <dgm:spPr/>
      <dgm:t>
        <a:bodyPr/>
        <a:lstStyle/>
        <a:p>
          <a:endParaRPr lang="en-US"/>
        </a:p>
      </dgm:t>
    </dgm:pt>
    <dgm:pt modelId="{145734B8-42DC-495D-886A-FA86531AB5D1}" type="pres">
      <dgm:prSet presAssocID="{333871D4-D672-4D42-953F-091C93AD53BC}" presName="linear" presStyleCnt="0">
        <dgm:presLayoutVars>
          <dgm:animLvl val="lvl"/>
          <dgm:resizeHandles val="exact"/>
        </dgm:presLayoutVars>
      </dgm:prSet>
      <dgm:spPr/>
    </dgm:pt>
    <dgm:pt modelId="{F46B475A-B4A7-46AC-9F2A-D4C59D0B897E}" type="pres">
      <dgm:prSet presAssocID="{85522A76-A162-41A6-82ED-3FC95D0A430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54E9C86-261E-458E-BCD6-1076067B3AC0}" type="pres">
      <dgm:prSet presAssocID="{CE04E59A-439A-431A-ADDC-4F27C2D61EF4}" presName="spacer" presStyleCnt="0"/>
      <dgm:spPr/>
    </dgm:pt>
    <dgm:pt modelId="{0D245591-4803-4187-941C-993C401C6710}" type="pres">
      <dgm:prSet presAssocID="{58EDC452-A5DA-48BE-B35D-3502553F195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C2E7C73-E1A5-4A3A-A81E-DA77AC8473D1}" type="pres">
      <dgm:prSet presAssocID="{709DD911-EEB7-4171-B259-9AF587C09D5A}" presName="spacer" presStyleCnt="0"/>
      <dgm:spPr/>
    </dgm:pt>
    <dgm:pt modelId="{AA8447F4-1461-4A88-9304-0FA637B423B5}" type="pres">
      <dgm:prSet presAssocID="{915CD829-2261-4C5C-AE5D-EF8DAECC11E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D60F718-361B-4927-85C3-3610B806ACDE}" type="pres">
      <dgm:prSet presAssocID="{BF0C122C-82BA-4762-970A-7478A970D15E}" presName="spacer" presStyleCnt="0"/>
      <dgm:spPr/>
    </dgm:pt>
    <dgm:pt modelId="{A38DB621-0417-4AC1-9105-58B23C510076}" type="pres">
      <dgm:prSet presAssocID="{D66B80B1-F1E1-49AB-BF2D-6C01C1CCE5C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C3BB205-7A0C-4891-A670-5BDBFA1972F0}" type="pres">
      <dgm:prSet presAssocID="{25F238E2-0F73-4C25-B0A0-57F974A15A48}" presName="spacer" presStyleCnt="0"/>
      <dgm:spPr/>
    </dgm:pt>
    <dgm:pt modelId="{05DDAD06-56E7-40F0-9BD0-2A30B78D3EA8}" type="pres">
      <dgm:prSet presAssocID="{D709EE19-A502-4944-A5E8-2FF6055D0AB6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C7FD6810-5B96-46B3-9303-E2F29F9BBC0C}" srcId="{333871D4-D672-4D42-953F-091C93AD53BC}" destId="{D66B80B1-F1E1-49AB-BF2D-6C01C1CCE5CC}" srcOrd="3" destOrd="0" parTransId="{8172F6C6-836F-42C6-8795-E2CC58FDCA16}" sibTransId="{25F238E2-0F73-4C25-B0A0-57F974A15A48}"/>
    <dgm:cxn modelId="{ED022B37-E23B-478E-8854-7CDE575B0BFB}" type="presOf" srcId="{85522A76-A162-41A6-82ED-3FC95D0A4309}" destId="{F46B475A-B4A7-46AC-9F2A-D4C59D0B897E}" srcOrd="0" destOrd="0" presId="urn:microsoft.com/office/officeart/2005/8/layout/vList2"/>
    <dgm:cxn modelId="{B307275D-C786-4587-8F16-060CB243529F}" srcId="{333871D4-D672-4D42-953F-091C93AD53BC}" destId="{85522A76-A162-41A6-82ED-3FC95D0A4309}" srcOrd="0" destOrd="0" parTransId="{DC08148D-0E5D-4889-9C51-436A22D3F5B0}" sibTransId="{CE04E59A-439A-431A-ADDC-4F27C2D61EF4}"/>
    <dgm:cxn modelId="{117C7C61-9413-41EA-A28A-292F2BADCB64}" type="presOf" srcId="{D709EE19-A502-4944-A5E8-2FF6055D0AB6}" destId="{05DDAD06-56E7-40F0-9BD0-2A30B78D3EA8}" srcOrd="0" destOrd="0" presId="urn:microsoft.com/office/officeart/2005/8/layout/vList2"/>
    <dgm:cxn modelId="{348F4C44-7C6E-4952-918E-D53A34AC9B8F}" srcId="{333871D4-D672-4D42-953F-091C93AD53BC}" destId="{915CD829-2261-4C5C-AE5D-EF8DAECC11E8}" srcOrd="2" destOrd="0" parTransId="{99C90760-0364-466D-AEBA-BDDB700619B2}" sibTransId="{BF0C122C-82BA-4762-970A-7478A970D15E}"/>
    <dgm:cxn modelId="{0FAA0978-AF78-4133-83A3-E785CC03C99F}" type="presOf" srcId="{333871D4-D672-4D42-953F-091C93AD53BC}" destId="{145734B8-42DC-495D-886A-FA86531AB5D1}" srcOrd="0" destOrd="0" presId="urn:microsoft.com/office/officeart/2005/8/layout/vList2"/>
    <dgm:cxn modelId="{84571283-C3BA-4E09-9D7F-2C47DC973466}" type="presOf" srcId="{58EDC452-A5DA-48BE-B35D-3502553F1957}" destId="{0D245591-4803-4187-941C-993C401C6710}" srcOrd="0" destOrd="0" presId="urn:microsoft.com/office/officeart/2005/8/layout/vList2"/>
    <dgm:cxn modelId="{C6ED4C97-0A72-43A3-A035-CDC0E1410BAE}" srcId="{333871D4-D672-4D42-953F-091C93AD53BC}" destId="{D709EE19-A502-4944-A5E8-2FF6055D0AB6}" srcOrd="4" destOrd="0" parTransId="{C43A5CE0-EFEC-451E-A0AA-26E1D2DF2C8D}" sibTransId="{ADC00D7B-77AA-44F4-B0BE-A4C0C6630EC0}"/>
    <dgm:cxn modelId="{2F6D7AA4-4FE8-418D-A8ED-376291C706BE}" srcId="{333871D4-D672-4D42-953F-091C93AD53BC}" destId="{58EDC452-A5DA-48BE-B35D-3502553F1957}" srcOrd="1" destOrd="0" parTransId="{F47D9A33-04C1-4D47-ABD6-B3881A22CD36}" sibTransId="{709DD911-EEB7-4171-B259-9AF587C09D5A}"/>
    <dgm:cxn modelId="{E51AFAA7-18E8-450A-B03B-28160AA6B475}" type="presOf" srcId="{D66B80B1-F1E1-49AB-BF2D-6C01C1CCE5CC}" destId="{A38DB621-0417-4AC1-9105-58B23C510076}" srcOrd="0" destOrd="0" presId="urn:microsoft.com/office/officeart/2005/8/layout/vList2"/>
    <dgm:cxn modelId="{11D791E1-9272-4859-9018-8E9CBCB99A55}" type="presOf" srcId="{915CD829-2261-4C5C-AE5D-EF8DAECC11E8}" destId="{AA8447F4-1461-4A88-9304-0FA637B423B5}" srcOrd="0" destOrd="0" presId="urn:microsoft.com/office/officeart/2005/8/layout/vList2"/>
    <dgm:cxn modelId="{9E9DD08A-EC45-4B13-8204-4D99E4993AC9}" type="presParOf" srcId="{145734B8-42DC-495D-886A-FA86531AB5D1}" destId="{F46B475A-B4A7-46AC-9F2A-D4C59D0B897E}" srcOrd="0" destOrd="0" presId="urn:microsoft.com/office/officeart/2005/8/layout/vList2"/>
    <dgm:cxn modelId="{0B5242C1-D3BD-4D44-8B07-7700CF1C4B9C}" type="presParOf" srcId="{145734B8-42DC-495D-886A-FA86531AB5D1}" destId="{654E9C86-261E-458E-BCD6-1076067B3AC0}" srcOrd="1" destOrd="0" presId="urn:microsoft.com/office/officeart/2005/8/layout/vList2"/>
    <dgm:cxn modelId="{2341F238-CAA4-4747-A09F-72438A13DD35}" type="presParOf" srcId="{145734B8-42DC-495D-886A-FA86531AB5D1}" destId="{0D245591-4803-4187-941C-993C401C6710}" srcOrd="2" destOrd="0" presId="urn:microsoft.com/office/officeart/2005/8/layout/vList2"/>
    <dgm:cxn modelId="{259DEBB8-3749-49EE-A28B-F1CD8A9A49A5}" type="presParOf" srcId="{145734B8-42DC-495D-886A-FA86531AB5D1}" destId="{8C2E7C73-E1A5-4A3A-A81E-DA77AC8473D1}" srcOrd="3" destOrd="0" presId="urn:microsoft.com/office/officeart/2005/8/layout/vList2"/>
    <dgm:cxn modelId="{8BA618F7-46C9-44EB-B3AD-BE8DC14F9666}" type="presParOf" srcId="{145734B8-42DC-495D-886A-FA86531AB5D1}" destId="{AA8447F4-1461-4A88-9304-0FA637B423B5}" srcOrd="4" destOrd="0" presId="urn:microsoft.com/office/officeart/2005/8/layout/vList2"/>
    <dgm:cxn modelId="{0E885F91-C59B-408D-864B-994D8E9D1F33}" type="presParOf" srcId="{145734B8-42DC-495D-886A-FA86531AB5D1}" destId="{0D60F718-361B-4927-85C3-3610B806ACDE}" srcOrd="5" destOrd="0" presId="urn:microsoft.com/office/officeart/2005/8/layout/vList2"/>
    <dgm:cxn modelId="{CF8ECD4B-3C73-4929-B860-23A2DA728DA2}" type="presParOf" srcId="{145734B8-42DC-495D-886A-FA86531AB5D1}" destId="{A38DB621-0417-4AC1-9105-58B23C510076}" srcOrd="6" destOrd="0" presId="urn:microsoft.com/office/officeart/2005/8/layout/vList2"/>
    <dgm:cxn modelId="{A319DC06-0A59-41D7-9A29-57D9287038DB}" type="presParOf" srcId="{145734B8-42DC-495D-886A-FA86531AB5D1}" destId="{CC3BB205-7A0C-4891-A670-5BDBFA1972F0}" srcOrd="7" destOrd="0" presId="urn:microsoft.com/office/officeart/2005/8/layout/vList2"/>
    <dgm:cxn modelId="{78B9DC7C-F49C-4A68-A932-A6076DE8CDDB}" type="presParOf" srcId="{145734B8-42DC-495D-886A-FA86531AB5D1}" destId="{05DDAD06-56E7-40F0-9BD0-2A30B78D3EA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6B475A-B4A7-46AC-9F2A-D4C59D0B897E}">
      <dsp:nvSpPr>
        <dsp:cNvPr id="0" name=""/>
        <dsp:cNvSpPr/>
      </dsp:nvSpPr>
      <dsp:spPr>
        <a:xfrm>
          <a:off x="0" y="25748"/>
          <a:ext cx="10515600" cy="786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Cấu trúc Network.</a:t>
          </a:r>
        </a:p>
      </dsp:txBody>
      <dsp:txXfrm>
        <a:off x="38381" y="64129"/>
        <a:ext cx="10438838" cy="709478"/>
      </dsp:txXfrm>
    </dsp:sp>
    <dsp:sp modelId="{0D245591-4803-4187-941C-993C401C6710}">
      <dsp:nvSpPr>
        <dsp:cNvPr id="0" name=""/>
        <dsp:cNvSpPr/>
      </dsp:nvSpPr>
      <dsp:spPr>
        <a:xfrm>
          <a:off x="0" y="904148"/>
          <a:ext cx="10515600" cy="786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SDN Firewall.</a:t>
          </a:r>
        </a:p>
      </dsp:txBody>
      <dsp:txXfrm>
        <a:off x="38381" y="942529"/>
        <a:ext cx="10438838" cy="709478"/>
      </dsp:txXfrm>
    </dsp:sp>
    <dsp:sp modelId="{AA8447F4-1461-4A88-9304-0FA637B423B5}">
      <dsp:nvSpPr>
        <dsp:cNvPr id="0" name=""/>
        <dsp:cNvSpPr/>
      </dsp:nvSpPr>
      <dsp:spPr>
        <a:xfrm>
          <a:off x="0" y="1782549"/>
          <a:ext cx="10515600" cy="786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Application</a:t>
          </a:r>
        </a:p>
      </dsp:txBody>
      <dsp:txXfrm>
        <a:off x="38381" y="1820930"/>
        <a:ext cx="10438838" cy="709478"/>
      </dsp:txXfrm>
    </dsp:sp>
    <dsp:sp modelId="{A38DB621-0417-4AC1-9105-58B23C510076}">
      <dsp:nvSpPr>
        <dsp:cNvPr id="0" name=""/>
        <dsp:cNvSpPr/>
      </dsp:nvSpPr>
      <dsp:spPr>
        <a:xfrm>
          <a:off x="0" y="2660949"/>
          <a:ext cx="10515600" cy="786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Demo</a:t>
          </a:r>
        </a:p>
      </dsp:txBody>
      <dsp:txXfrm>
        <a:off x="38381" y="2699330"/>
        <a:ext cx="10438838" cy="709478"/>
      </dsp:txXfrm>
    </dsp:sp>
    <dsp:sp modelId="{05DDAD06-56E7-40F0-9BD0-2A30B78D3EA8}">
      <dsp:nvSpPr>
        <dsp:cNvPr id="0" name=""/>
        <dsp:cNvSpPr/>
      </dsp:nvSpPr>
      <dsp:spPr>
        <a:xfrm>
          <a:off x="0" y="3539349"/>
          <a:ext cx="10515600" cy="786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Kết luận.</a:t>
          </a:r>
        </a:p>
      </dsp:txBody>
      <dsp:txXfrm>
        <a:off x="38381" y="3577730"/>
        <a:ext cx="10438838" cy="7094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F3CD3-680E-C57A-8BE8-36180B5ED1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300471-B105-425B-AB7F-51936DB467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8C449-256A-F834-79F1-04A16CE0A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7FFC1-24BD-4C32-A901-6CA400EA3517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838A0-9387-D566-C9F3-932FFD861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F17A-551C-9B0A-AF29-4E4284770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A2B0-A031-4202-95CD-D6D239719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37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F645D-3A5A-80DB-76AD-0EC43B374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E7E1A-1367-9209-2CCE-C17429984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5B402-5E55-7BE0-1DD7-2C4F94399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7FFC1-24BD-4C32-A901-6CA400EA3517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679CE-190E-00F9-F438-3ED94D396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00E49-5D88-925A-E9B5-26CE83202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A2B0-A031-4202-95CD-D6D239719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2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882130-AE11-A933-2E11-71517DE411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8F52CD-B23E-A342-71AF-CE80C79B08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6CC59-030A-DCD9-4384-B26819BD7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7FFC1-24BD-4C32-A901-6CA400EA3517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E66B9-B2E4-4EB8-A939-E587F29DB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2B74C-8B58-2882-9733-C3DE9549F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A2B0-A031-4202-95CD-D6D239719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89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E5319-3813-983E-7BDF-BE43CCEFB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1F8A9-F6CB-492D-1A21-33FB0C979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D29FA-BD8E-5042-66E0-C29C22BE7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7FFC1-24BD-4C32-A901-6CA400EA3517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E1DA4-6645-C306-C9A2-F297AE52C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DC939-397F-1D9D-8558-F57D51CD6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A2B0-A031-4202-95CD-D6D239719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564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B1AAA-0BCA-5F21-BBA6-04D6B7C1C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738821-2B1A-7A16-3F0A-6BFED6C5F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C3DB9-8CB5-F8BB-C146-845D4C4BF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7FFC1-24BD-4C32-A901-6CA400EA3517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5BB96-B20D-212F-0A0F-1F46E1E7A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2D58F-DE70-7E0C-7685-29C671594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A2B0-A031-4202-95CD-D6D239719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72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F5DD2-812E-67ED-B29D-5229FDF48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72832-12E6-4313-E85D-CD3A7B03EF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EDF42E-B0D2-2833-E55E-2EF4BEDBE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14761-4CAE-7FB0-CE3F-487942B0D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7FFC1-24BD-4C32-A901-6CA400EA3517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FA93A1-0FAB-E78C-72EE-745760B57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1FDC75-500E-AF07-5E2B-FCC4B883E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A2B0-A031-4202-95CD-D6D239719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6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3F0A9-B251-8E95-3C99-AA26506D4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C09DD-8535-9656-DADE-FE37D0C7F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A095DF-80B7-B2E6-D76B-0FF714C0F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F3DCA9-FDF9-CEC5-7001-4405DA7E04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787288-B4EF-399E-ED28-17C935487E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A86C70-6E44-F43F-4EC9-CDAEA78D4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7FFC1-24BD-4C32-A901-6CA400EA3517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0839C6-BF61-6855-1207-5A29092FE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C9AC6E-1BBF-7A12-63EE-F9C61D16A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A2B0-A031-4202-95CD-D6D239719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91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14D5F-6017-E2DC-EE3A-BA0A4C368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E3CFE-CDF5-61B9-14C8-A9EB12085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7FFC1-24BD-4C32-A901-6CA400EA3517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616C5D-9AB7-F60C-0BB9-5D99A5DBC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A5E5C2-40E8-4099-D9C2-0B609AF15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A2B0-A031-4202-95CD-D6D239719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97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CC21F0-E226-311A-EE00-EF8D385C5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7FFC1-24BD-4C32-A901-6CA400EA3517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9BB6E0-DC2B-40D9-99E2-428E54C6A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8E2FF9-9C31-F77F-0181-CBB668EE2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A2B0-A031-4202-95CD-D6D239719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01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3DEB-E3A8-A3CD-B480-66BAFC639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EC2E9-1F6A-F471-D8B2-925F63D71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DC1052-1875-6D64-76C6-0A2356E4C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AE1194-9CAF-47EE-D4BA-C968ED326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7FFC1-24BD-4C32-A901-6CA400EA3517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C0FDBB-22AE-68D9-7678-D91600D18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01E10-FBE5-3BB7-A102-FEE3E57E6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A2B0-A031-4202-95CD-D6D239719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74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B50A8-16E9-E3B4-26E8-CAB66E2BA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3A8791-5E5D-3039-A68D-0C5FC5F502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EA95CB-6DE6-E3FA-8CD7-3EBEE4762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B91F6-F201-7C21-58A5-C4E78E58F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7FFC1-24BD-4C32-A901-6CA400EA3517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8E3D4-CFCD-C04F-F7A5-B763F9ED3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E844CF-1C0C-EB74-48FE-CE64AD72E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A2B0-A031-4202-95CD-D6D239719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5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1FDFAA-7AC8-3FB5-8535-E1BBC7880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3621C-2475-2C86-7BB4-71CC95F55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528FC-328B-F753-BC1B-439BCF3CC2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17FFC1-24BD-4C32-A901-6CA400EA3517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4E57D-A4D3-5368-54F5-4FB278C4AC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A8D6E-47F3-BF5E-ED7E-1943103CF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66A2B0-A031-4202-95CD-D6D239719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536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7EF8A-67C7-72C2-E5A8-77181937E4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Ứng dụng SDN xây dựng Firewall và Application quản lý Network​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3600AB-38D1-187C-43BE-AB547167DA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1352" y="4162171"/>
            <a:ext cx="3285744" cy="1573466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/>
              <a:t>Thành viên nhóm 9</a:t>
            </a:r>
          </a:p>
          <a:p>
            <a:pPr marL="457200" indent="-457200" algn="l">
              <a:buAutoNum type="arabicPeriod"/>
            </a:pPr>
            <a:r>
              <a:rPr lang="en-US"/>
              <a:t>Hồ Đức Vũ</a:t>
            </a:r>
          </a:p>
          <a:p>
            <a:pPr marL="457200" indent="-457200" algn="l">
              <a:buAutoNum type="arabicPeriod"/>
            </a:pPr>
            <a:r>
              <a:rPr lang="en-US"/>
              <a:t>Nguyễn Minh Phương</a:t>
            </a:r>
          </a:p>
          <a:p>
            <a:pPr marL="457200" indent="-457200" algn="l">
              <a:buAutoNum type="arabicPeriod"/>
            </a:pPr>
            <a:r>
              <a:rPr lang="en-US"/>
              <a:t>Huỳnh Vũ Đình Phước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25EC6F4-AC5C-AD2C-BF14-4534B7872508}"/>
              </a:ext>
            </a:extLst>
          </p:cNvPr>
          <p:cNvSpPr txBox="1">
            <a:spLocks/>
          </p:cNvSpPr>
          <p:nvPr/>
        </p:nvSpPr>
        <p:spPr>
          <a:xfrm>
            <a:off x="7382256" y="4162171"/>
            <a:ext cx="3285744" cy="1573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Giảng viên hướng dẫn:</a:t>
            </a:r>
          </a:p>
          <a:p>
            <a:pPr algn="l"/>
            <a:r>
              <a:rPr lang="en-US"/>
              <a:t>TS. Tăng Anh Tuấn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72744F1-2946-71B6-0E8F-6D3F9435913D}"/>
              </a:ext>
            </a:extLst>
          </p:cNvPr>
          <p:cNvSpPr txBox="1">
            <a:spLocks/>
          </p:cNvSpPr>
          <p:nvPr/>
        </p:nvSpPr>
        <p:spPr>
          <a:xfrm>
            <a:off x="2430322" y="470155"/>
            <a:ext cx="7331355" cy="95367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Đại học Bách Khoa – Đại học Đà Nẵng</a:t>
            </a:r>
          </a:p>
          <a:p>
            <a:r>
              <a:rPr lang="en-US"/>
              <a:t>Khoa Điện tử - Viễn Thông</a:t>
            </a:r>
          </a:p>
          <a:p>
            <a:r>
              <a:rPr lang="en-US"/>
              <a:t>Chuyên ngành Kỹ Thuật máy tính</a:t>
            </a:r>
          </a:p>
        </p:txBody>
      </p:sp>
      <p:pic>
        <p:nvPicPr>
          <p:cNvPr id="7" name="Picture 6" descr="A blue and yellow logo&#10;&#10;Description automatically generated">
            <a:extLst>
              <a:ext uri="{FF2B5EF4-FFF2-40B4-BE49-F238E27FC236}">
                <a16:creationId xmlns:a16="http://schemas.microsoft.com/office/drawing/2014/main" id="{04D561D5-1ED5-DF51-0C86-15750842B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352" y="211553"/>
            <a:ext cx="1393851" cy="1393851"/>
          </a:xfrm>
          <a:prstGeom prst="rect">
            <a:avLst/>
          </a:prstGeom>
        </p:spPr>
      </p:pic>
      <p:pic>
        <p:nvPicPr>
          <p:cNvPr id="9" name="Picture 8" descr="A logo on a red background&#10;&#10;Description automatically generated">
            <a:extLst>
              <a:ext uri="{FF2B5EF4-FFF2-40B4-BE49-F238E27FC236}">
                <a16:creationId xmlns:a16="http://schemas.microsoft.com/office/drawing/2014/main" id="{71843006-8A66-1831-AE05-52A62607B8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9113" y="211553"/>
            <a:ext cx="1393851" cy="139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642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AEA568-C4BF-EECE-2AB8-3F98A5848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95" y="2074362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SDN FIREWALL</a:t>
            </a:r>
          </a:p>
        </p:txBody>
      </p:sp>
      <p:pic>
        <p:nvPicPr>
          <p:cNvPr id="4" name="Picture 3" descr="A diagram of a flowchart&#10;&#10;Description automatically generated">
            <a:extLst>
              <a:ext uri="{FF2B5EF4-FFF2-40B4-BE49-F238E27FC236}">
                <a16:creationId xmlns:a16="http://schemas.microsoft.com/office/drawing/2014/main" id="{5FE99D85-1905-E43C-A7CF-3CBEDF9CD1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276" y="351559"/>
            <a:ext cx="3425631" cy="6137879"/>
          </a:xfrm>
          <a:prstGeom prst="rect">
            <a:avLst/>
          </a:prstGeom>
        </p:spPr>
      </p:pic>
      <p:pic>
        <p:nvPicPr>
          <p:cNvPr id="14" name="Picture 13" descr="A screen shot of a computer&#10;&#10;Description automatically generated">
            <a:extLst>
              <a:ext uri="{FF2B5EF4-FFF2-40B4-BE49-F238E27FC236}">
                <a16:creationId xmlns:a16="http://schemas.microsoft.com/office/drawing/2014/main" id="{865A707B-454A-97FC-CCEA-865D9663CD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034" y="307909"/>
            <a:ext cx="5379966" cy="624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494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D47766EE-4192-4B2D-A5A0-F60F9A5F7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Abstract background of dark mesh">
            <a:extLst>
              <a:ext uri="{FF2B5EF4-FFF2-40B4-BE49-F238E27FC236}">
                <a16:creationId xmlns:a16="http://schemas.microsoft.com/office/drawing/2014/main" id="{084E16A6-34ED-E1BF-4752-38D9BDF9B6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3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655438" y="838201"/>
            <a:ext cx="7098161" cy="4549051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EA8CCF-E371-CEE5-6F89-E044239E8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473" y="1924619"/>
            <a:ext cx="5541054" cy="165537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96975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EA568-C4BF-EECE-2AB8-3F98A5848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95" y="2074362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Application</a:t>
            </a:r>
          </a:p>
        </p:txBody>
      </p:sp>
      <p:pic>
        <p:nvPicPr>
          <p:cNvPr id="3" name="Picture 2" descr="A screenshot of a phone&#10;&#10;Description automatically generated">
            <a:extLst>
              <a:ext uri="{FF2B5EF4-FFF2-40B4-BE49-F238E27FC236}">
                <a16:creationId xmlns:a16="http://schemas.microsoft.com/office/drawing/2014/main" id="{1B1C2FF4-4CFD-71B6-CE94-04EAE7EE3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4603" y="2970"/>
            <a:ext cx="3223734" cy="68441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D7FD51-46D9-9183-5B13-332BDECD6E51}"/>
              </a:ext>
            </a:extLst>
          </p:cNvPr>
          <p:cNvSpPr txBox="1"/>
          <p:nvPr/>
        </p:nvSpPr>
        <p:spPr>
          <a:xfrm>
            <a:off x="3544785" y="1351807"/>
            <a:ext cx="4807527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b="1"/>
              <a:t>Node </a:t>
            </a:r>
            <a:r>
              <a:rPr lang="en-US" sz="2400" b="1" err="1"/>
              <a:t>js</a:t>
            </a:r>
            <a:endParaRPr lang="en-US" sz="2400" b="1"/>
          </a:p>
          <a:p>
            <a:pPr marL="285750" indent="-285750">
              <a:buFont typeface="Arial"/>
              <a:buChar char="•"/>
            </a:pPr>
            <a:endParaRPr lang="en-US" sz="2400" b="1"/>
          </a:p>
          <a:p>
            <a:pPr marL="285750" indent="-285750">
              <a:buFont typeface="Arial"/>
              <a:buChar char="•"/>
            </a:pPr>
            <a:r>
              <a:rPr lang="en-US" sz="2400" b="1"/>
              <a:t>SQLite</a:t>
            </a:r>
          </a:p>
          <a:p>
            <a:pPr marL="285750" indent="-285750">
              <a:buFont typeface="Arial"/>
              <a:buChar char="•"/>
            </a:pPr>
            <a:endParaRPr lang="en-US" sz="2400" b="1">
              <a:latin typeface="Aptos" panose="02110004020202020204"/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2400" b="1">
                <a:latin typeface="Arial"/>
                <a:cs typeface="Arial"/>
              </a:rPr>
              <a:t>Real time</a:t>
            </a:r>
          </a:p>
          <a:p>
            <a:pPr marL="285750" indent="-285750">
              <a:buFont typeface="Arial,Sans-Serif"/>
              <a:buChar char="•"/>
            </a:pPr>
            <a:endParaRPr lang="en-US" sz="2400" b="1">
              <a:latin typeface="Arial"/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2400" b="1">
                <a:latin typeface="Arial"/>
                <a:cs typeface="Arial"/>
              </a:rPr>
              <a:t>Rest </a:t>
            </a:r>
            <a:r>
              <a:rPr lang="en-US" sz="2400" b="1" err="1">
                <a:latin typeface="Arial"/>
                <a:cs typeface="Arial"/>
              </a:rPr>
              <a:t>api</a:t>
            </a:r>
            <a:endParaRPr lang="en-US" sz="2400" b="1">
              <a:latin typeface="Arial"/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endParaRPr lang="en-US" sz="2400" b="1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2400" b="1"/>
              <a:t>Server </a:t>
            </a:r>
            <a:r>
              <a:rPr lang="en-US" sz="2400" b="1" err="1"/>
              <a:t>riêng</a:t>
            </a:r>
            <a:r>
              <a:rPr lang="en-US" sz="2400" b="1"/>
              <a:t> </a:t>
            </a:r>
            <a:r>
              <a:rPr lang="en-US" sz="2400" b="1" err="1"/>
              <a:t>không</a:t>
            </a:r>
            <a:r>
              <a:rPr lang="en-US" sz="2400" b="1"/>
              <a:t> </a:t>
            </a:r>
            <a:r>
              <a:rPr lang="en-US" sz="2400" b="1" err="1"/>
              <a:t>phụ</a:t>
            </a:r>
            <a:r>
              <a:rPr lang="en-US" sz="2400" b="1"/>
              <a:t> </a:t>
            </a:r>
            <a:r>
              <a:rPr lang="en-US" sz="2400" b="1" err="1"/>
              <a:t>thuộc</a:t>
            </a:r>
            <a:r>
              <a:rPr lang="en-US" sz="2400" b="1"/>
              <a:t> </a:t>
            </a:r>
            <a:r>
              <a:rPr lang="en-US" sz="2400" b="1" err="1"/>
              <a:t>vào</a:t>
            </a:r>
            <a:r>
              <a:rPr lang="en-US" sz="2400" b="1"/>
              <a:t> controller</a:t>
            </a:r>
          </a:p>
          <a:p>
            <a:pPr marL="285750" indent="-285750">
              <a:buFont typeface="Arial"/>
              <a:buChar char="•"/>
            </a:pP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2046975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D47766EE-4192-4B2D-A5A0-F60F9A5F7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Abstract background of dark mesh">
            <a:extLst>
              <a:ext uri="{FF2B5EF4-FFF2-40B4-BE49-F238E27FC236}">
                <a16:creationId xmlns:a16="http://schemas.microsoft.com/office/drawing/2014/main" id="{084E16A6-34ED-E1BF-4752-38D9BDF9B6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9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655438" y="838201"/>
            <a:ext cx="7098161" cy="4549051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EA8CCF-E371-CEE5-6F89-E044239E8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473" y="1924619"/>
            <a:ext cx="5541054" cy="165537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DEMO SẢN PHẨM</a:t>
            </a:r>
          </a:p>
        </p:txBody>
      </p:sp>
    </p:spTree>
    <p:extLst>
      <p:ext uri="{BB962C8B-B14F-4D97-AF65-F5344CB8AC3E}">
        <p14:creationId xmlns:p14="http://schemas.microsoft.com/office/powerpoint/2010/main" val="291288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D47766EE-4192-4B2D-A5A0-F60F9A5F7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Abstract background of dark mesh">
            <a:extLst>
              <a:ext uri="{FF2B5EF4-FFF2-40B4-BE49-F238E27FC236}">
                <a16:creationId xmlns:a16="http://schemas.microsoft.com/office/drawing/2014/main" id="{084E16A6-34ED-E1BF-4752-38D9BDF9B6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3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655438" y="838201"/>
            <a:ext cx="7098161" cy="4549051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EA8CCF-E371-CEE5-6F89-E044239E8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473" y="1924619"/>
            <a:ext cx="5541054" cy="165537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KẾT LUẬN</a:t>
            </a:r>
          </a:p>
        </p:txBody>
      </p:sp>
    </p:spTree>
    <p:extLst>
      <p:ext uri="{BB962C8B-B14F-4D97-AF65-F5344CB8AC3E}">
        <p14:creationId xmlns:p14="http://schemas.microsoft.com/office/powerpoint/2010/main" val="3088656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EA568-C4BF-EECE-2AB8-3F98A5848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95" y="2074362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err="1">
                <a:solidFill>
                  <a:srgbClr val="FFFFFF"/>
                </a:solidFill>
              </a:rPr>
              <a:t>Kết</a:t>
            </a:r>
            <a:r>
              <a:rPr lang="en-US" sz="2600">
                <a:solidFill>
                  <a:srgbClr val="FFFFFF"/>
                </a:solidFill>
              </a:rPr>
              <a:t> Luận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535483-7A76-58D2-237E-A622AD9807E3}"/>
              </a:ext>
            </a:extLst>
          </p:cNvPr>
          <p:cNvSpPr txBox="1"/>
          <p:nvPr/>
        </p:nvSpPr>
        <p:spPr>
          <a:xfrm>
            <a:off x="3550921" y="674915"/>
            <a:ext cx="8382000" cy="61247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err="1">
                <a:latin typeface="Arial"/>
                <a:ea typeface="+mn-lt"/>
                <a:cs typeface="Arial"/>
              </a:rPr>
              <a:t>Khả</a:t>
            </a:r>
            <a:r>
              <a:rPr lang="en-US" sz="2000">
                <a:latin typeface="Arial"/>
                <a:ea typeface="+mn-lt"/>
                <a:cs typeface="Arial"/>
              </a:rPr>
              <a:t> </a:t>
            </a:r>
            <a:r>
              <a:rPr lang="en-US" sz="2000" err="1">
                <a:latin typeface="Arial"/>
                <a:ea typeface="+mn-lt"/>
                <a:cs typeface="Arial"/>
              </a:rPr>
              <a:t>năng</a:t>
            </a:r>
            <a:r>
              <a:rPr lang="en-US" sz="2000">
                <a:latin typeface="Arial"/>
                <a:ea typeface="+mn-lt"/>
                <a:cs typeface="Arial"/>
              </a:rPr>
              <a:t> </a:t>
            </a:r>
            <a:r>
              <a:rPr lang="en-US" sz="2000" err="1">
                <a:latin typeface="Arial"/>
                <a:ea typeface="+mn-lt"/>
                <a:cs typeface="Arial"/>
              </a:rPr>
              <a:t>hoạt</a:t>
            </a:r>
            <a:r>
              <a:rPr lang="en-US" sz="2000">
                <a:latin typeface="Arial"/>
                <a:ea typeface="+mn-lt"/>
                <a:cs typeface="Arial"/>
              </a:rPr>
              <a:t> </a:t>
            </a:r>
            <a:r>
              <a:rPr lang="en-US" sz="2000" err="1">
                <a:latin typeface="Arial"/>
                <a:ea typeface="+mn-lt"/>
                <a:cs typeface="Arial"/>
              </a:rPr>
              <a:t>động</a:t>
            </a:r>
            <a:r>
              <a:rPr lang="en-US" sz="2000">
                <a:latin typeface="Arial"/>
                <a:ea typeface="+mn-lt"/>
                <a:cs typeface="Arial"/>
              </a:rPr>
              <a:t> </a:t>
            </a:r>
            <a:r>
              <a:rPr lang="en-US" sz="2000" err="1">
                <a:latin typeface="Arial"/>
                <a:ea typeface="+mn-lt"/>
                <a:cs typeface="Arial"/>
              </a:rPr>
              <a:t>hiệu</a:t>
            </a:r>
            <a:r>
              <a:rPr lang="en-US" sz="2000">
                <a:latin typeface="Arial"/>
                <a:ea typeface="+mn-lt"/>
                <a:cs typeface="Arial"/>
              </a:rPr>
              <a:t> </a:t>
            </a:r>
            <a:r>
              <a:rPr lang="en-US" sz="2000" err="1">
                <a:latin typeface="Arial"/>
                <a:ea typeface="+mn-lt"/>
                <a:cs typeface="Arial"/>
              </a:rPr>
              <a:t>quả</a:t>
            </a:r>
            <a:r>
              <a:rPr lang="en-US" sz="2000">
                <a:latin typeface="Arial"/>
                <a:ea typeface="+mn-lt"/>
                <a:cs typeface="Arial"/>
              </a:rPr>
              <a:t> </a:t>
            </a:r>
            <a:r>
              <a:rPr lang="en-US" sz="2000" err="1">
                <a:latin typeface="Arial"/>
                <a:ea typeface="+mn-lt"/>
                <a:cs typeface="Arial"/>
              </a:rPr>
              <a:t>trong</a:t>
            </a:r>
            <a:r>
              <a:rPr lang="en-US" sz="2000">
                <a:latin typeface="Arial"/>
                <a:ea typeface="+mn-lt"/>
                <a:cs typeface="Arial"/>
              </a:rPr>
              <a:t> </a:t>
            </a:r>
            <a:r>
              <a:rPr lang="en-US" sz="2000" err="1">
                <a:latin typeface="Arial"/>
                <a:ea typeface="+mn-lt"/>
                <a:cs typeface="Arial"/>
              </a:rPr>
              <a:t>việc</a:t>
            </a:r>
            <a:r>
              <a:rPr lang="en-US" sz="2000">
                <a:latin typeface="Arial"/>
                <a:ea typeface="+mn-lt"/>
                <a:cs typeface="Arial"/>
              </a:rPr>
              <a:t> </a:t>
            </a:r>
            <a:r>
              <a:rPr lang="en-US" sz="2000" err="1">
                <a:latin typeface="Arial"/>
                <a:ea typeface="+mn-lt"/>
                <a:cs typeface="Arial"/>
              </a:rPr>
              <a:t>ngăn</a:t>
            </a:r>
            <a:r>
              <a:rPr lang="en-US" sz="2000">
                <a:latin typeface="Arial"/>
                <a:ea typeface="+mn-lt"/>
                <a:cs typeface="Arial"/>
              </a:rPr>
              <a:t> </a:t>
            </a:r>
            <a:r>
              <a:rPr lang="en-US" sz="2000" err="1">
                <a:latin typeface="Arial"/>
                <a:ea typeface="+mn-lt"/>
                <a:cs typeface="Arial"/>
              </a:rPr>
              <a:t>chặn</a:t>
            </a:r>
            <a:r>
              <a:rPr lang="en-US" sz="2000">
                <a:latin typeface="Arial"/>
                <a:ea typeface="+mn-lt"/>
                <a:cs typeface="Arial"/>
              </a:rPr>
              <a:t> </a:t>
            </a:r>
            <a:r>
              <a:rPr lang="en-US" sz="2000" err="1">
                <a:latin typeface="Arial"/>
                <a:ea typeface="+mn-lt"/>
                <a:cs typeface="Arial"/>
              </a:rPr>
              <a:t>các</a:t>
            </a:r>
            <a:r>
              <a:rPr lang="en-US" sz="2000">
                <a:latin typeface="Arial"/>
                <a:ea typeface="+mn-lt"/>
                <a:cs typeface="Arial"/>
              </a:rPr>
              <a:t> </a:t>
            </a:r>
            <a:r>
              <a:rPr lang="en-US" sz="2000" err="1">
                <a:latin typeface="Arial"/>
                <a:ea typeface="+mn-lt"/>
                <a:cs typeface="Arial"/>
              </a:rPr>
              <a:t>luồng</a:t>
            </a:r>
            <a:r>
              <a:rPr lang="en-US" sz="2000">
                <a:latin typeface="Arial"/>
                <a:ea typeface="+mn-lt"/>
                <a:cs typeface="Arial"/>
              </a:rPr>
              <a:t> vi </a:t>
            </a:r>
            <a:r>
              <a:rPr lang="en-US" sz="2000" err="1">
                <a:latin typeface="Arial"/>
                <a:ea typeface="+mn-lt"/>
                <a:cs typeface="Arial"/>
              </a:rPr>
              <a:t>phạm</a:t>
            </a:r>
            <a:r>
              <a:rPr lang="en-US" sz="2000">
                <a:latin typeface="Arial"/>
                <a:ea typeface="+mn-lt"/>
                <a:cs typeface="Arial"/>
              </a:rPr>
              <a:t> </a:t>
            </a:r>
            <a:r>
              <a:rPr lang="en-US" sz="2000" err="1">
                <a:latin typeface="Arial"/>
                <a:ea typeface="+mn-lt"/>
                <a:cs typeface="Arial"/>
              </a:rPr>
              <a:t>đã</a:t>
            </a:r>
            <a:r>
              <a:rPr lang="en-US" sz="2000">
                <a:latin typeface="Arial"/>
                <a:ea typeface="+mn-lt"/>
                <a:cs typeface="Arial"/>
              </a:rPr>
              <a:t> </a:t>
            </a:r>
            <a:r>
              <a:rPr lang="en-US" sz="2000" err="1">
                <a:latin typeface="Arial"/>
                <a:ea typeface="+mn-lt"/>
                <a:cs typeface="Arial"/>
              </a:rPr>
              <a:t>được</a:t>
            </a:r>
            <a:r>
              <a:rPr lang="en-US" sz="2000">
                <a:latin typeface="Arial"/>
                <a:ea typeface="+mn-lt"/>
                <a:cs typeface="Arial"/>
              </a:rPr>
              <a:t> </a:t>
            </a:r>
            <a:r>
              <a:rPr lang="en-US" sz="2000" err="1">
                <a:latin typeface="Arial"/>
                <a:ea typeface="+mn-lt"/>
                <a:cs typeface="Arial"/>
              </a:rPr>
              <a:t>lưu</a:t>
            </a:r>
            <a:r>
              <a:rPr lang="en-US" sz="2000">
                <a:latin typeface="Arial"/>
                <a:ea typeface="+mn-lt"/>
                <a:cs typeface="Arial"/>
              </a:rPr>
              <a:t> </a:t>
            </a:r>
            <a:r>
              <a:rPr lang="en-US" sz="2000" err="1">
                <a:latin typeface="Arial"/>
                <a:ea typeface="+mn-lt"/>
                <a:cs typeface="Arial"/>
              </a:rPr>
              <a:t>trong</a:t>
            </a:r>
            <a:r>
              <a:rPr lang="en-US" sz="2000">
                <a:latin typeface="Arial"/>
                <a:ea typeface="+mn-lt"/>
                <a:cs typeface="Arial"/>
              </a:rPr>
              <a:t> </a:t>
            </a:r>
            <a:r>
              <a:rPr lang="en-US" sz="2000" err="1">
                <a:latin typeface="Arial"/>
                <a:ea typeface="+mn-lt"/>
                <a:cs typeface="Arial"/>
              </a:rPr>
              <a:t>cơ</a:t>
            </a:r>
            <a:r>
              <a:rPr lang="en-US" sz="2000">
                <a:latin typeface="Arial"/>
                <a:ea typeface="+mn-lt"/>
                <a:cs typeface="Arial"/>
              </a:rPr>
              <a:t> </a:t>
            </a:r>
            <a:r>
              <a:rPr lang="en-US" sz="2000" err="1">
                <a:latin typeface="Arial"/>
                <a:ea typeface="+mn-lt"/>
                <a:cs typeface="Arial"/>
              </a:rPr>
              <a:t>sở</a:t>
            </a:r>
            <a:r>
              <a:rPr lang="en-US" sz="2000">
                <a:latin typeface="Arial"/>
                <a:ea typeface="+mn-lt"/>
                <a:cs typeface="Arial"/>
              </a:rPr>
              <a:t> </a:t>
            </a:r>
            <a:r>
              <a:rPr lang="en-US" sz="2000" err="1">
                <a:latin typeface="Arial"/>
                <a:ea typeface="+mn-lt"/>
                <a:cs typeface="Arial"/>
              </a:rPr>
              <a:t>dữ</a:t>
            </a:r>
            <a:r>
              <a:rPr lang="en-US" sz="2000">
                <a:latin typeface="Arial"/>
                <a:ea typeface="+mn-lt"/>
                <a:cs typeface="Arial"/>
              </a:rPr>
              <a:t> </a:t>
            </a:r>
            <a:r>
              <a:rPr lang="en-US" sz="2000" err="1">
                <a:latin typeface="Arial"/>
                <a:ea typeface="+mn-lt"/>
                <a:cs typeface="Arial"/>
              </a:rPr>
              <a:t>liệu</a:t>
            </a:r>
            <a:endParaRPr lang="en-US" sz="200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2000">
              <a:latin typeface="Arial"/>
              <a:ea typeface="+mn-lt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2000">
                <a:latin typeface="Arial"/>
                <a:ea typeface="+mn-lt"/>
                <a:cs typeface="Arial"/>
              </a:rPr>
              <a:t>Các </a:t>
            </a:r>
            <a:r>
              <a:rPr lang="en-US" sz="2000" err="1">
                <a:latin typeface="Arial"/>
                <a:ea typeface="+mn-lt"/>
                <a:cs typeface="Arial"/>
              </a:rPr>
              <a:t>thử</a:t>
            </a:r>
            <a:r>
              <a:rPr lang="en-US" sz="2000">
                <a:latin typeface="Arial"/>
                <a:ea typeface="+mn-lt"/>
                <a:cs typeface="Arial"/>
              </a:rPr>
              <a:t> </a:t>
            </a:r>
            <a:r>
              <a:rPr lang="en-US" sz="2000" err="1">
                <a:latin typeface="Arial"/>
                <a:ea typeface="+mn-lt"/>
                <a:cs typeface="Arial"/>
              </a:rPr>
              <a:t>nghiệm</a:t>
            </a:r>
            <a:r>
              <a:rPr lang="en-US" sz="2000">
                <a:latin typeface="Arial"/>
                <a:ea typeface="+mn-lt"/>
                <a:cs typeface="Arial"/>
              </a:rPr>
              <a:t> ping </a:t>
            </a:r>
            <a:r>
              <a:rPr lang="en-US" sz="2000" err="1">
                <a:latin typeface="Arial"/>
                <a:ea typeface="+mn-lt"/>
                <a:cs typeface="Arial"/>
              </a:rPr>
              <a:t>với</a:t>
            </a:r>
            <a:r>
              <a:rPr lang="en-US" sz="2000">
                <a:latin typeface="Arial"/>
                <a:ea typeface="+mn-lt"/>
                <a:cs typeface="Arial"/>
              </a:rPr>
              <a:t> </a:t>
            </a:r>
            <a:r>
              <a:rPr lang="en-US" sz="2000" err="1">
                <a:latin typeface="Arial"/>
                <a:ea typeface="+mn-lt"/>
                <a:cs typeface="Arial"/>
              </a:rPr>
              <a:t>giao</a:t>
            </a:r>
            <a:r>
              <a:rPr lang="en-US" sz="2000">
                <a:latin typeface="Arial"/>
                <a:ea typeface="+mn-lt"/>
                <a:cs typeface="Arial"/>
              </a:rPr>
              <a:t> </a:t>
            </a:r>
            <a:r>
              <a:rPr lang="en-US" sz="2000" err="1">
                <a:latin typeface="Arial"/>
                <a:ea typeface="+mn-lt"/>
                <a:cs typeface="Arial"/>
              </a:rPr>
              <a:t>thức</a:t>
            </a:r>
            <a:r>
              <a:rPr lang="en-US" sz="2000">
                <a:latin typeface="Arial"/>
                <a:ea typeface="+mn-lt"/>
                <a:cs typeface="Arial"/>
              </a:rPr>
              <a:t> ICMP, TCP, </a:t>
            </a:r>
            <a:r>
              <a:rPr lang="en-US" sz="2000" err="1">
                <a:latin typeface="Arial"/>
                <a:ea typeface="+mn-lt"/>
                <a:cs typeface="Arial"/>
              </a:rPr>
              <a:t>và</a:t>
            </a:r>
            <a:r>
              <a:rPr lang="en-US" sz="2000">
                <a:latin typeface="Arial"/>
                <a:ea typeface="+mn-lt"/>
                <a:cs typeface="Arial"/>
              </a:rPr>
              <a:t> UDP </a:t>
            </a:r>
            <a:r>
              <a:rPr lang="en-US" sz="2000" err="1">
                <a:latin typeface="Arial"/>
                <a:ea typeface="+mn-lt"/>
                <a:cs typeface="Arial"/>
              </a:rPr>
              <a:t>đều</a:t>
            </a:r>
            <a:r>
              <a:rPr lang="en-US" sz="2000">
                <a:latin typeface="Arial"/>
                <a:ea typeface="+mn-lt"/>
                <a:cs typeface="Arial"/>
              </a:rPr>
              <a:t> </a:t>
            </a:r>
            <a:r>
              <a:rPr lang="en-US" sz="2000" err="1">
                <a:latin typeface="Arial"/>
                <a:ea typeface="+mn-lt"/>
                <a:cs typeface="Arial"/>
              </a:rPr>
              <a:t>cho</a:t>
            </a:r>
            <a:r>
              <a:rPr lang="en-US" sz="2000">
                <a:latin typeface="Arial"/>
                <a:ea typeface="+mn-lt"/>
                <a:cs typeface="Arial"/>
              </a:rPr>
              <a:t> </a:t>
            </a:r>
            <a:r>
              <a:rPr lang="en-US" sz="2000" err="1">
                <a:latin typeface="Arial"/>
                <a:ea typeface="+mn-lt"/>
                <a:cs typeface="Arial"/>
              </a:rPr>
              <a:t>kết</a:t>
            </a:r>
            <a:r>
              <a:rPr lang="en-US" sz="2000">
                <a:latin typeface="Arial"/>
                <a:ea typeface="+mn-lt"/>
                <a:cs typeface="Arial"/>
              </a:rPr>
              <a:t> </a:t>
            </a:r>
            <a:r>
              <a:rPr lang="en-US" sz="2000" err="1">
                <a:latin typeface="Arial"/>
                <a:ea typeface="+mn-lt"/>
                <a:cs typeface="Arial"/>
              </a:rPr>
              <a:t>quả</a:t>
            </a:r>
            <a:r>
              <a:rPr lang="en-US" sz="2000">
                <a:latin typeface="Arial"/>
                <a:ea typeface="+mn-lt"/>
                <a:cs typeface="Arial"/>
              </a:rPr>
              <a:t> </a:t>
            </a:r>
            <a:r>
              <a:rPr lang="en-US" sz="2000" err="1">
                <a:latin typeface="Arial"/>
                <a:ea typeface="+mn-lt"/>
                <a:cs typeface="Arial"/>
              </a:rPr>
              <a:t>phù</a:t>
            </a:r>
            <a:r>
              <a:rPr lang="en-US" sz="2000">
                <a:latin typeface="Arial"/>
                <a:ea typeface="+mn-lt"/>
                <a:cs typeface="Arial"/>
              </a:rPr>
              <a:t> </a:t>
            </a:r>
            <a:r>
              <a:rPr lang="en-US" sz="2000" err="1">
                <a:latin typeface="Arial"/>
                <a:ea typeface="+mn-lt"/>
                <a:cs typeface="Arial"/>
              </a:rPr>
              <a:t>hợp</a:t>
            </a:r>
            <a:r>
              <a:rPr lang="en-US" sz="2000">
                <a:latin typeface="Arial"/>
                <a:ea typeface="+mn-lt"/>
                <a:cs typeface="Arial"/>
              </a:rPr>
              <a:t> </a:t>
            </a:r>
            <a:r>
              <a:rPr lang="en-US" sz="2000" err="1">
                <a:latin typeface="Arial"/>
                <a:ea typeface="+mn-lt"/>
                <a:cs typeface="Arial"/>
              </a:rPr>
              <a:t>với</a:t>
            </a:r>
            <a:r>
              <a:rPr lang="en-US" sz="2000">
                <a:latin typeface="Arial"/>
                <a:ea typeface="+mn-lt"/>
                <a:cs typeface="Arial"/>
              </a:rPr>
              <a:t> </a:t>
            </a:r>
            <a:r>
              <a:rPr lang="en-US" sz="2000" err="1">
                <a:latin typeface="Arial"/>
                <a:ea typeface="+mn-lt"/>
                <a:cs typeface="Arial"/>
              </a:rPr>
              <a:t>các</a:t>
            </a:r>
            <a:r>
              <a:rPr lang="en-US" sz="2000">
                <a:latin typeface="Arial"/>
                <a:ea typeface="+mn-lt"/>
                <a:cs typeface="Arial"/>
              </a:rPr>
              <a:t> </a:t>
            </a:r>
            <a:r>
              <a:rPr lang="en-US" sz="2000" err="1">
                <a:latin typeface="Arial"/>
                <a:ea typeface="+mn-lt"/>
                <a:cs typeface="Arial"/>
              </a:rPr>
              <a:t>quy</a:t>
            </a:r>
            <a:r>
              <a:rPr lang="en-US" sz="2000">
                <a:latin typeface="Arial"/>
                <a:ea typeface="+mn-lt"/>
                <a:cs typeface="Arial"/>
              </a:rPr>
              <a:t> </a:t>
            </a:r>
            <a:r>
              <a:rPr lang="en-US" sz="2000" err="1">
                <a:latin typeface="Arial"/>
                <a:ea typeface="+mn-lt"/>
                <a:cs typeface="Arial"/>
              </a:rPr>
              <a:t>tắc</a:t>
            </a:r>
            <a:r>
              <a:rPr lang="en-US" sz="2000">
                <a:latin typeface="Arial"/>
                <a:ea typeface="+mn-lt"/>
                <a:cs typeface="Arial"/>
              </a:rPr>
              <a:t> </a:t>
            </a:r>
            <a:r>
              <a:rPr lang="en-US" sz="2000" err="1">
                <a:latin typeface="Arial"/>
                <a:ea typeface="+mn-lt"/>
                <a:cs typeface="Arial"/>
              </a:rPr>
              <a:t>bảo</a:t>
            </a:r>
            <a:r>
              <a:rPr lang="en-US" sz="2000">
                <a:latin typeface="Arial"/>
                <a:ea typeface="+mn-lt"/>
                <a:cs typeface="Arial"/>
              </a:rPr>
              <a:t> </a:t>
            </a:r>
            <a:r>
              <a:rPr lang="en-US" sz="2000" err="1">
                <a:latin typeface="Arial"/>
                <a:ea typeface="+mn-lt"/>
                <a:cs typeface="Arial"/>
              </a:rPr>
              <a:t>mật</a:t>
            </a:r>
            <a:r>
              <a:rPr lang="en-US" sz="2000">
                <a:latin typeface="Arial"/>
                <a:ea typeface="+mn-lt"/>
                <a:cs typeface="Arial"/>
              </a:rPr>
              <a:t> </a:t>
            </a:r>
            <a:r>
              <a:rPr lang="en-US" sz="2000" err="1">
                <a:latin typeface="Arial"/>
                <a:ea typeface="+mn-lt"/>
                <a:cs typeface="Arial"/>
              </a:rPr>
              <a:t>đã</a:t>
            </a:r>
            <a:r>
              <a:rPr lang="en-US" sz="2000">
                <a:latin typeface="Arial"/>
                <a:ea typeface="+mn-lt"/>
                <a:cs typeface="Arial"/>
              </a:rPr>
              <a:t> </a:t>
            </a:r>
            <a:r>
              <a:rPr lang="en-US" sz="2000" err="1">
                <a:latin typeface="Arial"/>
                <a:ea typeface="+mn-lt"/>
                <a:cs typeface="Arial"/>
              </a:rPr>
              <a:t>định</a:t>
            </a:r>
            <a:r>
              <a:rPr lang="en-US" sz="2000">
                <a:latin typeface="Arial"/>
                <a:ea typeface="+mn-lt"/>
                <a:cs typeface="Arial"/>
              </a:rPr>
              <a:t> </a:t>
            </a:r>
            <a:r>
              <a:rPr lang="en-US" sz="2000" err="1">
                <a:latin typeface="Arial"/>
                <a:ea typeface="+mn-lt"/>
                <a:cs typeface="Arial"/>
              </a:rPr>
              <a:t>nghĩa</a:t>
            </a:r>
            <a:r>
              <a:rPr lang="en-US" sz="2000">
                <a:latin typeface="Arial"/>
                <a:ea typeface="+mn-lt"/>
                <a:cs typeface="Arial"/>
              </a:rPr>
              <a:t>.</a:t>
            </a:r>
            <a:endParaRPr lang="en-US" sz="200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2000">
              <a:latin typeface="Arial"/>
              <a:ea typeface="+mn-lt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2000" err="1">
                <a:latin typeface="Arial"/>
                <a:ea typeface="+mn-lt"/>
                <a:cs typeface="Arial"/>
              </a:rPr>
              <a:t>Tự</a:t>
            </a:r>
            <a:r>
              <a:rPr lang="en-US" sz="2000">
                <a:latin typeface="Arial"/>
                <a:ea typeface="+mn-lt"/>
                <a:cs typeface="Arial"/>
              </a:rPr>
              <a:t> </a:t>
            </a:r>
            <a:r>
              <a:rPr lang="en-US" sz="2000" err="1">
                <a:latin typeface="Arial"/>
                <a:ea typeface="+mn-lt"/>
                <a:cs typeface="Arial"/>
              </a:rPr>
              <a:t>động</a:t>
            </a:r>
            <a:r>
              <a:rPr lang="en-US" sz="2000">
                <a:latin typeface="Arial"/>
                <a:ea typeface="+mn-lt"/>
                <a:cs typeface="Arial"/>
              </a:rPr>
              <a:t> </a:t>
            </a:r>
            <a:r>
              <a:rPr lang="en-US" sz="2000" err="1">
                <a:latin typeface="Arial"/>
                <a:ea typeface="+mn-lt"/>
                <a:cs typeface="Arial"/>
              </a:rPr>
              <a:t>giám</a:t>
            </a:r>
            <a:r>
              <a:rPr lang="en-US" sz="2000">
                <a:latin typeface="Arial"/>
                <a:ea typeface="+mn-lt"/>
                <a:cs typeface="Arial"/>
              </a:rPr>
              <a:t> </a:t>
            </a:r>
            <a:r>
              <a:rPr lang="en-US" sz="2000" err="1">
                <a:latin typeface="Arial"/>
                <a:ea typeface="+mn-lt"/>
                <a:cs typeface="Arial"/>
              </a:rPr>
              <a:t>sát</a:t>
            </a:r>
            <a:r>
              <a:rPr lang="en-US" sz="2000">
                <a:latin typeface="Arial"/>
                <a:ea typeface="+mn-lt"/>
                <a:cs typeface="Arial"/>
              </a:rPr>
              <a:t> </a:t>
            </a:r>
            <a:r>
              <a:rPr lang="en-US" sz="2000" err="1">
                <a:latin typeface="Arial"/>
                <a:ea typeface="+mn-lt"/>
                <a:cs typeface="Arial"/>
              </a:rPr>
              <a:t>hành</a:t>
            </a:r>
            <a:r>
              <a:rPr lang="en-US" sz="2000">
                <a:latin typeface="Arial"/>
                <a:ea typeface="+mn-lt"/>
                <a:cs typeface="Arial"/>
              </a:rPr>
              <a:t> vi </a:t>
            </a:r>
            <a:r>
              <a:rPr lang="en-US" sz="2000" err="1">
                <a:latin typeface="Arial"/>
                <a:ea typeface="+mn-lt"/>
                <a:cs typeface="Arial"/>
              </a:rPr>
              <a:t>bất</a:t>
            </a:r>
            <a:r>
              <a:rPr lang="en-US" sz="2000">
                <a:latin typeface="Arial"/>
                <a:ea typeface="+mn-lt"/>
                <a:cs typeface="Arial"/>
              </a:rPr>
              <a:t> </a:t>
            </a:r>
            <a:r>
              <a:rPr lang="en-US" sz="2000" err="1">
                <a:latin typeface="Arial"/>
                <a:ea typeface="+mn-lt"/>
                <a:cs typeface="Arial"/>
              </a:rPr>
              <a:t>thường</a:t>
            </a:r>
            <a:r>
              <a:rPr lang="en-US" sz="2000">
                <a:latin typeface="Arial"/>
                <a:ea typeface="+mn-lt"/>
                <a:cs typeface="Arial"/>
              </a:rPr>
              <a:t>.</a:t>
            </a:r>
            <a:endParaRPr lang="en-US" sz="200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200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2000" err="1">
                <a:latin typeface="Arial"/>
                <a:cs typeface="Arial"/>
              </a:rPr>
              <a:t>Ứng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dụng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cung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cấp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giao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diện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người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dùng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trực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quan</a:t>
            </a:r>
            <a:r>
              <a:rPr lang="en-US" sz="2000">
                <a:latin typeface="Arial"/>
                <a:cs typeface="Arial"/>
              </a:rPr>
              <a:t>.</a:t>
            </a:r>
          </a:p>
          <a:p>
            <a:pPr marL="285750" indent="-285750">
              <a:buFont typeface="Arial"/>
              <a:buChar char="•"/>
            </a:pPr>
            <a:endParaRPr lang="en-US" sz="2000">
              <a:latin typeface="Arial"/>
              <a:ea typeface="+mn-lt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2000">
                <a:latin typeface="Arial"/>
                <a:ea typeface="+mn-lt"/>
                <a:cs typeface="Arial"/>
              </a:rPr>
              <a:t>Theo </a:t>
            </a:r>
            <a:r>
              <a:rPr lang="en-US" sz="2000" err="1">
                <a:latin typeface="Arial"/>
                <a:ea typeface="+mn-lt"/>
                <a:cs typeface="Arial"/>
              </a:rPr>
              <a:t>dõi</a:t>
            </a:r>
            <a:r>
              <a:rPr lang="en-US" sz="2000">
                <a:latin typeface="Arial"/>
                <a:ea typeface="+mn-lt"/>
                <a:cs typeface="Arial"/>
              </a:rPr>
              <a:t> </a:t>
            </a:r>
            <a:r>
              <a:rPr lang="en-US" sz="2000" err="1">
                <a:latin typeface="Arial"/>
                <a:ea typeface="+mn-lt"/>
                <a:cs typeface="Arial"/>
              </a:rPr>
              <a:t>các</a:t>
            </a:r>
            <a:r>
              <a:rPr lang="en-US" sz="2000">
                <a:latin typeface="Arial"/>
                <a:ea typeface="+mn-lt"/>
                <a:cs typeface="Arial"/>
              </a:rPr>
              <a:t> </a:t>
            </a:r>
            <a:r>
              <a:rPr lang="en-US" sz="2000" err="1">
                <a:latin typeface="Arial"/>
                <a:ea typeface="+mn-lt"/>
                <a:cs typeface="Arial"/>
              </a:rPr>
              <a:t>gói</a:t>
            </a:r>
            <a:r>
              <a:rPr lang="en-US" sz="2000">
                <a:latin typeface="Arial"/>
                <a:ea typeface="+mn-lt"/>
                <a:cs typeface="Arial"/>
              </a:rPr>
              <a:t> tin </a:t>
            </a:r>
            <a:r>
              <a:rPr lang="en-US" sz="2000" err="1">
                <a:latin typeface="Arial"/>
                <a:ea typeface="+mn-lt"/>
                <a:cs typeface="Arial"/>
              </a:rPr>
              <a:t>bị</a:t>
            </a:r>
            <a:r>
              <a:rPr lang="en-US" sz="2000">
                <a:latin typeface="Arial"/>
                <a:ea typeface="+mn-lt"/>
                <a:cs typeface="Arial"/>
              </a:rPr>
              <a:t> </a:t>
            </a:r>
            <a:r>
              <a:rPr lang="en-US" sz="2000" err="1">
                <a:latin typeface="Arial"/>
                <a:ea typeface="+mn-lt"/>
                <a:cs typeface="Arial"/>
              </a:rPr>
              <a:t>chặn</a:t>
            </a:r>
            <a:r>
              <a:rPr lang="en-US" sz="2000">
                <a:latin typeface="Arial"/>
                <a:ea typeface="+mn-lt"/>
                <a:cs typeface="Arial"/>
              </a:rPr>
              <a:t> </a:t>
            </a:r>
            <a:r>
              <a:rPr lang="en-US" sz="2000" err="1">
                <a:latin typeface="Arial"/>
                <a:ea typeface="+mn-lt"/>
                <a:cs typeface="Arial"/>
              </a:rPr>
              <a:t>và</a:t>
            </a:r>
            <a:r>
              <a:rPr lang="en-US" sz="2000">
                <a:latin typeface="Arial"/>
                <a:ea typeface="+mn-lt"/>
                <a:cs typeface="Arial"/>
              </a:rPr>
              <a:t> </a:t>
            </a:r>
            <a:r>
              <a:rPr lang="en-US" sz="2000" err="1">
                <a:latin typeface="Arial"/>
                <a:ea typeface="+mn-lt"/>
                <a:cs typeface="Arial"/>
              </a:rPr>
              <a:t>phân</a:t>
            </a:r>
            <a:r>
              <a:rPr lang="en-US" sz="2000">
                <a:latin typeface="Arial"/>
                <a:ea typeface="+mn-lt"/>
                <a:cs typeface="Arial"/>
              </a:rPr>
              <a:t> </a:t>
            </a:r>
            <a:r>
              <a:rPr lang="en-US" sz="2000" err="1">
                <a:latin typeface="Arial"/>
                <a:ea typeface="+mn-lt"/>
                <a:cs typeface="Arial"/>
              </a:rPr>
              <a:t>tích</a:t>
            </a:r>
            <a:r>
              <a:rPr lang="en-US" sz="2000">
                <a:latin typeface="Arial"/>
                <a:ea typeface="+mn-lt"/>
                <a:cs typeface="Arial"/>
              </a:rPr>
              <a:t> </a:t>
            </a:r>
            <a:r>
              <a:rPr lang="en-US" sz="2000" err="1">
                <a:latin typeface="Arial"/>
                <a:ea typeface="+mn-lt"/>
                <a:cs typeface="Arial"/>
              </a:rPr>
              <a:t>các</a:t>
            </a:r>
            <a:r>
              <a:rPr lang="en-US" sz="2000">
                <a:latin typeface="Arial"/>
                <a:ea typeface="+mn-lt"/>
                <a:cs typeface="Arial"/>
              </a:rPr>
              <a:t> xu </a:t>
            </a:r>
            <a:r>
              <a:rPr lang="en-US" sz="2000" err="1">
                <a:latin typeface="Arial"/>
                <a:ea typeface="+mn-lt"/>
                <a:cs typeface="Arial"/>
              </a:rPr>
              <a:t>hướng</a:t>
            </a:r>
            <a:r>
              <a:rPr lang="en-US" sz="2000">
                <a:latin typeface="Arial"/>
                <a:ea typeface="+mn-lt"/>
                <a:cs typeface="Arial"/>
              </a:rPr>
              <a:t> </a:t>
            </a:r>
            <a:r>
              <a:rPr lang="en-US" sz="2000" err="1">
                <a:latin typeface="Arial"/>
                <a:ea typeface="+mn-lt"/>
                <a:cs typeface="Arial"/>
              </a:rPr>
              <a:t>lưu</a:t>
            </a:r>
            <a:r>
              <a:rPr lang="en-US" sz="2000">
                <a:latin typeface="Arial"/>
                <a:ea typeface="+mn-lt"/>
                <a:cs typeface="Arial"/>
              </a:rPr>
              <a:t> </a:t>
            </a:r>
            <a:r>
              <a:rPr lang="en-US" sz="2000" err="1">
                <a:latin typeface="Arial"/>
                <a:ea typeface="+mn-lt"/>
                <a:cs typeface="Arial"/>
              </a:rPr>
              <a:t>lượng</a:t>
            </a:r>
            <a:r>
              <a:rPr lang="en-US" sz="2000">
                <a:latin typeface="Arial"/>
                <a:ea typeface="+mn-lt"/>
                <a:cs typeface="Arial"/>
              </a:rPr>
              <a:t> </a:t>
            </a:r>
            <a:r>
              <a:rPr lang="en-US" sz="2000" err="1">
                <a:latin typeface="Arial"/>
                <a:ea typeface="+mn-lt"/>
                <a:cs typeface="Arial"/>
              </a:rPr>
              <a:t>mạng</a:t>
            </a:r>
            <a:r>
              <a:rPr lang="en-US" sz="2000">
                <a:latin typeface="Arial"/>
                <a:ea typeface="+mn-lt"/>
                <a:cs typeface="Arial"/>
              </a:rPr>
              <a:t> </a:t>
            </a:r>
            <a:r>
              <a:rPr lang="en-US" sz="2000" err="1">
                <a:latin typeface="Arial"/>
                <a:ea typeface="+mn-lt"/>
                <a:cs typeface="Arial"/>
              </a:rPr>
              <a:t>thời</a:t>
            </a:r>
            <a:r>
              <a:rPr lang="en-US" sz="2000">
                <a:latin typeface="Arial"/>
                <a:ea typeface="+mn-lt"/>
                <a:cs typeface="Arial"/>
              </a:rPr>
              <a:t> </a:t>
            </a:r>
            <a:r>
              <a:rPr lang="en-US" sz="2000" err="1">
                <a:latin typeface="Arial"/>
                <a:ea typeface="+mn-lt"/>
                <a:cs typeface="Arial"/>
              </a:rPr>
              <a:t>gian</a:t>
            </a:r>
            <a:r>
              <a:rPr lang="en-US" sz="2000">
                <a:latin typeface="Arial"/>
                <a:ea typeface="+mn-lt"/>
                <a:cs typeface="Arial"/>
              </a:rPr>
              <a:t> </a:t>
            </a:r>
            <a:r>
              <a:rPr lang="en-US" sz="2000" err="1">
                <a:latin typeface="Arial"/>
                <a:ea typeface="+mn-lt"/>
                <a:cs typeface="Arial"/>
              </a:rPr>
              <a:t>thực</a:t>
            </a:r>
            <a:r>
              <a:rPr lang="en-US" sz="2000">
                <a:latin typeface="Arial"/>
                <a:ea typeface="+mn-lt"/>
                <a:cs typeface="Arial"/>
              </a:rPr>
              <a:t>.</a:t>
            </a:r>
          </a:p>
          <a:p>
            <a:pPr marL="285750" indent="-285750">
              <a:buFont typeface="Arial"/>
              <a:buChar char="•"/>
            </a:pPr>
            <a:endParaRPr lang="en-US" sz="2000">
              <a:latin typeface="Arial"/>
              <a:ea typeface="+mn-lt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2000" err="1">
                <a:latin typeface="Arial"/>
                <a:ea typeface="+mn-lt"/>
                <a:cs typeface="Arial"/>
              </a:rPr>
              <a:t>Hệ</a:t>
            </a:r>
            <a:r>
              <a:rPr lang="en-US" sz="2000">
                <a:latin typeface="Arial"/>
                <a:ea typeface="+mn-lt"/>
                <a:cs typeface="Arial"/>
              </a:rPr>
              <a:t> </a:t>
            </a:r>
            <a:r>
              <a:rPr lang="en-US" sz="2000" err="1">
                <a:latin typeface="Arial"/>
                <a:ea typeface="+mn-lt"/>
                <a:cs typeface="Arial"/>
              </a:rPr>
              <a:t>thống</a:t>
            </a:r>
            <a:r>
              <a:rPr lang="en-US" sz="2000">
                <a:latin typeface="Arial"/>
                <a:ea typeface="+mn-lt"/>
                <a:cs typeface="Arial"/>
              </a:rPr>
              <a:t> Firewall SDN </a:t>
            </a:r>
            <a:r>
              <a:rPr lang="en-US" sz="2000" err="1">
                <a:latin typeface="Arial"/>
                <a:ea typeface="+mn-lt"/>
                <a:cs typeface="Arial"/>
              </a:rPr>
              <a:t>và</a:t>
            </a:r>
            <a:r>
              <a:rPr lang="en-US" sz="2000">
                <a:latin typeface="Arial"/>
                <a:ea typeface="+mn-lt"/>
                <a:cs typeface="Arial"/>
              </a:rPr>
              <a:t> </a:t>
            </a:r>
            <a:r>
              <a:rPr lang="en-US" sz="2000" err="1">
                <a:latin typeface="Arial"/>
                <a:ea typeface="+mn-lt"/>
                <a:cs typeface="Arial"/>
              </a:rPr>
              <a:t>ứng</a:t>
            </a:r>
            <a:r>
              <a:rPr lang="en-US" sz="2000">
                <a:latin typeface="Arial"/>
                <a:ea typeface="+mn-lt"/>
                <a:cs typeface="Arial"/>
              </a:rPr>
              <a:t> </a:t>
            </a:r>
            <a:r>
              <a:rPr lang="en-US" sz="2000" err="1">
                <a:latin typeface="Arial"/>
                <a:ea typeface="+mn-lt"/>
                <a:cs typeface="Arial"/>
              </a:rPr>
              <a:t>dụng</a:t>
            </a:r>
            <a:r>
              <a:rPr lang="en-US" sz="2000">
                <a:latin typeface="Arial"/>
                <a:ea typeface="+mn-lt"/>
                <a:cs typeface="Arial"/>
              </a:rPr>
              <a:t> web </a:t>
            </a:r>
            <a:r>
              <a:rPr lang="en-US" sz="2000" err="1">
                <a:latin typeface="Arial"/>
                <a:ea typeface="+mn-lt"/>
                <a:cs typeface="Arial"/>
              </a:rPr>
              <a:t>mà</a:t>
            </a:r>
            <a:r>
              <a:rPr lang="en-US" sz="2000">
                <a:latin typeface="Arial"/>
                <a:ea typeface="+mn-lt"/>
                <a:cs typeface="Arial"/>
              </a:rPr>
              <a:t> </a:t>
            </a:r>
            <a:r>
              <a:rPr lang="en-US" sz="2000" err="1">
                <a:latin typeface="Arial"/>
                <a:ea typeface="+mn-lt"/>
                <a:cs typeface="Arial"/>
              </a:rPr>
              <a:t>nhóm</a:t>
            </a:r>
            <a:r>
              <a:rPr lang="en-US" sz="2000">
                <a:latin typeface="Arial"/>
                <a:ea typeface="+mn-lt"/>
                <a:cs typeface="Arial"/>
              </a:rPr>
              <a:t> </a:t>
            </a:r>
            <a:r>
              <a:rPr lang="en-US" sz="2000" err="1">
                <a:latin typeface="Arial"/>
                <a:ea typeface="+mn-lt"/>
                <a:cs typeface="Arial"/>
              </a:rPr>
              <a:t>xây</a:t>
            </a:r>
            <a:r>
              <a:rPr lang="en-US" sz="2000">
                <a:latin typeface="Arial"/>
                <a:ea typeface="+mn-lt"/>
                <a:cs typeface="Arial"/>
              </a:rPr>
              <a:t> </a:t>
            </a:r>
            <a:r>
              <a:rPr lang="en-US" sz="2000" err="1">
                <a:latin typeface="Arial"/>
                <a:ea typeface="+mn-lt"/>
                <a:cs typeface="Arial"/>
              </a:rPr>
              <a:t>dựng</a:t>
            </a:r>
            <a:r>
              <a:rPr lang="en-US" sz="2000">
                <a:latin typeface="Arial"/>
                <a:ea typeface="+mn-lt"/>
                <a:cs typeface="Arial"/>
              </a:rPr>
              <a:t> </a:t>
            </a:r>
            <a:r>
              <a:rPr lang="en-US" sz="2000" err="1">
                <a:latin typeface="Arial"/>
                <a:ea typeface="+mn-lt"/>
                <a:cs typeface="Arial"/>
              </a:rPr>
              <a:t>đã</a:t>
            </a:r>
            <a:r>
              <a:rPr lang="en-US" sz="2000">
                <a:latin typeface="Arial"/>
                <a:ea typeface="+mn-lt"/>
                <a:cs typeface="Arial"/>
              </a:rPr>
              <a:t> </a:t>
            </a:r>
            <a:r>
              <a:rPr lang="en-US" sz="2000" err="1">
                <a:latin typeface="Arial"/>
                <a:ea typeface="+mn-lt"/>
                <a:cs typeface="Arial"/>
              </a:rPr>
              <a:t>đáp</a:t>
            </a:r>
            <a:r>
              <a:rPr lang="en-US" sz="2000">
                <a:latin typeface="Arial"/>
                <a:ea typeface="+mn-lt"/>
                <a:cs typeface="Arial"/>
              </a:rPr>
              <a:t> </a:t>
            </a:r>
            <a:r>
              <a:rPr lang="en-US" sz="2000" err="1">
                <a:latin typeface="Arial"/>
                <a:ea typeface="+mn-lt"/>
                <a:cs typeface="Arial"/>
              </a:rPr>
              <a:t>ứng</a:t>
            </a:r>
            <a:r>
              <a:rPr lang="en-US" sz="2000">
                <a:latin typeface="Arial"/>
                <a:ea typeface="+mn-lt"/>
                <a:cs typeface="Arial"/>
              </a:rPr>
              <a:t> </a:t>
            </a:r>
            <a:r>
              <a:rPr lang="en-US" sz="2000" err="1">
                <a:latin typeface="Arial"/>
                <a:ea typeface="+mn-lt"/>
                <a:cs typeface="Arial"/>
              </a:rPr>
              <a:t>được</a:t>
            </a:r>
            <a:r>
              <a:rPr lang="en-US" sz="2000">
                <a:latin typeface="Arial"/>
                <a:ea typeface="+mn-lt"/>
                <a:cs typeface="Arial"/>
              </a:rPr>
              <a:t> </a:t>
            </a:r>
            <a:r>
              <a:rPr lang="en-US" sz="2000" err="1">
                <a:latin typeface="Arial"/>
                <a:ea typeface="+mn-lt"/>
                <a:cs typeface="Arial"/>
              </a:rPr>
              <a:t>yêu</a:t>
            </a:r>
            <a:r>
              <a:rPr lang="en-US" sz="2000">
                <a:latin typeface="Arial"/>
                <a:ea typeface="+mn-lt"/>
                <a:cs typeface="Arial"/>
              </a:rPr>
              <a:t> </a:t>
            </a:r>
            <a:r>
              <a:rPr lang="en-US" sz="2000" err="1">
                <a:latin typeface="Arial"/>
                <a:ea typeface="+mn-lt"/>
                <a:cs typeface="Arial"/>
              </a:rPr>
              <a:t>cầu</a:t>
            </a:r>
            <a:r>
              <a:rPr lang="en-US" sz="2000">
                <a:latin typeface="Arial"/>
                <a:ea typeface="+mn-lt"/>
                <a:cs typeface="Arial"/>
              </a:rPr>
              <a:t> </a:t>
            </a:r>
            <a:r>
              <a:rPr lang="en-US" sz="2000" err="1">
                <a:latin typeface="Arial"/>
                <a:ea typeface="+mn-lt"/>
                <a:cs typeface="Arial"/>
              </a:rPr>
              <a:t>cơ</a:t>
            </a:r>
            <a:r>
              <a:rPr lang="en-US" sz="2000">
                <a:latin typeface="Arial"/>
                <a:ea typeface="+mn-lt"/>
                <a:cs typeface="Arial"/>
              </a:rPr>
              <a:t> </a:t>
            </a:r>
            <a:r>
              <a:rPr lang="en-US" sz="2000" err="1">
                <a:latin typeface="Arial"/>
                <a:ea typeface="+mn-lt"/>
                <a:cs typeface="Arial"/>
              </a:rPr>
              <a:t>bản</a:t>
            </a:r>
            <a:r>
              <a:rPr lang="en-US" sz="2000">
                <a:latin typeface="Arial"/>
                <a:ea typeface="+mn-lt"/>
                <a:cs typeface="Arial"/>
              </a:rPr>
              <a:t> </a:t>
            </a:r>
            <a:r>
              <a:rPr lang="en-US" sz="2000" err="1">
                <a:latin typeface="Arial"/>
                <a:ea typeface="+mn-lt"/>
                <a:cs typeface="Arial"/>
              </a:rPr>
              <a:t>và</a:t>
            </a:r>
            <a:r>
              <a:rPr lang="en-US" sz="2000">
                <a:latin typeface="Arial"/>
                <a:ea typeface="+mn-lt"/>
                <a:cs typeface="Arial"/>
              </a:rPr>
              <a:t> </a:t>
            </a:r>
            <a:r>
              <a:rPr lang="en-US" sz="2000" err="1">
                <a:latin typeface="Arial"/>
                <a:ea typeface="+mn-lt"/>
                <a:cs typeface="Arial"/>
              </a:rPr>
              <a:t>đem</a:t>
            </a:r>
            <a:r>
              <a:rPr lang="en-US" sz="2000">
                <a:latin typeface="Arial"/>
                <a:ea typeface="+mn-lt"/>
                <a:cs typeface="Arial"/>
              </a:rPr>
              <a:t> </a:t>
            </a:r>
            <a:r>
              <a:rPr lang="en-US" sz="2000" err="1">
                <a:latin typeface="Arial"/>
                <a:ea typeface="+mn-lt"/>
                <a:cs typeface="Arial"/>
              </a:rPr>
              <a:t>lại</a:t>
            </a:r>
            <a:r>
              <a:rPr lang="en-US" sz="2000">
                <a:latin typeface="Arial"/>
                <a:ea typeface="+mn-lt"/>
                <a:cs typeface="Arial"/>
              </a:rPr>
              <a:t> </a:t>
            </a:r>
            <a:r>
              <a:rPr lang="en-US" sz="2000" err="1">
                <a:latin typeface="Arial"/>
                <a:ea typeface="+mn-lt"/>
                <a:cs typeface="Arial"/>
              </a:rPr>
              <a:t>hiệu</a:t>
            </a:r>
            <a:r>
              <a:rPr lang="en-US" sz="2000">
                <a:latin typeface="Arial"/>
                <a:ea typeface="+mn-lt"/>
                <a:cs typeface="Arial"/>
              </a:rPr>
              <a:t> </a:t>
            </a:r>
            <a:r>
              <a:rPr lang="en-US" sz="2000" err="1">
                <a:latin typeface="Arial"/>
                <a:ea typeface="+mn-lt"/>
                <a:cs typeface="Arial"/>
              </a:rPr>
              <a:t>quả</a:t>
            </a:r>
            <a:r>
              <a:rPr lang="en-US" sz="2000">
                <a:latin typeface="Arial"/>
                <a:ea typeface="+mn-lt"/>
                <a:cs typeface="Arial"/>
              </a:rPr>
              <a:t> </a:t>
            </a:r>
            <a:r>
              <a:rPr lang="en-US" sz="2000" err="1">
                <a:latin typeface="Arial"/>
                <a:ea typeface="+mn-lt"/>
                <a:cs typeface="Arial"/>
              </a:rPr>
              <a:t>trong</a:t>
            </a:r>
            <a:r>
              <a:rPr lang="en-US" sz="2000">
                <a:latin typeface="Arial"/>
                <a:ea typeface="+mn-lt"/>
                <a:cs typeface="Arial"/>
              </a:rPr>
              <a:t> </a:t>
            </a:r>
            <a:r>
              <a:rPr lang="en-US" sz="2000" err="1">
                <a:latin typeface="Arial"/>
                <a:ea typeface="+mn-lt"/>
                <a:cs typeface="Arial"/>
              </a:rPr>
              <a:t>việc</a:t>
            </a:r>
            <a:r>
              <a:rPr lang="en-US" sz="2000">
                <a:latin typeface="Arial"/>
                <a:ea typeface="+mn-lt"/>
                <a:cs typeface="Arial"/>
              </a:rPr>
              <a:t> </a:t>
            </a:r>
            <a:r>
              <a:rPr lang="en-US" sz="2000" err="1">
                <a:latin typeface="Arial"/>
                <a:ea typeface="+mn-lt"/>
                <a:cs typeface="Arial"/>
              </a:rPr>
              <a:t>ngăn</a:t>
            </a:r>
            <a:r>
              <a:rPr lang="en-US" sz="2000">
                <a:latin typeface="Arial"/>
                <a:ea typeface="+mn-lt"/>
                <a:cs typeface="Arial"/>
              </a:rPr>
              <a:t> </a:t>
            </a:r>
            <a:r>
              <a:rPr lang="en-US" sz="2000" err="1">
                <a:latin typeface="Arial"/>
                <a:ea typeface="+mn-lt"/>
                <a:cs typeface="Arial"/>
              </a:rPr>
              <a:t>các</a:t>
            </a:r>
            <a:r>
              <a:rPr lang="en-US" sz="2000">
                <a:latin typeface="Arial"/>
                <a:ea typeface="+mn-lt"/>
                <a:cs typeface="Arial"/>
              </a:rPr>
              <a:t> </a:t>
            </a:r>
            <a:r>
              <a:rPr lang="en-US" sz="2000" err="1">
                <a:latin typeface="Arial"/>
                <a:ea typeface="+mn-lt"/>
                <a:cs typeface="Arial"/>
              </a:rPr>
              <a:t>mối</a:t>
            </a:r>
            <a:r>
              <a:rPr lang="en-US" sz="2000">
                <a:latin typeface="Arial"/>
                <a:ea typeface="+mn-lt"/>
                <a:cs typeface="Arial"/>
              </a:rPr>
              <a:t> </a:t>
            </a:r>
            <a:r>
              <a:rPr lang="en-US" sz="2000" err="1">
                <a:latin typeface="Arial"/>
                <a:ea typeface="+mn-lt"/>
                <a:cs typeface="Arial"/>
              </a:rPr>
              <a:t>đe</a:t>
            </a:r>
            <a:r>
              <a:rPr lang="en-US" sz="2000">
                <a:latin typeface="Arial"/>
                <a:ea typeface="+mn-lt"/>
                <a:cs typeface="Arial"/>
              </a:rPr>
              <a:t> </a:t>
            </a:r>
            <a:r>
              <a:rPr lang="en-US" sz="2000" err="1">
                <a:latin typeface="Arial"/>
                <a:ea typeface="+mn-lt"/>
                <a:cs typeface="Arial"/>
              </a:rPr>
              <a:t>dọa</a:t>
            </a:r>
            <a:r>
              <a:rPr lang="en-US" sz="2000">
                <a:latin typeface="Arial"/>
                <a:ea typeface="+mn-lt"/>
                <a:cs typeface="Arial"/>
              </a:rPr>
              <a:t>.</a:t>
            </a:r>
            <a:br>
              <a:rPr lang="en-US">
                <a:latin typeface="Arial"/>
                <a:ea typeface="+mn-lt"/>
                <a:cs typeface="Arial"/>
              </a:rPr>
            </a:br>
            <a:br>
              <a:rPr lang="en-US"/>
            </a:br>
            <a:endParaRPr lang="en-US"/>
          </a:p>
          <a:p>
            <a:pPr marL="285750" indent="-285750">
              <a:buFont typeface="Arial"/>
              <a:buChar char="•"/>
            </a:pPr>
            <a:endParaRPr lang="en-US">
              <a:latin typeface="Arial"/>
              <a:ea typeface="+mn-lt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1340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263798-5056-7D86-9E8B-4FE6E9758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256880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64614-4CB9-C246-635B-E7D43A14D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 THUYẾT TRÌNH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8FEC9B0C-15E2-FAA9-DF76-A1F5696654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563768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4097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D47766EE-4192-4B2D-A5A0-F60F9A5F7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Abstract background of dark mesh">
            <a:extLst>
              <a:ext uri="{FF2B5EF4-FFF2-40B4-BE49-F238E27FC236}">
                <a16:creationId xmlns:a16="http://schemas.microsoft.com/office/drawing/2014/main" id="{084E16A6-34ED-E1BF-4752-38D9BDF9B6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4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655438" y="838201"/>
            <a:ext cx="7098161" cy="4549051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EA8CCF-E371-CEE5-6F89-E044239E8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473" y="1924619"/>
            <a:ext cx="5541054" cy="165537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CẤU TRÚC NETWORK</a:t>
            </a:r>
          </a:p>
        </p:txBody>
      </p:sp>
    </p:spTree>
    <p:extLst>
      <p:ext uri="{BB962C8B-B14F-4D97-AF65-F5344CB8AC3E}">
        <p14:creationId xmlns:p14="http://schemas.microsoft.com/office/powerpoint/2010/main" val="1821813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6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AEA568-C4BF-EECE-2AB8-3F98A5848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CẤU TRÚC NETWORK</a:t>
            </a:r>
          </a:p>
        </p:txBody>
      </p:sp>
      <p:pic>
        <p:nvPicPr>
          <p:cNvPr id="5" name="Picture 4" descr="A diagram of a computer network&#10;&#10;Description automatically generated">
            <a:extLst>
              <a:ext uri="{FF2B5EF4-FFF2-40B4-BE49-F238E27FC236}">
                <a16:creationId xmlns:a16="http://schemas.microsoft.com/office/drawing/2014/main" id="{3FCF1E34-196D-1641-3A2F-B909FBC80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019" y="961812"/>
            <a:ext cx="6801360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556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AC2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AEA568-C4BF-EECE-2AB8-3F98A5848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CẤU TRÚC NETWORK</a:t>
            </a:r>
          </a:p>
        </p:txBody>
      </p:sp>
      <p:pic>
        <p:nvPicPr>
          <p:cNvPr id="9" name="Picture 8" descr="A black rectangular object with white text&#10;&#10;Description automatically generated">
            <a:extLst>
              <a:ext uri="{FF2B5EF4-FFF2-40B4-BE49-F238E27FC236}">
                <a16:creationId xmlns:a16="http://schemas.microsoft.com/office/drawing/2014/main" id="{C2AC415E-E6C5-0CA7-4A35-44F98EAA0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401" y="1361092"/>
            <a:ext cx="8571632" cy="413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84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D47766EE-4192-4B2D-A5A0-F60F9A5F7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Abstract background of dark mesh">
            <a:extLst>
              <a:ext uri="{FF2B5EF4-FFF2-40B4-BE49-F238E27FC236}">
                <a16:creationId xmlns:a16="http://schemas.microsoft.com/office/drawing/2014/main" id="{084E16A6-34ED-E1BF-4752-38D9BDF9B6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0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655438" y="838201"/>
            <a:ext cx="7098161" cy="4549051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EA8CCF-E371-CEE5-6F89-E044239E8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473" y="1924619"/>
            <a:ext cx="5541054" cy="165537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SDN FIREWALL</a:t>
            </a:r>
          </a:p>
        </p:txBody>
      </p:sp>
    </p:spTree>
    <p:extLst>
      <p:ext uri="{BB962C8B-B14F-4D97-AF65-F5344CB8AC3E}">
        <p14:creationId xmlns:p14="http://schemas.microsoft.com/office/powerpoint/2010/main" val="649331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AC2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AEA568-C4BF-EECE-2AB8-3F98A5848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SDN FIREWALL</a:t>
            </a:r>
          </a:p>
        </p:txBody>
      </p:sp>
      <p:pic>
        <p:nvPicPr>
          <p:cNvPr id="4" name="Picture 3" descr="A diagram of a flowchart&#10;&#10;Description automatically generated">
            <a:extLst>
              <a:ext uri="{FF2B5EF4-FFF2-40B4-BE49-F238E27FC236}">
                <a16:creationId xmlns:a16="http://schemas.microsoft.com/office/drawing/2014/main" id="{55FB6C6F-88E0-0348-D02A-FB6EC1C4E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230" y="156416"/>
            <a:ext cx="5654871" cy="6545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496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AEA568-C4BF-EECE-2AB8-3F98A5848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SDN FIREWALL</a:t>
            </a:r>
          </a:p>
        </p:txBody>
      </p:sp>
      <p:pic>
        <p:nvPicPr>
          <p:cNvPr id="5" name="Picture 4" descr="A diagram of a flowchart&#10;&#10;Description automatically generated">
            <a:extLst>
              <a:ext uri="{FF2B5EF4-FFF2-40B4-BE49-F238E27FC236}">
                <a16:creationId xmlns:a16="http://schemas.microsoft.com/office/drawing/2014/main" id="{36B0C673-31D6-7CC4-8AA4-2837F53476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050" y="368177"/>
            <a:ext cx="6302236" cy="612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453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AEA568-C4BF-EECE-2AB8-3F98A5848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SDN FIREWALL</a:t>
            </a:r>
          </a:p>
        </p:txBody>
      </p:sp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5E3FD1EF-ACBF-6C7C-A5B0-96CC9576D2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306" y="3489973"/>
            <a:ext cx="8381822" cy="2709275"/>
          </a:xfrm>
          <a:prstGeom prst="rect">
            <a:avLst/>
          </a:prstGeom>
        </p:spPr>
      </p:pic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1B9C355-32E4-7C3F-8467-9672079C9C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306" y="220861"/>
            <a:ext cx="3668729" cy="27092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18BDCB-DCF5-466F-6CB7-43BBF0B709BC}"/>
              </a:ext>
            </a:extLst>
          </p:cNvPr>
          <p:cNvSpPr txBox="1"/>
          <p:nvPr/>
        </p:nvSpPr>
        <p:spPr>
          <a:xfrm>
            <a:off x="7478907" y="836834"/>
            <a:ext cx="45042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/>
              <a:t>Sử dụng Sqlite với mục đích ứng dụng Firewall theo thời gian thực.</a:t>
            </a:r>
          </a:p>
          <a:p>
            <a:pPr marL="285750" indent="-285750">
              <a:buFontTx/>
              <a:buChar char="-"/>
            </a:pPr>
            <a:r>
              <a:rPr lang="en-US"/>
              <a:t>Firewall check rules bằng cách kiểm tra packets có match với dữ liệu tồn tại trong database, nếu có thì Drop packet.</a:t>
            </a:r>
          </a:p>
        </p:txBody>
      </p:sp>
    </p:spTree>
    <p:extLst>
      <p:ext uri="{BB962C8B-B14F-4D97-AF65-F5344CB8AC3E}">
        <p14:creationId xmlns:p14="http://schemas.microsoft.com/office/powerpoint/2010/main" val="3363800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281</Words>
  <Application>Microsoft Office PowerPoint</Application>
  <PresentationFormat>Widescreen</PresentationFormat>
  <Paragraphs>52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Arial,Sans-Serif</vt:lpstr>
      <vt:lpstr>Office Theme</vt:lpstr>
      <vt:lpstr>Ứng dụng SDN xây dựng Firewall và Application quản lý Network​</vt:lpstr>
      <vt:lpstr>NỘI DUNG THUYẾT TRÌNH</vt:lpstr>
      <vt:lpstr>CẤU TRÚC NETWORK</vt:lpstr>
      <vt:lpstr>CẤU TRÚC NETWORK</vt:lpstr>
      <vt:lpstr>CẤU TRÚC NETWORK</vt:lpstr>
      <vt:lpstr>SDN FIREWALL</vt:lpstr>
      <vt:lpstr>SDN FIREWALL</vt:lpstr>
      <vt:lpstr>SDN FIREWALL</vt:lpstr>
      <vt:lpstr>SDN FIREWALL</vt:lpstr>
      <vt:lpstr>SDN FIREWALL</vt:lpstr>
      <vt:lpstr>APPLICATION</vt:lpstr>
      <vt:lpstr>Application</vt:lpstr>
      <vt:lpstr>DEMO SẢN PHẨM</vt:lpstr>
      <vt:lpstr>KẾT LUẬN</vt:lpstr>
      <vt:lpstr>Kết Luận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Ứng dụng SDN xây dựng Firewall và ứng dụng quản lý network​</dc:title>
  <dc:creator>Hồ Đức Vũ</dc:creator>
  <cp:lastModifiedBy>Hồ Đức Vũ</cp:lastModifiedBy>
  <cp:revision>1</cp:revision>
  <dcterms:created xsi:type="dcterms:W3CDTF">2024-04-10T10:22:35Z</dcterms:created>
  <dcterms:modified xsi:type="dcterms:W3CDTF">2024-05-17T03:19:36Z</dcterms:modified>
</cp:coreProperties>
</file>