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4" y="1447801"/>
            <a:ext cx="9780775" cy="3329579"/>
          </a:xfrm>
        </p:spPr>
        <p:txBody>
          <a:bodyPr/>
          <a:lstStyle/>
          <a:p>
            <a:r>
              <a:rPr lang="ru-RU" dirty="0" smtClean="0"/>
              <a:t>Функциональное программирование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1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это за зверь?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799" y="2140657"/>
            <a:ext cx="8947150" cy="3970297"/>
          </a:xfrm>
        </p:spPr>
      </p:pic>
    </p:spTree>
    <p:extLst>
      <p:ext uri="{BB962C8B-B14F-4D97-AF65-F5344CB8AC3E}">
        <p14:creationId xmlns:p14="http://schemas.microsoft.com/office/powerpoint/2010/main" val="158170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Концепции</a:t>
            </a: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1. </a:t>
            </a:r>
            <a:r>
              <a:rPr lang="ru-RU" sz="4400" dirty="0" smtClean="0"/>
              <a:t>Чистые функции</a:t>
            </a:r>
            <a:endParaRPr lang="en-US" sz="4400" dirty="0" smtClean="0"/>
          </a:p>
          <a:p>
            <a:r>
              <a:rPr lang="en-US" sz="4400" dirty="0" smtClean="0"/>
              <a:t> 2. Immutable </a:t>
            </a:r>
          </a:p>
          <a:p>
            <a:r>
              <a:rPr lang="en-US" sz="4400" dirty="0" smtClean="0"/>
              <a:t> 3. </a:t>
            </a:r>
            <a:r>
              <a:rPr lang="ru-RU" sz="4400" dirty="0" smtClean="0"/>
              <a:t>Замена циклов рекурсией</a:t>
            </a:r>
            <a:endParaRPr lang="en-US" sz="4400" dirty="0" smtClean="0"/>
          </a:p>
          <a:p>
            <a:r>
              <a:rPr lang="en-US" sz="4400" dirty="0" smtClean="0"/>
              <a:t> 4. </a:t>
            </a:r>
            <a:r>
              <a:rPr lang="ru-RU" sz="4400" dirty="0" smtClean="0"/>
              <a:t>Функции высших порядков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10153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Чистые функции</a:t>
            </a:r>
            <a:endParaRPr lang="ru-RU" sz="4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 smtClean="0"/>
              <a:t> </a:t>
            </a:r>
            <a:r>
              <a:rPr lang="ru-RU" sz="4000" dirty="0" smtClean="0"/>
              <a:t>Всегда возвращают что-то</a:t>
            </a:r>
            <a:endParaRPr lang="en-US" sz="4000" dirty="0" smtClean="0"/>
          </a:p>
          <a:p>
            <a:endParaRPr lang="ru-RU" sz="4000" dirty="0" smtClean="0"/>
          </a:p>
          <a:p>
            <a:r>
              <a:rPr lang="en-US" sz="4000" dirty="0" smtClean="0"/>
              <a:t> </a:t>
            </a:r>
            <a:r>
              <a:rPr lang="ru-RU" sz="4000" dirty="0" smtClean="0"/>
              <a:t>Одинаковый ввод – одинаковый результат</a:t>
            </a:r>
            <a:endParaRPr lang="en-US" sz="4000" dirty="0" smtClean="0"/>
          </a:p>
          <a:p>
            <a:endParaRPr lang="ru-RU" sz="4000" dirty="0" smtClean="0"/>
          </a:p>
          <a:p>
            <a:r>
              <a:rPr lang="en-US" sz="4000" dirty="0" smtClean="0"/>
              <a:t> No Side effect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5247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Неизменяемые 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3" y="2052919"/>
            <a:ext cx="5952396" cy="3754758"/>
          </a:xfrm>
        </p:spPr>
        <p:txBody>
          <a:bodyPr>
            <a:normAutofit fontScale="92500" lnSpcReduction="10000"/>
          </a:bodyPr>
          <a:lstStyle/>
          <a:p>
            <a:r>
              <a:rPr lang="ru-RU" sz="2800" dirty="0" smtClean="0"/>
              <a:t>Неизменяемая переменная – константа. В функциональном программирования нет понятия </a:t>
            </a:r>
            <a:r>
              <a:rPr lang="en-US" sz="2800" dirty="0" smtClean="0"/>
              <a:t>“</a:t>
            </a:r>
            <a:r>
              <a:rPr lang="ru-RU" sz="2800" dirty="0" smtClean="0"/>
              <a:t>переменная</a:t>
            </a:r>
            <a:r>
              <a:rPr lang="en-US" sz="2800" dirty="0" smtClean="0"/>
              <a:t>”</a:t>
            </a:r>
            <a:endParaRPr lang="ru-RU" sz="2800" dirty="0" smtClean="0"/>
          </a:p>
          <a:p>
            <a:r>
              <a:rPr lang="ru-RU" sz="2800" dirty="0" smtClean="0"/>
              <a:t>Для хранения изменений заводятся новые переменные</a:t>
            </a:r>
          </a:p>
          <a:p>
            <a:r>
              <a:rPr lang="ru-RU" sz="2800" dirty="0" smtClean="0"/>
              <a:t>Требуется больше места на диске, необходимо думать об очистке мусора.</a:t>
            </a:r>
            <a:endParaRPr lang="ru-RU" sz="2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522" y="2423932"/>
            <a:ext cx="4905478" cy="27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6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Рекурсия вместо циклов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9486" y="1496863"/>
            <a:ext cx="4111238" cy="4496163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Нет </a:t>
            </a:r>
            <a:r>
              <a:rPr lang="en-US" sz="3200" dirty="0" smtClean="0"/>
              <a:t>“</a:t>
            </a:r>
            <a:r>
              <a:rPr lang="ru-RU" sz="3200" dirty="0" smtClean="0"/>
              <a:t>случайных</a:t>
            </a:r>
            <a:r>
              <a:rPr lang="en-US" sz="3200" dirty="0" smtClean="0"/>
              <a:t>”</a:t>
            </a:r>
            <a:r>
              <a:rPr lang="ru-RU" sz="3200" dirty="0" smtClean="0"/>
              <a:t> изменений переменных</a:t>
            </a:r>
          </a:p>
          <a:p>
            <a:r>
              <a:rPr lang="ru-RU" sz="3200" dirty="0" err="1" smtClean="0"/>
              <a:t>Многопоточность</a:t>
            </a:r>
            <a:endParaRPr lang="ru-RU" sz="32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644" y="1403738"/>
            <a:ext cx="7323323" cy="545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8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высшего порядка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 smtClean="0"/>
              <a:t>В Функциональном программировании функция – это всего лишь тип данных</a:t>
            </a:r>
          </a:p>
          <a:p>
            <a:endParaRPr lang="ru-RU" sz="2800" dirty="0" smtClean="0"/>
          </a:p>
          <a:p>
            <a:r>
              <a:rPr lang="ru-RU" sz="2800" dirty="0" smtClean="0"/>
              <a:t>Функции высшего порядка либо принимают другие функции как параметры, либо возвращают функции в качестве результата, либо и то и то сразу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31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 vs FP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0253402"/>
              </p:ext>
            </p:extLst>
          </p:nvPr>
        </p:nvGraphicFramePr>
        <p:xfrm>
          <a:off x="840259" y="1371602"/>
          <a:ext cx="10058400" cy="51971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/>
                <a:gridCol w="5029200"/>
              </a:tblGrid>
              <a:tr h="426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Functional programming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OOP</a:t>
                      </a:r>
                      <a:endParaRPr lang="ru-RU" sz="2000" dirty="0"/>
                    </a:p>
                  </a:txBody>
                  <a:tcPr/>
                </a:tc>
              </a:tr>
              <a:tr h="426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Uses</a:t>
                      </a:r>
                      <a:r>
                        <a:rPr lang="en-US" sz="2000" baseline="0" dirty="0" smtClean="0"/>
                        <a:t> Immutable data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Uses Mutable data</a:t>
                      </a:r>
                      <a:endParaRPr lang="ru-RU" sz="2000" dirty="0"/>
                    </a:p>
                  </a:txBody>
                  <a:tcPr/>
                </a:tc>
              </a:tr>
              <a:tr h="426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Declarative Programming Model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Imperative</a:t>
                      </a:r>
                      <a:r>
                        <a:rPr lang="en-US" sz="2000" baseline="0" dirty="0" smtClean="0"/>
                        <a:t> Programming Model</a:t>
                      </a:r>
                      <a:endParaRPr lang="ru-RU" sz="2000" dirty="0"/>
                    </a:p>
                  </a:txBody>
                  <a:tcPr/>
                </a:tc>
              </a:tr>
              <a:tr h="426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What are you doing?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000" dirty="0"/>
                    </a:p>
                  </a:txBody>
                  <a:tcPr/>
                </a:tc>
              </a:tr>
              <a:tr h="426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Easy parallel</a:t>
                      </a:r>
                      <a:r>
                        <a:rPr lang="en-US" sz="2000" baseline="0" dirty="0" smtClean="0"/>
                        <a:t> programming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Hard parallel</a:t>
                      </a:r>
                      <a:r>
                        <a:rPr lang="en-US" sz="2000" baseline="0" dirty="0" smtClean="0"/>
                        <a:t> programming</a:t>
                      </a:r>
                      <a:endParaRPr lang="ru-RU" sz="2000" dirty="0"/>
                    </a:p>
                  </a:txBody>
                  <a:tcPr/>
                </a:tc>
              </a:tr>
              <a:tr h="426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No</a:t>
                      </a:r>
                      <a:r>
                        <a:rPr lang="en-US" sz="2000" baseline="0" dirty="0" smtClean="0"/>
                        <a:t> side effects in functions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Major</a:t>
                      </a:r>
                      <a:r>
                        <a:rPr lang="en-US" sz="2000" baseline="0" dirty="0" smtClean="0"/>
                        <a:t> side effects in functions</a:t>
                      </a:r>
                      <a:endParaRPr lang="ru-RU" sz="2000" dirty="0"/>
                    </a:p>
                  </a:txBody>
                  <a:tcPr/>
                </a:tc>
              </a:tr>
              <a:tr h="7366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Flow control</a:t>
                      </a:r>
                      <a:r>
                        <a:rPr lang="en-US" sz="2000" baseline="0" dirty="0" smtClean="0"/>
                        <a:t> via function calls and </a:t>
                      </a:r>
                      <a:r>
                        <a:rPr lang="en-US" sz="2000" baseline="0" dirty="0" err="1" smtClean="0"/>
                        <a:t>recurison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Flow control via</a:t>
                      </a:r>
                      <a:r>
                        <a:rPr lang="en-US" sz="2000" baseline="0" dirty="0" smtClean="0"/>
                        <a:t> loops and conditional statements </a:t>
                      </a:r>
                      <a:endParaRPr lang="ru-RU" sz="2000" dirty="0"/>
                    </a:p>
                  </a:txBody>
                  <a:tcPr/>
                </a:tc>
              </a:tr>
              <a:tr h="4267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Recursion to iterate Collection Data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Loop to iterate Collection Data</a:t>
                      </a:r>
                      <a:endParaRPr lang="ru-RU" sz="2000" dirty="0"/>
                    </a:p>
                  </a:txBody>
                  <a:tcPr/>
                </a:tc>
              </a:tr>
              <a:tr h="7366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Execution</a:t>
                      </a:r>
                      <a:r>
                        <a:rPr lang="en-US" sz="2000" baseline="0" dirty="0" smtClean="0"/>
                        <a:t> order of functions is reluctant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Execution</a:t>
                      </a:r>
                      <a:r>
                        <a:rPr lang="en-US" sz="2000" baseline="0" dirty="0" smtClean="0"/>
                        <a:t> order of functions is important</a:t>
                      </a:r>
                      <a:endParaRPr lang="ru-RU" sz="2000" dirty="0"/>
                    </a:p>
                  </a:txBody>
                  <a:tcPr/>
                </a:tc>
              </a:tr>
              <a:tr h="7366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Abstraction over Behavior and Abstraction</a:t>
                      </a:r>
                      <a:r>
                        <a:rPr lang="en-US" sz="2000" baseline="0" dirty="0" smtClean="0"/>
                        <a:t> over Data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Only Abstraction over Data</a:t>
                      </a:r>
                      <a:endParaRPr lang="ru-RU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8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604</TotalTime>
  <Words>210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Ион</vt:lpstr>
      <vt:lpstr>Функциональное программирование</vt:lpstr>
      <vt:lpstr>Что это за зверь?</vt:lpstr>
      <vt:lpstr>Концепции </vt:lpstr>
      <vt:lpstr>Чистые функции</vt:lpstr>
      <vt:lpstr>Неизменяемые переменные</vt:lpstr>
      <vt:lpstr>Рекурсия вместо циклов</vt:lpstr>
      <vt:lpstr>Функции высшего порядка</vt:lpstr>
      <vt:lpstr>OOP vs FP</vt:lpstr>
    </vt:vector>
  </TitlesOfParts>
  <Company>diakov.net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Функциональное программирование</dc:title>
  <dc:creator>user</dc:creator>
  <cp:lastModifiedBy>user</cp:lastModifiedBy>
  <cp:revision>3</cp:revision>
  <dcterms:created xsi:type="dcterms:W3CDTF">2018-08-29T08:48:37Z</dcterms:created>
  <dcterms:modified xsi:type="dcterms:W3CDTF">2018-08-29T18:53:11Z</dcterms:modified>
</cp:coreProperties>
</file>