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1818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8935-7012-2AB4-8136-3B3158BEA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9C0E8-6CF5-0D9B-056A-B6F0E71E8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F7AE2-EFA5-E532-BC73-92248356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C077-948F-476A-BD9B-9236EAEA7D8B}" type="datetimeFigureOut">
              <a:rPr lang="en-US" smtClean="0"/>
              <a:t>2023-08-14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47898-1669-A243-C899-54FD0A24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E8710-B192-90C3-84FF-49780FB7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9DAA-6E6A-4763-856A-F6BED7207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2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C542D-05CB-4289-12AA-61507497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3BC9C-556D-DB56-A9D9-C5A9ABEA7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72A38-AC81-C75A-47E1-700731A9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C077-948F-476A-BD9B-9236EAEA7D8B}" type="datetimeFigureOut">
              <a:rPr lang="en-US" smtClean="0"/>
              <a:t>2023-08-14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8F969-0CB1-DCE8-E319-07DE5BBC1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CBB55-2035-D8AD-6B66-5C18B6F7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9DAA-6E6A-4763-856A-F6BED7207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6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49E87C-1307-BB91-FFEE-2C748B21F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E2C0A-391F-5EAA-0D67-0965DE571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B6A2E-236D-499D-5268-22EB2C76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C077-948F-476A-BD9B-9236EAEA7D8B}" type="datetimeFigureOut">
              <a:rPr lang="en-US" smtClean="0"/>
              <a:t>2023-08-14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E62AD-32D5-5AEA-F5B3-1F49D03D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7FA0A-2E52-BE6F-101B-9A5E143D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9DAA-6E6A-4763-856A-F6BED7207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5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B888B-2781-CDE4-591A-663AB56A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F6602-6265-BF34-6C2E-4C7C64000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6827D-3561-982F-943A-3E07618D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C077-948F-476A-BD9B-9236EAEA7D8B}" type="datetimeFigureOut">
              <a:rPr lang="en-US" smtClean="0"/>
              <a:t>2023-08-14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1093B-AD91-6423-6FEA-31FEB5AE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F4AC8-935A-D2B4-507F-957AF663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9DAA-6E6A-4763-856A-F6BED7207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6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7736C-EDE8-2799-682C-9BC68A86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08CFB-2012-3C02-2788-F1B135B66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F1B4E-4584-A22A-4D96-16235345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C077-948F-476A-BD9B-9236EAEA7D8B}" type="datetimeFigureOut">
              <a:rPr lang="en-US" smtClean="0"/>
              <a:t>2023-08-14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0FA71-18C1-D781-6ACB-D695BCE8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47C31-A1A5-2923-D778-A588BDFB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9DAA-6E6A-4763-856A-F6BED7207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4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F9EB-2256-479B-44AB-7BA55028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DBF38-60EF-E594-7524-0584482C5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CE8ED-6C3C-2E3C-FA0A-3990D32AD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D9D91-4A26-ED10-4616-CBCB4042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C077-948F-476A-BD9B-9236EAEA7D8B}" type="datetimeFigureOut">
              <a:rPr lang="en-US" smtClean="0"/>
              <a:t>2023-08-14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C7663-D10A-40FB-749D-A7643281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4B154-EFC1-8A4E-73BA-EFC99605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9DAA-6E6A-4763-856A-F6BED7207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8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C3A05-8207-02EC-390E-4CBD64F03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2E675-F795-5B3D-C8D4-8AE8997DF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09C26-3D1D-3D04-67C4-F3D9DA30D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C5E392-53FB-426E-A690-507919286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757F7-6A86-571C-3BEE-35CBF085E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322EC6-B00A-DAFC-F93A-A20A061E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C077-948F-476A-BD9B-9236EAEA7D8B}" type="datetimeFigureOut">
              <a:rPr lang="en-US" smtClean="0"/>
              <a:t>2023-08-14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20D22-89A0-3016-6FB8-8818C193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D2733-745E-7FDC-A9D8-ECCB1637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9DAA-6E6A-4763-856A-F6BED7207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2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438B-5D27-915E-239F-E225085D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F1B55-1003-1C61-5E4C-3A561DCD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C077-948F-476A-BD9B-9236EAEA7D8B}" type="datetimeFigureOut">
              <a:rPr lang="en-US" smtClean="0"/>
              <a:t>2023-08-14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B9454-684E-25D3-5B81-881CCE77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95F83-E103-E458-DCC6-63347F4A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9DAA-6E6A-4763-856A-F6BED7207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7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910D9-4518-1D71-889A-6A4E352D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C077-948F-476A-BD9B-9236EAEA7D8B}" type="datetimeFigureOut">
              <a:rPr lang="en-US" smtClean="0"/>
              <a:t>2023-08-14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00F91-EA54-FFDB-CC88-176159AD4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27B21-E851-ACAE-B636-43047545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9DAA-6E6A-4763-856A-F6BED7207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2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D8C6-90FF-BCBC-0FB0-43AC133E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BBB20-DB42-1444-D0C4-0A90F43D9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5138F-E1A2-43D0-F23B-70165FC34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58FB2-0815-8A52-9E53-A07EBE54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C077-948F-476A-BD9B-9236EAEA7D8B}" type="datetimeFigureOut">
              <a:rPr lang="en-US" smtClean="0"/>
              <a:t>2023-08-14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19326-BF00-2017-1D97-34369E6D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2A710-4F0B-23CE-CC8D-B5CD8764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9DAA-6E6A-4763-856A-F6BED7207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45E0-5C0D-B406-13D5-063D74F94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8E226-693A-E242-086B-5E254CC8C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6EC09-01CE-E217-CF08-4B2014CBC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A2ED9-55C6-F9BF-D737-D8C6D461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C077-948F-476A-BD9B-9236EAEA7D8B}" type="datetimeFigureOut">
              <a:rPr lang="en-US" smtClean="0"/>
              <a:t>2023-08-14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B6FD1-4007-848E-8AC6-9817FB84C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53ABA-7413-52D8-E497-D0A4AA40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9DAA-6E6A-4763-856A-F6BED7207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9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B7EAB-2E9C-6B75-7D51-AF5400720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B21E7-7743-75AE-C4E8-C0783A69F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48B77-7AFE-574B-979A-0DB50AE7F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3C077-948F-476A-BD9B-9236EAEA7D8B}" type="datetimeFigureOut">
              <a:rPr lang="en-US" smtClean="0"/>
              <a:t>2023-08-14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0EB13-F3F7-27E2-6CE7-046BF4D6F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B12F1-C5BA-72C3-2F92-35DF42568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39DAA-6E6A-4763-856A-F6BED7207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2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B0A3-23BC-B591-6A21-C5489C70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 – Color View and UI by Issue Status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55018-EFBA-DF46-6A39-E6CCF46784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3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D0CFD7-106E-1974-826D-546BD61EF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865" y="647312"/>
            <a:ext cx="4258269" cy="5563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3BE2BD-0AAD-121B-9482-4E5757F2AF83}"/>
              </a:ext>
            </a:extLst>
          </p:cNvPr>
          <p:cNvSpPr txBox="1"/>
          <p:nvPr/>
        </p:nvSpPr>
        <p:spPr>
          <a:xfrm>
            <a:off x="4969565" y="3829879"/>
            <a:ext cx="8415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Issue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25DACC-C60D-3E1D-AC9B-D52F4D1D9321}"/>
              </a:ext>
            </a:extLst>
          </p:cNvPr>
          <p:cNvSpPr txBox="1"/>
          <p:nvPr/>
        </p:nvSpPr>
        <p:spPr>
          <a:xfrm>
            <a:off x="5390321" y="3829879"/>
            <a:ext cx="8415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Ignore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03E6C2-DA81-FEB8-3A47-DBB6FC886C65}"/>
              </a:ext>
            </a:extLst>
          </p:cNvPr>
          <p:cNvSpPr txBox="1"/>
          <p:nvPr/>
        </p:nvSpPr>
        <p:spPr>
          <a:xfrm>
            <a:off x="4969565" y="4016368"/>
            <a:ext cx="8415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B3B0B7-D390-0FC0-B210-B904F5F431EF}"/>
              </a:ext>
            </a:extLst>
          </p:cNvPr>
          <p:cNvSpPr txBox="1"/>
          <p:nvPr/>
        </p:nvSpPr>
        <p:spPr>
          <a:xfrm>
            <a:off x="5539411" y="4016368"/>
            <a:ext cx="8415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25C06E-927D-7683-598E-F65FA3904597}"/>
              </a:ext>
            </a:extLst>
          </p:cNvPr>
          <p:cNvSpPr txBox="1"/>
          <p:nvPr/>
        </p:nvSpPr>
        <p:spPr>
          <a:xfrm>
            <a:off x="5960168" y="3829879"/>
            <a:ext cx="1138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 Addressed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F37EDE-A08E-856C-8DD5-056FDE84C22C}"/>
              </a:ext>
            </a:extLst>
          </p:cNvPr>
          <p:cNvSpPr txBox="1"/>
          <p:nvPr/>
        </p:nvSpPr>
        <p:spPr>
          <a:xfrm>
            <a:off x="6109258" y="4016368"/>
            <a:ext cx="8415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1765E3-321F-B652-7478-AF433C9099B8}"/>
              </a:ext>
            </a:extLst>
          </p:cNvPr>
          <p:cNvSpPr txBox="1"/>
          <p:nvPr/>
        </p:nvSpPr>
        <p:spPr>
          <a:xfrm>
            <a:off x="5600698" y="1449070"/>
            <a:ext cx="42075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24</a:t>
            </a:r>
            <a:r>
              <a:rPr lang="en-US" sz="1100" dirty="0"/>
              <a:t>/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210C72F0-C192-3026-DF04-6D2EBE5184CF}"/>
              </a:ext>
            </a:extLst>
          </p:cNvPr>
          <p:cNvSpPr/>
          <p:nvPr/>
        </p:nvSpPr>
        <p:spPr>
          <a:xfrm>
            <a:off x="9119937" y="2364205"/>
            <a:ext cx="2207795" cy="2231858"/>
          </a:xfrm>
          <a:prstGeom prst="wedgeRoundRectCallout">
            <a:avLst>
              <a:gd name="adj1" fmla="val -139089"/>
              <a:gd name="adj2" fmla="val 2923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Counts for Issues, Ignore or Not Addressed, </a:t>
            </a:r>
          </a:p>
          <a:p>
            <a:pPr algn="ctr"/>
            <a:r>
              <a:rPr lang="en-US" dirty="0"/>
              <a:t>Allow selection of the column to filter the Element list above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0BDAAA97-EBAC-BBC4-6E08-9C0CC2751F6B}"/>
              </a:ext>
            </a:extLst>
          </p:cNvPr>
          <p:cNvSpPr/>
          <p:nvPr/>
        </p:nvSpPr>
        <p:spPr>
          <a:xfrm>
            <a:off x="9119937" y="300789"/>
            <a:ext cx="2207795" cy="1652163"/>
          </a:xfrm>
          <a:prstGeom prst="wedgeRoundRectCallout">
            <a:avLst>
              <a:gd name="adj1" fmla="val -185411"/>
              <a:gd name="adj2" fmla="val 3045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 Text of issue based on Status and Add Family and Type; Color as well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D19AEB-605F-A8E2-B884-401EE0711B0E}"/>
              </a:ext>
            </a:extLst>
          </p:cNvPr>
          <p:cNvSpPr txBox="1"/>
          <p:nvPr/>
        </p:nvSpPr>
        <p:spPr>
          <a:xfrm>
            <a:off x="4976498" y="1150198"/>
            <a:ext cx="2808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B050"/>
                </a:solidFill>
              </a:rPr>
              <a:t>Family:Type</a:t>
            </a:r>
            <a:endParaRPr lang="en-US" sz="11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7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88DC6B-DBAD-3938-A87A-2E2E24E73E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33"/>
          <a:stretch/>
        </p:blipFill>
        <p:spPr>
          <a:xfrm>
            <a:off x="4324350" y="0"/>
            <a:ext cx="65684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5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EB8778-552F-5FC9-D587-26431BFFEC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31"/>
          <a:stretch/>
        </p:blipFill>
        <p:spPr>
          <a:xfrm>
            <a:off x="5457825" y="0"/>
            <a:ext cx="5216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8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Enhancement – Color View and UI by Issue Status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Enhancement – Color View and UI by Issue Status</dc:title>
  <dc:creator>greg.schleusner@hok.com</dc:creator>
  <cp:lastModifiedBy>greg.schleusner@hok.com</cp:lastModifiedBy>
  <cp:revision>1</cp:revision>
  <dcterms:created xsi:type="dcterms:W3CDTF">2023-08-14T16:10:19Z</dcterms:created>
  <dcterms:modified xsi:type="dcterms:W3CDTF">2023-08-14T17:11:24Z</dcterms:modified>
</cp:coreProperties>
</file>