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367bef3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367bef3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367bef3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367bef3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367bef3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367bef3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2367bef3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2367bef3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367bef3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367bef3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Galerie d’image en CSS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Samuel Holmes 10E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Quelques conseils</a:t>
            </a:r>
            <a:endParaRPr sz="36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" sz="3000"/>
              <a:t>Prendre des images avec exactement les mêmes dimensions et de bonne qualité.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" sz="3000"/>
              <a:t>Définir</a:t>
            </a:r>
            <a:r>
              <a:rPr lang="fr" sz="3000"/>
              <a:t> à l’avance le type de galerie dont on a besoin.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Méthode</a:t>
            </a:r>
            <a:r>
              <a:rPr lang="fr" sz="3600"/>
              <a:t> classe target</a:t>
            </a:r>
            <a:endParaRPr sz="36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" sz="3000"/>
              <a:t>La classe target permet de définir une action lorsqu’un élément est actionné.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" sz="3000"/>
              <a:t>On peut aligner les image dans un cadre et modifier </a:t>
            </a:r>
            <a:r>
              <a:rPr lang="fr" sz="3000"/>
              <a:t>l'écart</a:t>
            </a:r>
            <a:r>
              <a:rPr lang="fr" sz="3000"/>
              <a:t> à gauche pour changer d’image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Méthode animation</a:t>
            </a:r>
            <a:endParaRPr sz="36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" sz="3000"/>
              <a:t>On aligne les images dans un cadre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" sz="3000"/>
              <a:t>On définit une animation qui fait changer les images grâce à un défilement.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Méthode Bouton</a:t>
            </a:r>
            <a:endParaRPr sz="36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" sz="3000"/>
              <a:t>On superpose les images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" sz="3000"/>
              <a:t>On place un bouton suivant et un bouton précédent sur chaque image.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" sz="3000"/>
              <a:t>Au clic sur un bouton on change le z-index pour changer d’image.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Pour aller plus loin</a:t>
            </a:r>
            <a:endParaRPr sz="36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000"/>
              <a:t>https://www.guyom-design.com/blog/astuces/css/tuto_diapo_css/#votre_id3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