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7A2D6-60B2-46A4-865E-316D9E403DF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329293-DDD3-4CF4-BBB4-B3BE3D34697B}">
      <dgm:prSet/>
      <dgm:spPr/>
      <dgm:t>
        <a:bodyPr/>
        <a:lstStyle/>
        <a:p>
          <a:r>
            <a:rPr lang="en-US"/>
            <a:t>- Suspicious email addresses or domains</a:t>
          </a:r>
        </a:p>
      </dgm:t>
    </dgm:pt>
    <dgm:pt modelId="{70E29834-9EE7-463F-8287-BA033B64E885}" type="parTrans" cxnId="{0F8C763F-8614-4AA6-96E7-05695CACE75E}">
      <dgm:prSet/>
      <dgm:spPr/>
      <dgm:t>
        <a:bodyPr/>
        <a:lstStyle/>
        <a:p>
          <a:endParaRPr lang="en-US"/>
        </a:p>
      </dgm:t>
    </dgm:pt>
    <dgm:pt modelId="{7CCDA8F0-775E-40A7-9C67-3230E8DC4432}" type="sibTrans" cxnId="{0F8C763F-8614-4AA6-96E7-05695CACE75E}">
      <dgm:prSet/>
      <dgm:spPr/>
      <dgm:t>
        <a:bodyPr/>
        <a:lstStyle/>
        <a:p>
          <a:endParaRPr lang="en-US"/>
        </a:p>
      </dgm:t>
    </dgm:pt>
    <dgm:pt modelId="{7E653072-4344-4BC7-8547-16315F13127F}">
      <dgm:prSet/>
      <dgm:spPr/>
      <dgm:t>
        <a:bodyPr/>
        <a:lstStyle/>
        <a:p>
          <a:r>
            <a:rPr lang="en-US"/>
            <a:t>- Urgent or threatening language</a:t>
          </a:r>
        </a:p>
      </dgm:t>
    </dgm:pt>
    <dgm:pt modelId="{46569560-FC5D-4EC1-BB35-F291C75453AC}" type="parTrans" cxnId="{F67964A4-03A7-4FE2-9B1E-0EC864A5C06B}">
      <dgm:prSet/>
      <dgm:spPr/>
      <dgm:t>
        <a:bodyPr/>
        <a:lstStyle/>
        <a:p>
          <a:endParaRPr lang="en-US"/>
        </a:p>
      </dgm:t>
    </dgm:pt>
    <dgm:pt modelId="{70769460-686A-4461-AB4B-202198E737B2}" type="sibTrans" cxnId="{F67964A4-03A7-4FE2-9B1E-0EC864A5C06B}">
      <dgm:prSet/>
      <dgm:spPr/>
      <dgm:t>
        <a:bodyPr/>
        <a:lstStyle/>
        <a:p>
          <a:endParaRPr lang="en-US"/>
        </a:p>
      </dgm:t>
    </dgm:pt>
    <dgm:pt modelId="{4F26C0DF-4B8B-4A69-8889-C32402067721}">
      <dgm:prSet/>
      <dgm:spPr/>
      <dgm:t>
        <a:bodyPr/>
        <a:lstStyle/>
        <a:p>
          <a:r>
            <a:rPr lang="en-US"/>
            <a:t>- Unexpected attachments or links</a:t>
          </a:r>
        </a:p>
      </dgm:t>
    </dgm:pt>
    <dgm:pt modelId="{4EF72BE1-87C7-4DA3-A99A-CC42D129DB4A}" type="parTrans" cxnId="{F9E2E7B7-AAB5-4EAE-A895-F6F1C7DB259D}">
      <dgm:prSet/>
      <dgm:spPr/>
      <dgm:t>
        <a:bodyPr/>
        <a:lstStyle/>
        <a:p>
          <a:endParaRPr lang="en-US"/>
        </a:p>
      </dgm:t>
    </dgm:pt>
    <dgm:pt modelId="{2AA58C87-FCE0-46AA-8556-632A05C6B0FF}" type="sibTrans" cxnId="{F9E2E7B7-AAB5-4EAE-A895-F6F1C7DB259D}">
      <dgm:prSet/>
      <dgm:spPr/>
      <dgm:t>
        <a:bodyPr/>
        <a:lstStyle/>
        <a:p>
          <a:endParaRPr lang="en-US"/>
        </a:p>
      </dgm:t>
    </dgm:pt>
    <dgm:pt modelId="{280CA96D-EFB0-4A59-A845-815B824DBCB8}">
      <dgm:prSet/>
      <dgm:spPr/>
      <dgm:t>
        <a:bodyPr/>
        <a:lstStyle/>
        <a:p>
          <a:r>
            <a:rPr lang="en-US"/>
            <a:t>- Requests for personal or financial info</a:t>
          </a:r>
        </a:p>
      </dgm:t>
    </dgm:pt>
    <dgm:pt modelId="{9BE9F217-9B48-481F-B1DE-96566F9029B4}" type="parTrans" cxnId="{EB11D6C1-110C-40DE-82B6-CFB166C20F8C}">
      <dgm:prSet/>
      <dgm:spPr/>
      <dgm:t>
        <a:bodyPr/>
        <a:lstStyle/>
        <a:p>
          <a:endParaRPr lang="en-US"/>
        </a:p>
      </dgm:t>
    </dgm:pt>
    <dgm:pt modelId="{B7914522-C347-41D5-8424-6306F8DEBA3F}" type="sibTrans" cxnId="{EB11D6C1-110C-40DE-82B6-CFB166C20F8C}">
      <dgm:prSet/>
      <dgm:spPr/>
      <dgm:t>
        <a:bodyPr/>
        <a:lstStyle/>
        <a:p>
          <a:endParaRPr lang="en-US"/>
        </a:p>
      </dgm:t>
    </dgm:pt>
    <dgm:pt modelId="{447A4727-1182-4BF2-8144-D3A24811F9AC}">
      <dgm:prSet/>
      <dgm:spPr/>
      <dgm:t>
        <a:bodyPr/>
        <a:lstStyle/>
        <a:p>
          <a:r>
            <a:rPr lang="en-US"/>
            <a:t>- Generic greetings like 'Dear user'</a:t>
          </a:r>
        </a:p>
      </dgm:t>
    </dgm:pt>
    <dgm:pt modelId="{CE700D2A-1A0A-499D-A0F8-124F2245D21B}" type="parTrans" cxnId="{A7C89B06-ACFC-4E30-81C8-9CB0EF9AFEC7}">
      <dgm:prSet/>
      <dgm:spPr/>
      <dgm:t>
        <a:bodyPr/>
        <a:lstStyle/>
        <a:p>
          <a:endParaRPr lang="en-US"/>
        </a:p>
      </dgm:t>
    </dgm:pt>
    <dgm:pt modelId="{62DE95B5-9704-41DA-AA06-0F1D7261ABE2}" type="sibTrans" cxnId="{A7C89B06-ACFC-4E30-81C8-9CB0EF9AFEC7}">
      <dgm:prSet/>
      <dgm:spPr/>
      <dgm:t>
        <a:bodyPr/>
        <a:lstStyle/>
        <a:p>
          <a:endParaRPr lang="en-US"/>
        </a:p>
      </dgm:t>
    </dgm:pt>
    <dgm:pt modelId="{FC7F3D2E-D9E8-4D8E-B711-6B20951D3249}" type="pres">
      <dgm:prSet presAssocID="{13E7A2D6-60B2-46A4-865E-316D9E403DFC}" presName="diagram" presStyleCnt="0">
        <dgm:presLayoutVars>
          <dgm:dir/>
          <dgm:resizeHandles val="exact"/>
        </dgm:presLayoutVars>
      </dgm:prSet>
      <dgm:spPr/>
    </dgm:pt>
    <dgm:pt modelId="{6704AC7B-7E7B-4F7A-AE02-580E69521DA2}" type="pres">
      <dgm:prSet presAssocID="{D4329293-DDD3-4CF4-BBB4-B3BE3D34697B}" presName="node" presStyleLbl="node1" presStyleIdx="0" presStyleCnt="5">
        <dgm:presLayoutVars>
          <dgm:bulletEnabled val="1"/>
        </dgm:presLayoutVars>
      </dgm:prSet>
      <dgm:spPr/>
    </dgm:pt>
    <dgm:pt modelId="{D4A71A89-AC04-4E19-B2F5-D3AD1F7F56D1}" type="pres">
      <dgm:prSet presAssocID="{7CCDA8F0-775E-40A7-9C67-3230E8DC4432}" presName="sibTrans" presStyleCnt="0"/>
      <dgm:spPr/>
    </dgm:pt>
    <dgm:pt modelId="{F2CF1F5A-278D-4F0F-B01B-C639B39D20E2}" type="pres">
      <dgm:prSet presAssocID="{7E653072-4344-4BC7-8547-16315F13127F}" presName="node" presStyleLbl="node1" presStyleIdx="1" presStyleCnt="5">
        <dgm:presLayoutVars>
          <dgm:bulletEnabled val="1"/>
        </dgm:presLayoutVars>
      </dgm:prSet>
      <dgm:spPr/>
    </dgm:pt>
    <dgm:pt modelId="{BE86F64A-C330-400F-A7F7-B27F5661B50D}" type="pres">
      <dgm:prSet presAssocID="{70769460-686A-4461-AB4B-202198E737B2}" presName="sibTrans" presStyleCnt="0"/>
      <dgm:spPr/>
    </dgm:pt>
    <dgm:pt modelId="{A0E0790C-A725-469D-BC3C-039D3B499BFA}" type="pres">
      <dgm:prSet presAssocID="{4F26C0DF-4B8B-4A69-8889-C32402067721}" presName="node" presStyleLbl="node1" presStyleIdx="2" presStyleCnt="5">
        <dgm:presLayoutVars>
          <dgm:bulletEnabled val="1"/>
        </dgm:presLayoutVars>
      </dgm:prSet>
      <dgm:spPr/>
    </dgm:pt>
    <dgm:pt modelId="{8971C6B0-DC0C-4E1A-8917-7E85345BC7C9}" type="pres">
      <dgm:prSet presAssocID="{2AA58C87-FCE0-46AA-8556-632A05C6B0FF}" presName="sibTrans" presStyleCnt="0"/>
      <dgm:spPr/>
    </dgm:pt>
    <dgm:pt modelId="{A26C3733-0BA6-45A1-B784-3D490720003B}" type="pres">
      <dgm:prSet presAssocID="{280CA96D-EFB0-4A59-A845-815B824DBCB8}" presName="node" presStyleLbl="node1" presStyleIdx="3" presStyleCnt="5">
        <dgm:presLayoutVars>
          <dgm:bulletEnabled val="1"/>
        </dgm:presLayoutVars>
      </dgm:prSet>
      <dgm:spPr/>
    </dgm:pt>
    <dgm:pt modelId="{28DB2160-7C3C-43BE-B9F2-FF214967F8A2}" type="pres">
      <dgm:prSet presAssocID="{B7914522-C347-41D5-8424-6306F8DEBA3F}" presName="sibTrans" presStyleCnt="0"/>
      <dgm:spPr/>
    </dgm:pt>
    <dgm:pt modelId="{045DACF7-1358-4B18-BA96-227B0CAA458B}" type="pres">
      <dgm:prSet presAssocID="{447A4727-1182-4BF2-8144-D3A24811F9AC}" presName="node" presStyleLbl="node1" presStyleIdx="4" presStyleCnt="5">
        <dgm:presLayoutVars>
          <dgm:bulletEnabled val="1"/>
        </dgm:presLayoutVars>
      </dgm:prSet>
      <dgm:spPr/>
    </dgm:pt>
  </dgm:ptLst>
  <dgm:cxnLst>
    <dgm:cxn modelId="{A7C89B06-ACFC-4E30-81C8-9CB0EF9AFEC7}" srcId="{13E7A2D6-60B2-46A4-865E-316D9E403DFC}" destId="{447A4727-1182-4BF2-8144-D3A24811F9AC}" srcOrd="4" destOrd="0" parTransId="{CE700D2A-1A0A-499D-A0F8-124F2245D21B}" sibTransId="{62DE95B5-9704-41DA-AA06-0F1D7261ABE2}"/>
    <dgm:cxn modelId="{DD676614-AF14-484D-AA36-575144D7321A}" type="presOf" srcId="{447A4727-1182-4BF2-8144-D3A24811F9AC}" destId="{045DACF7-1358-4B18-BA96-227B0CAA458B}" srcOrd="0" destOrd="0" presId="urn:microsoft.com/office/officeart/2005/8/layout/default"/>
    <dgm:cxn modelId="{0F8C763F-8614-4AA6-96E7-05695CACE75E}" srcId="{13E7A2D6-60B2-46A4-865E-316D9E403DFC}" destId="{D4329293-DDD3-4CF4-BBB4-B3BE3D34697B}" srcOrd="0" destOrd="0" parTransId="{70E29834-9EE7-463F-8287-BA033B64E885}" sibTransId="{7CCDA8F0-775E-40A7-9C67-3230E8DC4432}"/>
    <dgm:cxn modelId="{0DD09897-E446-473F-B831-400029E42D12}" type="presOf" srcId="{280CA96D-EFB0-4A59-A845-815B824DBCB8}" destId="{A26C3733-0BA6-45A1-B784-3D490720003B}" srcOrd="0" destOrd="0" presId="urn:microsoft.com/office/officeart/2005/8/layout/default"/>
    <dgm:cxn modelId="{B404519A-BAFC-484E-98E4-DBFF62498743}" type="presOf" srcId="{4F26C0DF-4B8B-4A69-8889-C32402067721}" destId="{A0E0790C-A725-469D-BC3C-039D3B499BFA}" srcOrd="0" destOrd="0" presId="urn:microsoft.com/office/officeart/2005/8/layout/default"/>
    <dgm:cxn modelId="{F67964A4-03A7-4FE2-9B1E-0EC864A5C06B}" srcId="{13E7A2D6-60B2-46A4-865E-316D9E403DFC}" destId="{7E653072-4344-4BC7-8547-16315F13127F}" srcOrd="1" destOrd="0" parTransId="{46569560-FC5D-4EC1-BB35-F291C75453AC}" sibTransId="{70769460-686A-4461-AB4B-202198E737B2}"/>
    <dgm:cxn modelId="{3B048FB6-DAD5-4B97-A853-7EF70FDA3293}" type="presOf" srcId="{13E7A2D6-60B2-46A4-865E-316D9E403DFC}" destId="{FC7F3D2E-D9E8-4D8E-B711-6B20951D3249}" srcOrd="0" destOrd="0" presId="urn:microsoft.com/office/officeart/2005/8/layout/default"/>
    <dgm:cxn modelId="{F9E2E7B7-AAB5-4EAE-A895-F6F1C7DB259D}" srcId="{13E7A2D6-60B2-46A4-865E-316D9E403DFC}" destId="{4F26C0DF-4B8B-4A69-8889-C32402067721}" srcOrd="2" destOrd="0" parTransId="{4EF72BE1-87C7-4DA3-A99A-CC42D129DB4A}" sibTransId="{2AA58C87-FCE0-46AA-8556-632A05C6B0FF}"/>
    <dgm:cxn modelId="{EB11D6C1-110C-40DE-82B6-CFB166C20F8C}" srcId="{13E7A2D6-60B2-46A4-865E-316D9E403DFC}" destId="{280CA96D-EFB0-4A59-A845-815B824DBCB8}" srcOrd="3" destOrd="0" parTransId="{9BE9F217-9B48-481F-B1DE-96566F9029B4}" sibTransId="{B7914522-C347-41D5-8424-6306F8DEBA3F}"/>
    <dgm:cxn modelId="{EA8076C6-DF77-493D-8FDA-046187E0C426}" type="presOf" srcId="{7E653072-4344-4BC7-8547-16315F13127F}" destId="{F2CF1F5A-278D-4F0F-B01B-C639B39D20E2}" srcOrd="0" destOrd="0" presId="urn:microsoft.com/office/officeart/2005/8/layout/default"/>
    <dgm:cxn modelId="{488700FF-0906-4A22-8FE3-4C5E8FE6419C}" type="presOf" srcId="{D4329293-DDD3-4CF4-BBB4-B3BE3D34697B}" destId="{6704AC7B-7E7B-4F7A-AE02-580E69521DA2}" srcOrd="0" destOrd="0" presId="urn:microsoft.com/office/officeart/2005/8/layout/default"/>
    <dgm:cxn modelId="{F498FD09-862E-48F6-8E49-0123B3E338FB}" type="presParOf" srcId="{FC7F3D2E-D9E8-4D8E-B711-6B20951D3249}" destId="{6704AC7B-7E7B-4F7A-AE02-580E69521DA2}" srcOrd="0" destOrd="0" presId="urn:microsoft.com/office/officeart/2005/8/layout/default"/>
    <dgm:cxn modelId="{DA4AEBE5-B5FF-46C8-B62A-5D442FBD92A6}" type="presParOf" srcId="{FC7F3D2E-D9E8-4D8E-B711-6B20951D3249}" destId="{D4A71A89-AC04-4E19-B2F5-D3AD1F7F56D1}" srcOrd="1" destOrd="0" presId="urn:microsoft.com/office/officeart/2005/8/layout/default"/>
    <dgm:cxn modelId="{3C5C8FD7-354F-4331-9C3C-0F10DA7CE03E}" type="presParOf" srcId="{FC7F3D2E-D9E8-4D8E-B711-6B20951D3249}" destId="{F2CF1F5A-278D-4F0F-B01B-C639B39D20E2}" srcOrd="2" destOrd="0" presId="urn:microsoft.com/office/officeart/2005/8/layout/default"/>
    <dgm:cxn modelId="{0FC9839E-AEC6-4441-B41E-A6229DEABC16}" type="presParOf" srcId="{FC7F3D2E-D9E8-4D8E-B711-6B20951D3249}" destId="{BE86F64A-C330-400F-A7F7-B27F5661B50D}" srcOrd="3" destOrd="0" presId="urn:microsoft.com/office/officeart/2005/8/layout/default"/>
    <dgm:cxn modelId="{091C919E-9288-4879-8318-F38B2570F029}" type="presParOf" srcId="{FC7F3D2E-D9E8-4D8E-B711-6B20951D3249}" destId="{A0E0790C-A725-469D-BC3C-039D3B499BFA}" srcOrd="4" destOrd="0" presId="urn:microsoft.com/office/officeart/2005/8/layout/default"/>
    <dgm:cxn modelId="{1E1E776A-08B1-4071-BCCA-04D385A82411}" type="presParOf" srcId="{FC7F3D2E-D9E8-4D8E-B711-6B20951D3249}" destId="{8971C6B0-DC0C-4E1A-8917-7E85345BC7C9}" srcOrd="5" destOrd="0" presId="urn:microsoft.com/office/officeart/2005/8/layout/default"/>
    <dgm:cxn modelId="{175CA4E0-1691-4620-A663-92470EEF7A42}" type="presParOf" srcId="{FC7F3D2E-D9E8-4D8E-B711-6B20951D3249}" destId="{A26C3733-0BA6-45A1-B784-3D490720003B}" srcOrd="6" destOrd="0" presId="urn:microsoft.com/office/officeart/2005/8/layout/default"/>
    <dgm:cxn modelId="{BBDD5BC6-031C-4931-89B2-1544787D634B}" type="presParOf" srcId="{FC7F3D2E-D9E8-4D8E-B711-6B20951D3249}" destId="{28DB2160-7C3C-43BE-B9F2-FF214967F8A2}" srcOrd="7" destOrd="0" presId="urn:microsoft.com/office/officeart/2005/8/layout/default"/>
    <dgm:cxn modelId="{DEDD2A6E-A74C-4AA0-AA06-1BCE9DAD272A}" type="presParOf" srcId="{FC7F3D2E-D9E8-4D8E-B711-6B20951D3249}" destId="{045DACF7-1358-4B18-BA96-227B0CAA45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3A7119-C954-40B7-A31E-A9F5F90CB9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2CB5B3-6A14-4CF7-9E31-FC65F4AE7EF0}">
      <dgm:prSet/>
      <dgm:spPr/>
      <dgm:t>
        <a:bodyPr/>
        <a:lstStyle/>
        <a:p>
          <a:pPr>
            <a:defRPr cap="all"/>
          </a:pPr>
          <a:r>
            <a:rPr lang="en-US"/>
            <a:t>- Do not respond to the message</a:t>
          </a:r>
        </a:p>
      </dgm:t>
    </dgm:pt>
    <dgm:pt modelId="{18CCF394-ECC9-48E4-BDC9-3F2D54106413}" type="parTrans" cxnId="{07773CF6-6C63-44BE-85B7-B2632634AA38}">
      <dgm:prSet/>
      <dgm:spPr/>
      <dgm:t>
        <a:bodyPr/>
        <a:lstStyle/>
        <a:p>
          <a:endParaRPr lang="en-US"/>
        </a:p>
      </dgm:t>
    </dgm:pt>
    <dgm:pt modelId="{8EFF568A-74CC-4F38-B852-34E3094259FB}" type="sibTrans" cxnId="{07773CF6-6C63-44BE-85B7-B2632634AA38}">
      <dgm:prSet/>
      <dgm:spPr/>
      <dgm:t>
        <a:bodyPr/>
        <a:lstStyle/>
        <a:p>
          <a:endParaRPr lang="en-US"/>
        </a:p>
      </dgm:t>
    </dgm:pt>
    <dgm:pt modelId="{A4B332F7-08FE-4103-84D4-F7CD74EA2959}">
      <dgm:prSet/>
      <dgm:spPr/>
      <dgm:t>
        <a:bodyPr/>
        <a:lstStyle/>
        <a:p>
          <a:pPr>
            <a:defRPr cap="all"/>
          </a:pPr>
          <a:r>
            <a:rPr lang="en-US"/>
            <a:t>- Do not open any links or attachments</a:t>
          </a:r>
        </a:p>
      </dgm:t>
    </dgm:pt>
    <dgm:pt modelId="{7BF424B5-453E-4024-84B8-8B774FF4948E}" type="parTrans" cxnId="{20E42AC6-4115-4B19-8AEE-FED044FBEEA5}">
      <dgm:prSet/>
      <dgm:spPr/>
      <dgm:t>
        <a:bodyPr/>
        <a:lstStyle/>
        <a:p>
          <a:endParaRPr lang="en-US"/>
        </a:p>
      </dgm:t>
    </dgm:pt>
    <dgm:pt modelId="{0A99F16F-ACF6-46E3-A7ED-470B3F66687B}" type="sibTrans" cxnId="{20E42AC6-4115-4B19-8AEE-FED044FBEEA5}">
      <dgm:prSet/>
      <dgm:spPr/>
      <dgm:t>
        <a:bodyPr/>
        <a:lstStyle/>
        <a:p>
          <a:endParaRPr lang="en-US"/>
        </a:p>
      </dgm:t>
    </dgm:pt>
    <dgm:pt modelId="{35C49B94-44C1-4FF4-9433-7170654AC6CC}">
      <dgm:prSet/>
      <dgm:spPr/>
      <dgm:t>
        <a:bodyPr/>
        <a:lstStyle/>
        <a:p>
          <a:pPr>
            <a:defRPr cap="all"/>
          </a:pPr>
          <a:r>
            <a:rPr lang="en-US"/>
            <a:t>- Report it to your IT/security team</a:t>
          </a:r>
        </a:p>
      </dgm:t>
    </dgm:pt>
    <dgm:pt modelId="{F838175C-EAB0-4FB4-B116-A5EF6ABA442D}" type="parTrans" cxnId="{8FA6A959-3F5C-4A36-A6CD-93E10D69142C}">
      <dgm:prSet/>
      <dgm:spPr/>
      <dgm:t>
        <a:bodyPr/>
        <a:lstStyle/>
        <a:p>
          <a:endParaRPr lang="en-US"/>
        </a:p>
      </dgm:t>
    </dgm:pt>
    <dgm:pt modelId="{ED130EA1-208E-4301-AB39-C8F8A3539B13}" type="sibTrans" cxnId="{8FA6A959-3F5C-4A36-A6CD-93E10D69142C}">
      <dgm:prSet/>
      <dgm:spPr/>
      <dgm:t>
        <a:bodyPr/>
        <a:lstStyle/>
        <a:p>
          <a:endParaRPr lang="en-US"/>
        </a:p>
      </dgm:t>
    </dgm:pt>
    <dgm:pt modelId="{EF525EFC-2ED9-48E2-B890-F94E2E344F99}">
      <dgm:prSet/>
      <dgm:spPr/>
      <dgm:t>
        <a:bodyPr/>
        <a:lstStyle/>
        <a:p>
          <a:pPr>
            <a:defRPr cap="all"/>
          </a:pPr>
          <a:r>
            <a:rPr lang="en-US"/>
            <a:t>- Run a full antivirus scan on your system</a:t>
          </a:r>
        </a:p>
      </dgm:t>
    </dgm:pt>
    <dgm:pt modelId="{A17C8B5A-310D-4D57-89E4-2DBB71E7984E}" type="parTrans" cxnId="{CF53B224-5CFE-46C0-97AC-F3BC259DE12F}">
      <dgm:prSet/>
      <dgm:spPr/>
      <dgm:t>
        <a:bodyPr/>
        <a:lstStyle/>
        <a:p>
          <a:endParaRPr lang="en-US"/>
        </a:p>
      </dgm:t>
    </dgm:pt>
    <dgm:pt modelId="{AB8AE7CC-09F4-4730-8B61-D8FC06B0D103}" type="sibTrans" cxnId="{CF53B224-5CFE-46C0-97AC-F3BC259DE12F}">
      <dgm:prSet/>
      <dgm:spPr/>
      <dgm:t>
        <a:bodyPr/>
        <a:lstStyle/>
        <a:p>
          <a:endParaRPr lang="en-US"/>
        </a:p>
      </dgm:t>
    </dgm:pt>
    <dgm:pt modelId="{59C1B422-8ADA-4CE5-8CF1-243C59A215BD}" type="pres">
      <dgm:prSet presAssocID="{603A7119-C954-40B7-A31E-A9F5F90CB9E9}" presName="root" presStyleCnt="0">
        <dgm:presLayoutVars>
          <dgm:dir/>
          <dgm:resizeHandles val="exact"/>
        </dgm:presLayoutVars>
      </dgm:prSet>
      <dgm:spPr/>
    </dgm:pt>
    <dgm:pt modelId="{ED210D63-EC26-47DD-8C77-E7DB18939BB6}" type="pres">
      <dgm:prSet presAssocID="{9E2CB5B3-6A14-4CF7-9E31-FC65F4AE7EF0}" presName="compNode" presStyleCnt="0"/>
      <dgm:spPr/>
    </dgm:pt>
    <dgm:pt modelId="{D98C5892-410A-48FE-9B5E-FF58D288716E}" type="pres">
      <dgm:prSet presAssocID="{9E2CB5B3-6A14-4CF7-9E31-FC65F4AE7EF0}" presName="iconBgRect" presStyleLbl="bgShp" presStyleIdx="0" presStyleCnt="4"/>
      <dgm:spPr/>
    </dgm:pt>
    <dgm:pt modelId="{999D4434-B4BE-4834-A1A6-4CB2C1EE8664}" type="pres">
      <dgm:prSet presAssocID="{9E2CB5B3-6A14-4CF7-9E31-FC65F4AE7E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F463F3C-6EC5-41C3-A3B2-5B2C38013589}" type="pres">
      <dgm:prSet presAssocID="{9E2CB5B3-6A14-4CF7-9E31-FC65F4AE7EF0}" presName="spaceRect" presStyleCnt="0"/>
      <dgm:spPr/>
    </dgm:pt>
    <dgm:pt modelId="{15A865E8-DF5D-4A1A-ADBE-A8F767854089}" type="pres">
      <dgm:prSet presAssocID="{9E2CB5B3-6A14-4CF7-9E31-FC65F4AE7EF0}" presName="textRect" presStyleLbl="revTx" presStyleIdx="0" presStyleCnt="4">
        <dgm:presLayoutVars>
          <dgm:chMax val="1"/>
          <dgm:chPref val="1"/>
        </dgm:presLayoutVars>
      </dgm:prSet>
      <dgm:spPr/>
    </dgm:pt>
    <dgm:pt modelId="{005574BF-5580-48D7-A85F-9279686493F1}" type="pres">
      <dgm:prSet presAssocID="{8EFF568A-74CC-4F38-B852-34E3094259FB}" presName="sibTrans" presStyleCnt="0"/>
      <dgm:spPr/>
    </dgm:pt>
    <dgm:pt modelId="{59C3AE51-0EA6-4783-835C-9E69C5C3707C}" type="pres">
      <dgm:prSet presAssocID="{A4B332F7-08FE-4103-84D4-F7CD74EA2959}" presName="compNode" presStyleCnt="0"/>
      <dgm:spPr/>
    </dgm:pt>
    <dgm:pt modelId="{545DA0AE-105A-4861-8BD0-81347A748603}" type="pres">
      <dgm:prSet presAssocID="{A4B332F7-08FE-4103-84D4-F7CD74EA2959}" presName="iconBgRect" presStyleLbl="bgShp" presStyleIdx="1" presStyleCnt="4"/>
      <dgm:spPr/>
    </dgm:pt>
    <dgm:pt modelId="{5433EA2A-BD7C-4988-8481-472692E21503}" type="pres">
      <dgm:prSet presAssocID="{A4B332F7-08FE-4103-84D4-F7CD74EA29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AA40736-503D-4536-AE01-15CCE5982E4A}" type="pres">
      <dgm:prSet presAssocID="{A4B332F7-08FE-4103-84D4-F7CD74EA2959}" presName="spaceRect" presStyleCnt="0"/>
      <dgm:spPr/>
    </dgm:pt>
    <dgm:pt modelId="{BBB41EB5-FE5C-4F1B-9FC1-8166EA13109C}" type="pres">
      <dgm:prSet presAssocID="{A4B332F7-08FE-4103-84D4-F7CD74EA2959}" presName="textRect" presStyleLbl="revTx" presStyleIdx="1" presStyleCnt="4">
        <dgm:presLayoutVars>
          <dgm:chMax val="1"/>
          <dgm:chPref val="1"/>
        </dgm:presLayoutVars>
      </dgm:prSet>
      <dgm:spPr/>
    </dgm:pt>
    <dgm:pt modelId="{791E1BD8-AA27-4A21-B851-FEA680D4F210}" type="pres">
      <dgm:prSet presAssocID="{0A99F16F-ACF6-46E3-A7ED-470B3F66687B}" presName="sibTrans" presStyleCnt="0"/>
      <dgm:spPr/>
    </dgm:pt>
    <dgm:pt modelId="{1A46EBFC-3341-4071-8EA1-9989982E20C0}" type="pres">
      <dgm:prSet presAssocID="{35C49B94-44C1-4FF4-9433-7170654AC6CC}" presName="compNode" presStyleCnt="0"/>
      <dgm:spPr/>
    </dgm:pt>
    <dgm:pt modelId="{49352D4E-5BD6-48B2-8B64-7A23B410D6F0}" type="pres">
      <dgm:prSet presAssocID="{35C49B94-44C1-4FF4-9433-7170654AC6CC}" presName="iconBgRect" presStyleLbl="bgShp" presStyleIdx="2" presStyleCnt="4"/>
      <dgm:spPr/>
    </dgm:pt>
    <dgm:pt modelId="{0A68456B-675E-4841-BF91-C7D58C1A59A8}" type="pres">
      <dgm:prSet presAssocID="{35C49B94-44C1-4FF4-9433-7170654AC6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85C22D8-6FA0-4214-B7CC-9E97CBC4FF93}" type="pres">
      <dgm:prSet presAssocID="{35C49B94-44C1-4FF4-9433-7170654AC6CC}" presName="spaceRect" presStyleCnt="0"/>
      <dgm:spPr/>
    </dgm:pt>
    <dgm:pt modelId="{B0B575C2-8602-4CD7-9E64-A5F39D258310}" type="pres">
      <dgm:prSet presAssocID="{35C49B94-44C1-4FF4-9433-7170654AC6CC}" presName="textRect" presStyleLbl="revTx" presStyleIdx="2" presStyleCnt="4">
        <dgm:presLayoutVars>
          <dgm:chMax val="1"/>
          <dgm:chPref val="1"/>
        </dgm:presLayoutVars>
      </dgm:prSet>
      <dgm:spPr/>
    </dgm:pt>
    <dgm:pt modelId="{019B5917-ABFB-4EF9-98F8-971829CDEDCF}" type="pres">
      <dgm:prSet presAssocID="{ED130EA1-208E-4301-AB39-C8F8A3539B13}" presName="sibTrans" presStyleCnt="0"/>
      <dgm:spPr/>
    </dgm:pt>
    <dgm:pt modelId="{D126A2AE-5C3D-4EED-BFF2-893807334587}" type="pres">
      <dgm:prSet presAssocID="{EF525EFC-2ED9-48E2-B890-F94E2E344F99}" presName="compNode" presStyleCnt="0"/>
      <dgm:spPr/>
    </dgm:pt>
    <dgm:pt modelId="{A27869FF-85B0-40AA-9E7A-8B2041743018}" type="pres">
      <dgm:prSet presAssocID="{EF525EFC-2ED9-48E2-B890-F94E2E344F99}" presName="iconBgRect" presStyleLbl="bgShp" presStyleIdx="3" presStyleCnt="4"/>
      <dgm:spPr/>
    </dgm:pt>
    <dgm:pt modelId="{07C48C69-54AA-4BEB-91F0-AB87B1CAB9AC}" type="pres">
      <dgm:prSet presAssocID="{EF525EFC-2ED9-48E2-B890-F94E2E344F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B88266-1B91-4473-8598-2BF3CEA504ED}" type="pres">
      <dgm:prSet presAssocID="{EF525EFC-2ED9-48E2-B890-F94E2E344F99}" presName="spaceRect" presStyleCnt="0"/>
      <dgm:spPr/>
    </dgm:pt>
    <dgm:pt modelId="{D457A091-737C-45C8-83B3-B94B2C99A7D1}" type="pres">
      <dgm:prSet presAssocID="{EF525EFC-2ED9-48E2-B890-F94E2E344F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5D8B01-A8FC-4925-B751-3515CAD41E6C}" type="presOf" srcId="{35C49B94-44C1-4FF4-9433-7170654AC6CC}" destId="{B0B575C2-8602-4CD7-9E64-A5F39D258310}" srcOrd="0" destOrd="0" presId="urn:microsoft.com/office/officeart/2018/5/layout/IconCircleLabelList"/>
    <dgm:cxn modelId="{53F9531B-D3E8-457F-854C-6297D32BB230}" type="presOf" srcId="{9E2CB5B3-6A14-4CF7-9E31-FC65F4AE7EF0}" destId="{15A865E8-DF5D-4A1A-ADBE-A8F767854089}" srcOrd="0" destOrd="0" presId="urn:microsoft.com/office/officeart/2018/5/layout/IconCircleLabelList"/>
    <dgm:cxn modelId="{CF53B224-5CFE-46C0-97AC-F3BC259DE12F}" srcId="{603A7119-C954-40B7-A31E-A9F5F90CB9E9}" destId="{EF525EFC-2ED9-48E2-B890-F94E2E344F99}" srcOrd="3" destOrd="0" parTransId="{A17C8B5A-310D-4D57-89E4-2DBB71E7984E}" sibTransId="{AB8AE7CC-09F4-4730-8B61-D8FC06B0D103}"/>
    <dgm:cxn modelId="{7D58A575-0F0E-4CF0-A737-8ECA3FD33E66}" type="presOf" srcId="{A4B332F7-08FE-4103-84D4-F7CD74EA2959}" destId="{BBB41EB5-FE5C-4F1B-9FC1-8166EA13109C}" srcOrd="0" destOrd="0" presId="urn:microsoft.com/office/officeart/2018/5/layout/IconCircleLabelList"/>
    <dgm:cxn modelId="{8FA6A959-3F5C-4A36-A6CD-93E10D69142C}" srcId="{603A7119-C954-40B7-A31E-A9F5F90CB9E9}" destId="{35C49B94-44C1-4FF4-9433-7170654AC6CC}" srcOrd="2" destOrd="0" parTransId="{F838175C-EAB0-4FB4-B116-A5EF6ABA442D}" sibTransId="{ED130EA1-208E-4301-AB39-C8F8A3539B13}"/>
    <dgm:cxn modelId="{180DAB7E-E4C8-4D75-AEAD-AF05E2B5D5D8}" type="presOf" srcId="{EF525EFC-2ED9-48E2-B890-F94E2E344F99}" destId="{D457A091-737C-45C8-83B3-B94B2C99A7D1}" srcOrd="0" destOrd="0" presId="urn:microsoft.com/office/officeart/2018/5/layout/IconCircleLabelList"/>
    <dgm:cxn modelId="{20E42AC6-4115-4B19-8AEE-FED044FBEEA5}" srcId="{603A7119-C954-40B7-A31E-A9F5F90CB9E9}" destId="{A4B332F7-08FE-4103-84D4-F7CD74EA2959}" srcOrd="1" destOrd="0" parTransId="{7BF424B5-453E-4024-84B8-8B774FF4948E}" sibTransId="{0A99F16F-ACF6-46E3-A7ED-470B3F66687B}"/>
    <dgm:cxn modelId="{9C38E6CD-BB9E-460D-9D53-CB4DE2BEF993}" type="presOf" srcId="{603A7119-C954-40B7-A31E-A9F5F90CB9E9}" destId="{59C1B422-8ADA-4CE5-8CF1-243C59A215BD}" srcOrd="0" destOrd="0" presId="urn:microsoft.com/office/officeart/2018/5/layout/IconCircleLabelList"/>
    <dgm:cxn modelId="{07773CF6-6C63-44BE-85B7-B2632634AA38}" srcId="{603A7119-C954-40B7-A31E-A9F5F90CB9E9}" destId="{9E2CB5B3-6A14-4CF7-9E31-FC65F4AE7EF0}" srcOrd="0" destOrd="0" parTransId="{18CCF394-ECC9-48E4-BDC9-3F2D54106413}" sibTransId="{8EFF568A-74CC-4F38-B852-34E3094259FB}"/>
    <dgm:cxn modelId="{F244154F-416C-419E-890D-15D9DD67EF3E}" type="presParOf" srcId="{59C1B422-8ADA-4CE5-8CF1-243C59A215BD}" destId="{ED210D63-EC26-47DD-8C77-E7DB18939BB6}" srcOrd="0" destOrd="0" presId="urn:microsoft.com/office/officeart/2018/5/layout/IconCircleLabelList"/>
    <dgm:cxn modelId="{A4C98ABE-CBA2-49B6-96F4-FFC311127969}" type="presParOf" srcId="{ED210D63-EC26-47DD-8C77-E7DB18939BB6}" destId="{D98C5892-410A-48FE-9B5E-FF58D288716E}" srcOrd="0" destOrd="0" presId="urn:microsoft.com/office/officeart/2018/5/layout/IconCircleLabelList"/>
    <dgm:cxn modelId="{3E701E0A-BB24-4DFC-8804-3C0560ADECBB}" type="presParOf" srcId="{ED210D63-EC26-47DD-8C77-E7DB18939BB6}" destId="{999D4434-B4BE-4834-A1A6-4CB2C1EE8664}" srcOrd="1" destOrd="0" presId="urn:microsoft.com/office/officeart/2018/5/layout/IconCircleLabelList"/>
    <dgm:cxn modelId="{CC96C15E-954A-4AD7-9A1C-7782974F003F}" type="presParOf" srcId="{ED210D63-EC26-47DD-8C77-E7DB18939BB6}" destId="{FF463F3C-6EC5-41C3-A3B2-5B2C38013589}" srcOrd="2" destOrd="0" presId="urn:microsoft.com/office/officeart/2018/5/layout/IconCircleLabelList"/>
    <dgm:cxn modelId="{D289B532-A2DC-466F-ABDE-936D63587137}" type="presParOf" srcId="{ED210D63-EC26-47DD-8C77-E7DB18939BB6}" destId="{15A865E8-DF5D-4A1A-ADBE-A8F767854089}" srcOrd="3" destOrd="0" presId="urn:microsoft.com/office/officeart/2018/5/layout/IconCircleLabelList"/>
    <dgm:cxn modelId="{805632E1-A069-425C-A245-F5ECA6889905}" type="presParOf" srcId="{59C1B422-8ADA-4CE5-8CF1-243C59A215BD}" destId="{005574BF-5580-48D7-A85F-9279686493F1}" srcOrd="1" destOrd="0" presId="urn:microsoft.com/office/officeart/2018/5/layout/IconCircleLabelList"/>
    <dgm:cxn modelId="{DF3ACF43-77BB-4D40-B7CB-3330B84F1370}" type="presParOf" srcId="{59C1B422-8ADA-4CE5-8CF1-243C59A215BD}" destId="{59C3AE51-0EA6-4783-835C-9E69C5C3707C}" srcOrd="2" destOrd="0" presId="urn:microsoft.com/office/officeart/2018/5/layout/IconCircleLabelList"/>
    <dgm:cxn modelId="{97081772-9A1E-4E48-8C1B-92AE3CA9B38A}" type="presParOf" srcId="{59C3AE51-0EA6-4783-835C-9E69C5C3707C}" destId="{545DA0AE-105A-4861-8BD0-81347A748603}" srcOrd="0" destOrd="0" presId="urn:microsoft.com/office/officeart/2018/5/layout/IconCircleLabelList"/>
    <dgm:cxn modelId="{D1C58518-22B8-4130-AB7C-F43F2239EFC2}" type="presParOf" srcId="{59C3AE51-0EA6-4783-835C-9E69C5C3707C}" destId="{5433EA2A-BD7C-4988-8481-472692E21503}" srcOrd="1" destOrd="0" presId="urn:microsoft.com/office/officeart/2018/5/layout/IconCircleLabelList"/>
    <dgm:cxn modelId="{3759FE4E-A232-4A9E-B5B2-8EBB54C5363B}" type="presParOf" srcId="{59C3AE51-0EA6-4783-835C-9E69C5C3707C}" destId="{7AA40736-503D-4536-AE01-15CCE5982E4A}" srcOrd="2" destOrd="0" presId="urn:microsoft.com/office/officeart/2018/5/layout/IconCircleLabelList"/>
    <dgm:cxn modelId="{0AE72FEE-C65A-4DD8-B917-3C9EB4781EDD}" type="presParOf" srcId="{59C3AE51-0EA6-4783-835C-9E69C5C3707C}" destId="{BBB41EB5-FE5C-4F1B-9FC1-8166EA13109C}" srcOrd="3" destOrd="0" presId="urn:microsoft.com/office/officeart/2018/5/layout/IconCircleLabelList"/>
    <dgm:cxn modelId="{4928EEE0-5DB8-4D73-A07C-62FE92ADB931}" type="presParOf" srcId="{59C1B422-8ADA-4CE5-8CF1-243C59A215BD}" destId="{791E1BD8-AA27-4A21-B851-FEA680D4F210}" srcOrd="3" destOrd="0" presId="urn:microsoft.com/office/officeart/2018/5/layout/IconCircleLabelList"/>
    <dgm:cxn modelId="{FAA21012-C9E6-4304-A2E9-E572D77D6916}" type="presParOf" srcId="{59C1B422-8ADA-4CE5-8CF1-243C59A215BD}" destId="{1A46EBFC-3341-4071-8EA1-9989982E20C0}" srcOrd="4" destOrd="0" presId="urn:microsoft.com/office/officeart/2018/5/layout/IconCircleLabelList"/>
    <dgm:cxn modelId="{9D5AD582-9D7C-4BD0-96F3-2DB53E7E379C}" type="presParOf" srcId="{1A46EBFC-3341-4071-8EA1-9989982E20C0}" destId="{49352D4E-5BD6-48B2-8B64-7A23B410D6F0}" srcOrd="0" destOrd="0" presId="urn:microsoft.com/office/officeart/2018/5/layout/IconCircleLabelList"/>
    <dgm:cxn modelId="{F955D35F-76CE-46D0-BD24-60A754E98FBD}" type="presParOf" srcId="{1A46EBFC-3341-4071-8EA1-9989982E20C0}" destId="{0A68456B-675E-4841-BF91-C7D58C1A59A8}" srcOrd="1" destOrd="0" presId="urn:microsoft.com/office/officeart/2018/5/layout/IconCircleLabelList"/>
    <dgm:cxn modelId="{3BE113CA-7485-48E3-9FDA-14639B3CBF80}" type="presParOf" srcId="{1A46EBFC-3341-4071-8EA1-9989982E20C0}" destId="{A85C22D8-6FA0-4214-B7CC-9E97CBC4FF93}" srcOrd="2" destOrd="0" presId="urn:microsoft.com/office/officeart/2018/5/layout/IconCircleLabelList"/>
    <dgm:cxn modelId="{C5826B47-3F21-44A1-AD5D-8FAC8C946191}" type="presParOf" srcId="{1A46EBFC-3341-4071-8EA1-9989982E20C0}" destId="{B0B575C2-8602-4CD7-9E64-A5F39D258310}" srcOrd="3" destOrd="0" presId="urn:microsoft.com/office/officeart/2018/5/layout/IconCircleLabelList"/>
    <dgm:cxn modelId="{B0A6BE9A-0D7E-4A18-B1CD-978118368142}" type="presParOf" srcId="{59C1B422-8ADA-4CE5-8CF1-243C59A215BD}" destId="{019B5917-ABFB-4EF9-98F8-971829CDEDCF}" srcOrd="5" destOrd="0" presId="urn:microsoft.com/office/officeart/2018/5/layout/IconCircleLabelList"/>
    <dgm:cxn modelId="{ABCDA429-ABB3-4FC6-8428-19C1089A68C4}" type="presParOf" srcId="{59C1B422-8ADA-4CE5-8CF1-243C59A215BD}" destId="{D126A2AE-5C3D-4EED-BFF2-893807334587}" srcOrd="6" destOrd="0" presId="urn:microsoft.com/office/officeart/2018/5/layout/IconCircleLabelList"/>
    <dgm:cxn modelId="{37F23375-E191-4B2F-96A2-38FA2CE49147}" type="presParOf" srcId="{D126A2AE-5C3D-4EED-BFF2-893807334587}" destId="{A27869FF-85B0-40AA-9E7A-8B2041743018}" srcOrd="0" destOrd="0" presId="urn:microsoft.com/office/officeart/2018/5/layout/IconCircleLabelList"/>
    <dgm:cxn modelId="{69E7A301-6698-4E2A-A090-47248D36EB02}" type="presParOf" srcId="{D126A2AE-5C3D-4EED-BFF2-893807334587}" destId="{07C48C69-54AA-4BEB-91F0-AB87B1CAB9AC}" srcOrd="1" destOrd="0" presId="urn:microsoft.com/office/officeart/2018/5/layout/IconCircleLabelList"/>
    <dgm:cxn modelId="{415EB52C-2545-4BF0-A762-119A7168472E}" type="presParOf" srcId="{D126A2AE-5C3D-4EED-BFF2-893807334587}" destId="{84B88266-1B91-4473-8598-2BF3CEA504ED}" srcOrd="2" destOrd="0" presId="urn:microsoft.com/office/officeart/2018/5/layout/IconCircleLabelList"/>
    <dgm:cxn modelId="{71B881C8-A341-465F-A41C-B942DBF33172}" type="presParOf" srcId="{D126A2AE-5C3D-4EED-BFF2-893807334587}" destId="{D457A091-737C-45C8-83B3-B94B2C99A7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79FDE-78FC-4EE4-91D1-040C8FCF455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49976E-4710-411A-8A7A-F40D83D0A4CF}">
      <dgm:prSet/>
      <dgm:spPr/>
      <dgm:t>
        <a:bodyPr/>
        <a:lstStyle/>
        <a:p>
          <a:r>
            <a:rPr lang="en-US"/>
            <a:t>Phishing attacks are increasingly sophisticated and common.</a:t>
          </a:r>
        </a:p>
      </dgm:t>
    </dgm:pt>
    <dgm:pt modelId="{04F036EE-4D63-4311-A66D-0325E3696A91}" type="parTrans" cxnId="{CEB73AFD-BC9A-4137-96CF-F6A045F4E272}">
      <dgm:prSet/>
      <dgm:spPr/>
      <dgm:t>
        <a:bodyPr/>
        <a:lstStyle/>
        <a:p>
          <a:endParaRPr lang="en-US"/>
        </a:p>
      </dgm:t>
    </dgm:pt>
    <dgm:pt modelId="{C45F60E3-12E7-4CD1-88CC-F3C2DBA25244}" type="sibTrans" cxnId="{CEB73AFD-BC9A-4137-96CF-F6A045F4E272}">
      <dgm:prSet/>
      <dgm:spPr/>
      <dgm:t>
        <a:bodyPr/>
        <a:lstStyle/>
        <a:p>
          <a:endParaRPr lang="en-US"/>
        </a:p>
      </dgm:t>
    </dgm:pt>
    <dgm:pt modelId="{FFA2CF84-5EEB-4835-A99A-07CC4E68605D}">
      <dgm:prSet/>
      <dgm:spPr/>
      <dgm:t>
        <a:bodyPr/>
        <a:lstStyle/>
        <a:p>
          <a:r>
            <a:rPr lang="en-US"/>
            <a:t>Awareness and vigilance are your best defense.</a:t>
          </a:r>
        </a:p>
      </dgm:t>
    </dgm:pt>
    <dgm:pt modelId="{2A457A18-0DA5-4686-952F-1B35F37D18C9}" type="parTrans" cxnId="{081F006A-0EDF-4B34-AA96-93925D333862}">
      <dgm:prSet/>
      <dgm:spPr/>
      <dgm:t>
        <a:bodyPr/>
        <a:lstStyle/>
        <a:p>
          <a:endParaRPr lang="en-US"/>
        </a:p>
      </dgm:t>
    </dgm:pt>
    <dgm:pt modelId="{88FEAA9B-E363-42B4-B712-94BB861C5B9A}" type="sibTrans" cxnId="{081F006A-0EDF-4B34-AA96-93925D333862}">
      <dgm:prSet/>
      <dgm:spPr/>
      <dgm:t>
        <a:bodyPr/>
        <a:lstStyle/>
        <a:p>
          <a:endParaRPr lang="en-US"/>
        </a:p>
      </dgm:t>
    </dgm:pt>
    <dgm:pt modelId="{4317CE7F-21D8-4917-961A-061049DBF230}">
      <dgm:prSet/>
      <dgm:spPr/>
      <dgm:t>
        <a:bodyPr/>
        <a:lstStyle/>
        <a:p>
          <a:r>
            <a:rPr lang="en-US"/>
            <a:t>Stay alert, think before you click, and report anything suspicious.</a:t>
          </a:r>
        </a:p>
      </dgm:t>
    </dgm:pt>
    <dgm:pt modelId="{CB77C3A2-B4B7-4AD6-ABA2-9A4C697C9AC8}" type="parTrans" cxnId="{0867BB26-0AC3-4061-83B4-2C71FC67FF61}">
      <dgm:prSet/>
      <dgm:spPr/>
      <dgm:t>
        <a:bodyPr/>
        <a:lstStyle/>
        <a:p>
          <a:endParaRPr lang="en-US"/>
        </a:p>
      </dgm:t>
    </dgm:pt>
    <dgm:pt modelId="{30A67665-851E-4E47-A80E-109CA84DF3A3}" type="sibTrans" cxnId="{0867BB26-0AC3-4061-83B4-2C71FC67FF61}">
      <dgm:prSet/>
      <dgm:spPr/>
      <dgm:t>
        <a:bodyPr/>
        <a:lstStyle/>
        <a:p>
          <a:endParaRPr lang="en-US"/>
        </a:p>
      </dgm:t>
    </dgm:pt>
    <dgm:pt modelId="{8BFECD99-BDD7-4621-A904-A66957B83EE6}" type="pres">
      <dgm:prSet presAssocID="{D1D79FDE-78FC-4EE4-91D1-040C8FCF4550}" presName="outerComposite" presStyleCnt="0">
        <dgm:presLayoutVars>
          <dgm:chMax val="5"/>
          <dgm:dir/>
          <dgm:resizeHandles val="exact"/>
        </dgm:presLayoutVars>
      </dgm:prSet>
      <dgm:spPr/>
    </dgm:pt>
    <dgm:pt modelId="{8460C487-00D2-49E1-AB24-D3545418FD09}" type="pres">
      <dgm:prSet presAssocID="{D1D79FDE-78FC-4EE4-91D1-040C8FCF4550}" presName="dummyMaxCanvas" presStyleCnt="0">
        <dgm:presLayoutVars/>
      </dgm:prSet>
      <dgm:spPr/>
    </dgm:pt>
    <dgm:pt modelId="{9AAEE4CA-179F-4E5D-BF06-3F68ABDFD5CD}" type="pres">
      <dgm:prSet presAssocID="{D1D79FDE-78FC-4EE4-91D1-040C8FCF4550}" presName="ThreeNodes_1" presStyleLbl="node1" presStyleIdx="0" presStyleCnt="3">
        <dgm:presLayoutVars>
          <dgm:bulletEnabled val="1"/>
        </dgm:presLayoutVars>
      </dgm:prSet>
      <dgm:spPr/>
    </dgm:pt>
    <dgm:pt modelId="{634CCB1C-9390-4ED6-B354-66706BEBB959}" type="pres">
      <dgm:prSet presAssocID="{D1D79FDE-78FC-4EE4-91D1-040C8FCF4550}" presName="ThreeNodes_2" presStyleLbl="node1" presStyleIdx="1" presStyleCnt="3">
        <dgm:presLayoutVars>
          <dgm:bulletEnabled val="1"/>
        </dgm:presLayoutVars>
      </dgm:prSet>
      <dgm:spPr/>
    </dgm:pt>
    <dgm:pt modelId="{A9EFD850-94E2-40DD-A1F9-10D08C4D03B6}" type="pres">
      <dgm:prSet presAssocID="{D1D79FDE-78FC-4EE4-91D1-040C8FCF4550}" presName="ThreeNodes_3" presStyleLbl="node1" presStyleIdx="2" presStyleCnt="3">
        <dgm:presLayoutVars>
          <dgm:bulletEnabled val="1"/>
        </dgm:presLayoutVars>
      </dgm:prSet>
      <dgm:spPr/>
    </dgm:pt>
    <dgm:pt modelId="{38073B39-8E79-48C4-9E0C-14988312C333}" type="pres">
      <dgm:prSet presAssocID="{D1D79FDE-78FC-4EE4-91D1-040C8FCF4550}" presName="ThreeConn_1-2" presStyleLbl="fgAccFollowNode1" presStyleIdx="0" presStyleCnt="2">
        <dgm:presLayoutVars>
          <dgm:bulletEnabled val="1"/>
        </dgm:presLayoutVars>
      </dgm:prSet>
      <dgm:spPr/>
    </dgm:pt>
    <dgm:pt modelId="{C35919B8-5EEA-4CD2-A615-A87C71B51D8B}" type="pres">
      <dgm:prSet presAssocID="{D1D79FDE-78FC-4EE4-91D1-040C8FCF4550}" presName="ThreeConn_2-3" presStyleLbl="fgAccFollowNode1" presStyleIdx="1" presStyleCnt="2">
        <dgm:presLayoutVars>
          <dgm:bulletEnabled val="1"/>
        </dgm:presLayoutVars>
      </dgm:prSet>
      <dgm:spPr/>
    </dgm:pt>
    <dgm:pt modelId="{AE357929-BFB9-4F1F-A94C-F8561CE97C4A}" type="pres">
      <dgm:prSet presAssocID="{D1D79FDE-78FC-4EE4-91D1-040C8FCF4550}" presName="ThreeNodes_1_text" presStyleLbl="node1" presStyleIdx="2" presStyleCnt="3">
        <dgm:presLayoutVars>
          <dgm:bulletEnabled val="1"/>
        </dgm:presLayoutVars>
      </dgm:prSet>
      <dgm:spPr/>
    </dgm:pt>
    <dgm:pt modelId="{EF95B77A-2618-4BDC-9B0C-3424BC3117A5}" type="pres">
      <dgm:prSet presAssocID="{D1D79FDE-78FC-4EE4-91D1-040C8FCF4550}" presName="ThreeNodes_2_text" presStyleLbl="node1" presStyleIdx="2" presStyleCnt="3">
        <dgm:presLayoutVars>
          <dgm:bulletEnabled val="1"/>
        </dgm:presLayoutVars>
      </dgm:prSet>
      <dgm:spPr/>
    </dgm:pt>
    <dgm:pt modelId="{29700040-F4F9-4F6B-9B18-088F5B82C5CF}" type="pres">
      <dgm:prSet presAssocID="{D1D79FDE-78FC-4EE4-91D1-040C8FCF455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DEEF21D-A424-48FB-A239-6CA9A8693A23}" type="presOf" srcId="{1C49976E-4710-411A-8A7A-F40D83D0A4CF}" destId="{9AAEE4CA-179F-4E5D-BF06-3F68ABDFD5CD}" srcOrd="0" destOrd="0" presId="urn:microsoft.com/office/officeart/2005/8/layout/vProcess5"/>
    <dgm:cxn modelId="{0867BB26-0AC3-4061-83B4-2C71FC67FF61}" srcId="{D1D79FDE-78FC-4EE4-91D1-040C8FCF4550}" destId="{4317CE7F-21D8-4917-961A-061049DBF230}" srcOrd="2" destOrd="0" parTransId="{CB77C3A2-B4B7-4AD6-ABA2-9A4C697C9AC8}" sibTransId="{30A67665-851E-4E47-A80E-109CA84DF3A3}"/>
    <dgm:cxn modelId="{92E22E3D-DEC9-4DD7-877D-622AD271F490}" type="presOf" srcId="{4317CE7F-21D8-4917-961A-061049DBF230}" destId="{29700040-F4F9-4F6B-9B18-088F5B82C5CF}" srcOrd="1" destOrd="0" presId="urn:microsoft.com/office/officeart/2005/8/layout/vProcess5"/>
    <dgm:cxn modelId="{081F006A-0EDF-4B34-AA96-93925D333862}" srcId="{D1D79FDE-78FC-4EE4-91D1-040C8FCF4550}" destId="{FFA2CF84-5EEB-4835-A99A-07CC4E68605D}" srcOrd="1" destOrd="0" parTransId="{2A457A18-0DA5-4686-952F-1B35F37D18C9}" sibTransId="{88FEAA9B-E363-42B4-B712-94BB861C5B9A}"/>
    <dgm:cxn modelId="{2427908A-7C7B-452B-B39B-E15600FD18C1}" type="presOf" srcId="{FFA2CF84-5EEB-4835-A99A-07CC4E68605D}" destId="{EF95B77A-2618-4BDC-9B0C-3424BC3117A5}" srcOrd="1" destOrd="0" presId="urn:microsoft.com/office/officeart/2005/8/layout/vProcess5"/>
    <dgm:cxn modelId="{F77165A2-508E-45AE-8153-63D6FFBA417D}" type="presOf" srcId="{D1D79FDE-78FC-4EE4-91D1-040C8FCF4550}" destId="{8BFECD99-BDD7-4621-A904-A66957B83EE6}" srcOrd="0" destOrd="0" presId="urn:microsoft.com/office/officeart/2005/8/layout/vProcess5"/>
    <dgm:cxn modelId="{231284C3-EC09-477D-A027-1B3336FF1218}" type="presOf" srcId="{4317CE7F-21D8-4917-961A-061049DBF230}" destId="{A9EFD850-94E2-40DD-A1F9-10D08C4D03B6}" srcOrd="0" destOrd="0" presId="urn:microsoft.com/office/officeart/2005/8/layout/vProcess5"/>
    <dgm:cxn modelId="{F80BEECE-29EA-4D75-B220-257CF2BC0C34}" type="presOf" srcId="{C45F60E3-12E7-4CD1-88CC-F3C2DBA25244}" destId="{38073B39-8E79-48C4-9E0C-14988312C333}" srcOrd="0" destOrd="0" presId="urn:microsoft.com/office/officeart/2005/8/layout/vProcess5"/>
    <dgm:cxn modelId="{D8FD96F8-7611-418B-A978-7974DE8AD720}" type="presOf" srcId="{FFA2CF84-5EEB-4835-A99A-07CC4E68605D}" destId="{634CCB1C-9390-4ED6-B354-66706BEBB959}" srcOrd="0" destOrd="0" presId="urn:microsoft.com/office/officeart/2005/8/layout/vProcess5"/>
    <dgm:cxn modelId="{ED1C85FB-33CB-4252-A681-17A00906B736}" type="presOf" srcId="{1C49976E-4710-411A-8A7A-F40D83D0A4CF}" destId="{AE357929-BFB9-4F1F-A94C-F8561CE97C4A}" srcOrd="1" destOrd="0" presId="urn:microsoft.com/office/officeart/2005/8/layout/vProcess5"/>
    <dgm:cxn modelId="{CEB73AFD-BC9A-4137-96CF-F6A045F4E272}" srcId="{D1D79FDE-78FC-4EE4-91D1-040C8FCF4550}" destId="{1C49976E-4710-411A-8A7A-F40D83D0A4CF}" srcOrd="0" destOrd="0" parTransId="{04F036EE-4D63-4311-A66D-0325E3696A91}" sibTransId="{C45F60E3-12E7-4CD1-88CC-F3C2DBA25244}"/>
    <dgm:cxn modelId="{A05ED7FE-9D71-4CF5-A29A-FF6767D4916B}" type="presOf" srcId="{88FEAA9B-E363-42B4-B712-94BB861C5B9A}" destId="{C35919B8-5EEA-4CD2-A615-A87C71B51D8B}" srcOrd="0" destOrd="0" presId="urn:microsoft.com/office/officeart/2005/8/layout/vProcess5"/>
    <dgm:cxn modelId="{64B69C9A-D8B2-49A9-80EB-49557AD64B15}" type="presParOf" srcId="{8BFECD99-BDD7-4621-A904-A66957B83EE6}" destId="{8460C487-00D2-49E1-AB24-D3545418FD09}" srcOrd="0" destOrd="0" presId="urn:microsoft.com/office/officeart/2005/8/layout/vProcess5"/>
    <dgm:cxn modelId="{4550C7A9-8BA1-4D75-9E08-56A30674E1B9}" type="presParOf" srcId="{8BFECD99-BDD7-4621-A904-A66957B83EE6}" destId="{9AAEE4CA-179F-4E5D-BF06-3F68ABDFD5CD}" srcOrd="1" destOrd="0" presId="urn:microsoft.com/office/officeart/2005/8/layout/vProcess5"/>
    <dgm:cxn modelId="{79CD9716-72CF-4EF9-919F-CE15DC4EAFF5}" type="presParOf" srcId="{8BFECD99-BDD7-4621-A904-A66957B83EE6}" destId="{634CCB1C-9390-4ED6-B354-66706BEBB959}" srcOrd="2" destOrd="0" presId="urn:microsoft.com/office/officeart/2005/8/layout/vProcess5"/>
    <dgm:cxn modelId="{CD55C86B-891A-4373-B516-80EDE736234F}" type="presParOf" srcId="{8BFECD99-BDD7-4621-A904-A66957B83EE6}" destId="{A9EFD850-94E2-40DD-A1F9-10D08C4D03B6}" srcOrd="3" destOrd="0" presId="urn:microsoft.com/office/officeart/2005/8/layout/vProcess5"/>
    <dgm:cxn modelId="{E9282266-3C06-44F2-AD25-B6A0A7719595}" type="presParOf" srcId="{8BFECD99-BDD7-4621-A904-A66957B83EE6}" destId="{38073B39-8E79-48C4-9E0C-14988312C333}" srcOrd="4" destOrd="0" presId="urn:microsoft.com/office/officeart/2005/8/layout/vProcess5"/>
    <dgm:cxn modelId="{290C7960-36E7-4943-AF95-B7CC7162C6A3}" type="presParOf" srcId="{8BFECD99-BDD7-4621-A904-A66957B83EE6}" destId="{C35919B8-5EEA-4CD2-A615-A87C71B51D8B}" srcOrd="5" destOrd="0" presId="urn:microsoft.com/office/officeart/2005/8/layout/vProcess5"/>
    <dgm:cxn modelId="{81E8C44E-5CE8-4048-95C3-5847ED1281BC}" type="presParOf" srcId="{8BFECD99-BDD7-4621-A904-A66957B83EE6}" destId="{AE357929-BFB9-4F1F-A94C-F8561CE97C4A}" srcOrd="6" destOrd="0" presId="urn:microsoft.com/office/officeart/2005/8/layout/vProcess5"/>
    <dgm:cxn modelId="{4CCCFCEC-B0D3-440E-8B98-C8935AEE58A4}" type="presParOf" srcId="{8BFECD99-BDD7-4621-A904-A66957B83EE6}" destId="{EF95B77A-2618-4BDC-9B0C-3424BC3117A5}" srcOrd="7" destOrd="0" presId="urn:microsoft.com/office/officeart/2005/8/layout/vProcess5"/>
    <dgm:cxn modelId="{ABB5FCBE-EBCA-46D6-BD23-3750AAF2CAE7}" type="presParOf" srcId="{8BFECD99-BDD7-4621-A904-A66957B83EE6}" destId="{29700040-F4F9-4F6B-9B18-088F5B82C5C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4AC7B-7E7B-4F7A-AE02-580E69521DA2}">
      <dsp:nvSpPr>
        <dsp:cNvPr id="0" name=""/>
        <dsp:cNvSpPr/>
      </dsp:nvSpPr>
      <dsp:spPr>
        <a:xfrm>
          <a:off x="0" y="184600"/>
          <a:ext cx="2321718" cy="13930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Suspicious email addresses or domains</a:t>
          </a:r>
        </a:p>
      </dsp:txBody>
      <dsp:txXfrm>
        <a:off x="0" y="184600"/>
        <a:ext cx="2321718" cy="1393031"/>
      </dsp:txXfrm>
    </dsp:sp>
    <dsp:sp modelId="{F2CF1F5A-278D-4F0F-B01B-C639B39D20E2}">
      <dsp:nvSpPr>
        <dsp:cNvPr id="0" name=""/>
        <dsp:cNvSpPr/>
      </dsp:nvSpPr>
      <dsp:spPr>
        <a:xfrm>
          <a:off x="2553890" y="184600"/>
          <a:ext cx="2321718" cy="1393031"/>
        </a:xfrm>
        <a:prstGeom prst="rect">
          <a:avLst/>
        </a:prstGeom>
        <a:solidFill>
          <a:schemeClr val="accent5">
            <a:hueOff val="-168991"/>
            <a:satOff val="-4524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Urgent or threatening language</a:t>
          </a:r>
        </a:p>
      </dsp:txBody>
      <dsp:txXfrm>
        <a:off x="2553890" y="184600"/>
        <a:ext cx="2321718" cy="1393031"/>
      </dsp:txXfrm>
    </dsp:sp>
    <dsp:sp modelId="{A0E0790C-A725-469D-BC3C-039D3B499BFA}">
      <dsp:nvSpPr>
        <dsp:cNvPr id="0" name=""/>
        <dsp:cNvSpPr/>
      </dsp:nvSpPr>
      <dsp:spPr>
        <a:xfrm>
          <a:off x="5107781" y="184600"/>
          <a:ext cx="2321718" cy="1393031"/>
        </a:xfrm>
        <a:prstGeom prst="rect">
          <a:avLst/>
        </a:prstGeom>
        <a:solidFill>
          <a:schemeClr val="accent5">
            <a:hueOff val="-337983"/>
            <a:satOff val="-9047"/>
            <a:lumOff val="-31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Unexpected attachments or links</a:t>
          </a:r>
        </a:p>
      </dsp:txBody>
      <dsp:txXfrm>
        <a:off x="5107781" y="184600"/>
        <a:ext cx="2321718" cy="1393031"/>
      </dsp:txXfrm>
    </dsp:sp>
    <dsp:sp modelId="{A26C3733-0BA6-45A1-B784-3D490720003B}">
      <dsp:nvSpPr>
        <dsp:cNvPr id="0" name=""/>
        <dsp:cNvSpPr/>
      </dsp:nvSpPr>
      <dsp:spPr>
        <a:xfrm>
          <a:off x="1276945" y="1809803"/>
          <a:ext cx="2321718" cy="1393031"/>
        </a:xfrm>
        <a:prstGeom prst="rect">
          <a:avLst/>
        </a:prstGeom>
        <a:solidFill>
          <a:schemeClr val="accent5">
            <a:hueOff val="-506974"/>
            <a:satOff val="-13571"/>
            <a:lumOff val="-47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Requests for personal or financial info</a:t>
          </a:r>
        </a:p>
      </dsp:txBody>
      <dsp:txXfrm>
        <a:off x="1276945" y="1809803"/>
        <a:ext cx="2321718" cy="1393031"/>
      </dsp:txXfrm>
    </dsp:sp>
    <dsp:sp modelId="{045DACF7-1358-4B18-BA96-227B0CAA458B}">
      <dsp:nvSpPr>
        <dsp:cNvPr id="0" name=""/>
        <dsp:cNvSpPr/>
      </dsp:nvSpPr>
      <dsp:spPr>
        <a:xfrm>
          <a:off x="3830835" y="1809803"/>
          <a:ext cx="2321718" cy="1393031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Generic greetings like 'Dear user'</a:t>
          </a:r>
        </a:p>
      </dsp:txBody>
      <dsp:txXfrm>
        <a:off x="3830835" y="1809803"/>
        <a:ext cx="2321718" cy="1393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C5892-410A-48FE-9B5E-FF58D288716E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D4434-B4BE-4834-A1A6-4CB2C1EE8664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865E8-DF5D-4A1A-ADBE-A8F767854089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Do not respond to the message</a:t>
          </a:r>
        </a:p>
      </dsp:txBody>
      <dsp:txXfrm>
        <a:off x="184" y="2022077"/>
        <a:ext cx="1641796" cy="656718"/>
      </dsp:txXfrm>
    </dsp:sp>
    <dsp:sp modelId="{545DA0AE-105A-4861-8BD0-81347A748603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3EA2A-BD7C-4988-8481-472692E21503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41EB5-FE5C-4F1B-9FC1-8166EA13109C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Do not open any links or attachments</a:t>
          </a:r>
        </a:p>
      </dsp:txBody>
      <dsp:txXfrm>
        <a:off x="1929295" y="2022077"/>
        <a:ext cx="1641796" cy="656718"/>
      </dsp:txXfrm>
    </dsp:sp>
    <dsp:sp modelId="{49352D4E-5BD6-48B2-8B64-7A23B410D6F0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8456B-675E-4841-BF91-C7D58C1A59A8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575C2-8602-4CD7-9E64-A5F39D258310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Report it to your IT/security team</a:t>
          </a:r>
        </a:p>
      </dsp:txBody>
      <dsp:txXfrm>
        <a:off x="3858407" y="2022077"/>
        <a:ext cx="1641796" cy="656718"/>
      </dsp:txXfrm>
    </dsp:sp>
    <dsp:sp modelId="{A27869FF-85B0-40AA-9E7A-8B2041743018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48C69-54AA-4BEB-91F0-AB87B1CAB9AC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7A091-737C-45C8-83B3-B94B2C99A7D1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Run a full antivirus scan on your system</a:t>
          </a:r>
        </a:p>
      </dsp:txBody>
      <dsp:txXfrm>
        <a:off x="5787518" y="2022077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EE4CA-179F-4E5D-BF06-3F68ABDFD5CD}">
      <dsp:nvSpPr>
        <dsp:cNvPr id="0" name=""/>
        <dsp:cNvSpPr/>
      </dsp:nvSpPr>
      <dsp:spPr>
        <a:xfrm>
          <a:off x="0" y="0"/>
          <a:ext cx="6315075" cy="1016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Phishing attacks are increasingly sophisticated and common.</a:t>
          </a:r>
        </a:p>
      </dsp:txBody>
      <dsp:txXfrm>
        <a:off x="29764" y="29764"/>
        <a:ext cx="5218483" cy="956702"/>
      </dsp:txXfrm>
    </dsp:sp>
    <dsp:sp modelId="{634CCB1C-9390-4ED6-B354-66706BEBB959}">
      <dsp:nvSpPr>
        <dsp:cNvPr id="0" name=""/>
        <dsp:cNvSpPr/>
      </dsp:nvSpPr>
      <dsp:spPr>
        <a:xfrm>
          <a:off x="557212" y="1185602"/>
          <a:ext cx="6315075" cy="1016230"/>
        </a:xfrm>
        <a:prstGeom prst="roundRect">
          <a:avLst>
            <a:gd name="adj" fmla="val 10000"/>
          </a:avLst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Awareness and vigilance are your best defense.</a:t>
          </a:r>
        </a:p>
      </dsp:txBody>
      <dsp:txXfrm>
        <a:off x="586976" y="1215366"/>
        <a:ext cx="5037784" cy="956702"/>
      </dsp:txXfrm>
    </dsp:sp>
    <dsp:sp modelId="{A9EFD850-94E2-40DD-A1F9-10D08C4D03B6}">
      <dsp:nvSpPr>
        <dsp:cNvPr id="0" name=""/>
        <dsp:cNvSpPr/>
      </dsp:nvSpPr>
      <dsp:spPr>
        <a:xfrm>
          <a:off x="1114424" y="2371205"/>
          <a:ext cx="6315075" cy="1016230"/>
        </a:xfrm>
        <a:prstGeom prst="roundRect">
          <a:avLst>
            <a:gd name="adj" fmla="val 10000"/>
          </a:avLst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Stay alert, think before you click, and report anything suspicious.</a:t>
          </a:r>
        </a:p>
      </dsp:txBody>
      <dsp:txXfrm>
        <a:off x="1144188" y="2400969"/>
        <a:ext cx="5037784" cy="956702"/>
      </dsp:txXfrm>
    </dsp:sp>
    <dsp:sp modelId="{38073B39-8E79-48C4-9E0C-14988312C333}">
      <dsp:nvSpPr>
        <dsp:cNvPr id="0" name=""/>
        <dsp:cNvSpPr/>
      </dsp:nvSpPr>
      <dsp:spPr>
        <a:xfrm>
          <a:off x="5654524" y="770641"/>
          <a:ext cx="660550" cy="660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803148" y="770641"/>
        <a:ext cx="363302" cy="497064"/>
      </dsp:txXfrm>
    </dsp:sp>
    <dsp:sp modelId="{C35919B8-5EEA-4CD2-A615-A87C71B51D8B}">
      <dsp:nvSpPr>
        <dsp:cNvPr id="0" name=""/>
        <dsp:cNvSpPr/>
      </dsp:nvSpPr>
      <dsp:spPr>
        <a:xfrm>
          <a:off x="6211737" y="1949469"/>
          <a:ext cx="660550" cy="660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4733"/>
            <a:satOff val="34536"/>
            <a:lumOff val="3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94733"/>
              <a:satOff val="34536"/>
              <a:lumOff val="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360361" y="1949469"/>
        <a:ext cx="363302" cy="49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136770128@N07/4068239039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 strings tied to finger">
            <a:extLst>
              <a:ext uri="{FF2B5EF4-FFF2-40B4-BE49-F238E27FC236}">
                <a16:creationId xmlns:a16="http://schemas.microsoft.com/office/drawing/2014/main" id="{805F68A0-7E1A-7EAF-8EE4-BFEB4118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l="1133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n-US"/>
              <a:t>Phishing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n-US"/>
              <a:t>Cybersecurity Training – Prepared by: </a:t>
            </a:r>
          </a:p>
          <a:p>
            <a:r>
              <a:rPr lang="en-US"/>
              <a:t>Aguda Jesse Atiewin (A.J)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>
            <a:normAutofit/>
          </a:bodyPr>
          <a:lstStyle/>
          <a:p>
            <a:r>
              <a:rPr lang="en-US" sz="2400"/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94" y="2666999"/>
            <a:ext cx="2732755" cy="3216276"/>
          </a:xfrm>
        </p:spPr>
        <p:txBody>
          <a:bodyPr>
            <a:normAutofit/>
          </a:bodyPr>
          <a:lstStyle/>
          <a:p>
            <a:r>
              <a:rPr lang="en-US" sz="1600"/>
              <a:t>Phishing is a form of cyber attack where attackers impersonate legitimate organizations to steal sensitive information like usernames, passwords, and credit card numbers.</a:t>
            </a:r>
          </a:p>
        </p:txBody>
      </p:sp>
      <p:pic>
        <p:nvPicPr>
          <p:cNvPr id="5" name="Picture 4" descr="A fish hook on a keyboard&#10;&#10;AI-generated content may be incorrect.">
            <a:extLst>
              <a:ext uri="{FF2B5EF4-FFF2-40B4-BE49-F238E27FC236}">
                <a16:creationId xmlns:a16="http://schemas.microsoft.com/office/drawing/2014/main" id="{F28CD79E-5709-8437-E608-A5FC4CDD1FDD}"/>
              </a:ext>
            </a:extLst>
          </p:cNvPr>
          <p:cNvPicPr>
            <a:picLocks/>
          </p:cNvPicPr>
          <p:nvPr/>
        </p:nvPicPr>
        <p:blipFill>
          <a:blip r:embed="rId3"/>
          <a:srcRect l="17433" r="16757" b="1"/>
          <a:stretch>
            <a:fillRect/>
          </a:stretch>
        </p:blipFill>
        <p:spPr>
          <a:xfrm>
            <a:off x="3473245" y="645106"/>
            <a:ext cx="51874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keyboard&#10;&#10;AI-generated content may be incorrect.">
            <a:extLst>
              <a:ext uri="{FF2B5EF4-FFF2-40B4-BE49-F238E27FC236}">
                <a16:creationId xmlns:a16="http://schemas.microsoft.com/office/drawing/2014/main" id="{B8E08A56-E076-F1C1-FF15-7A2BF675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1" y="2666999"/>
            <a:ext cx="8463280" cy="3124201"/>
          </a:xfrm>
        </p:spPr>
        <p:txBody>
          <a:bodyPr>
            <a:normAutofit/>
          </a:bodyPr>
          <a:lstStyle/>
          <a:p>
            <a:r>
              <a:rPr dirty="0"/>
              <a:t>- Email Phishing</a:t>
            </a:r>
            <a:r>
              <a:rPr lang="en-US" dirty="0"/>
              <a:t>: Phishing sent through emails(very common).</a:t>
            </a:r>
            <a:endParaRPr dirty="0"/>
          </a:p>
          <a:p>
            <a:r>
              <a:rPr dirty="0"/>
              <a:t>- Spear Phishing</a:t>
            </a:r>
            <a:r>
              <a:rPr lang="en-US" dirty="0"/>
              <a:t>: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 a highly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targeted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phishing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attack aimed at a specific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individual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organization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business.</a:t>
            </a:r>
          </a:p>
          <a:p>
            <a:r>
              <a:rPr dirty="0"/>
              <a:t>- Whaling</a:t>
            </a:r>
            <a:r>
              <a:rPr lang="en-US" dirty="0"/>
              <a:t>: is a subtype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spear</a:t>
            </a:r>
            <a:r>
              <a:rPr lang="en-US" b="1" dirty="0"/>
              <a:t> </a:t>
            </a:r>
            <a:r>
              <a:rPr lang="en-US" dirty="0"/>
              <a:t>phishing, but targets high-level</a:t>
            </a:r>
            <a:r>
              <a:rPr lang="en-US" b="1" dirty="0"/>
              <a:t> </a:t>
            </a:r>
            <a:r>
              <a:rPr lang="en-US" dirty="0"/>
              <a:t>executives </a:t>
            </a:r>
            <a:endParaRPr dirty="0"/>
          </a:p>
          <a:p>
            <a:r>
              <a:rPr dirty="0"/>
              <a:t>- Smishing (SMS Phishing)</a:t>
            </a:r>
            <a:r>
              <a:rPr lang="en-US" dirty="0"/>
              <a:t>: involves text messages sent directly to your mobile device.</a:t>
            </a:r>
            <a:endParaRPr dirty="0"/>
          </a:p>
          <a:p>
            <a:r>
              <a:rPr dirty="0"/>
              <a:t>- Vishing (Voice Phishing)</a:t>
            </a:r>
            <a:r>
              <a:rPr lang="en-US" dirty="0"/>
              <a:t>: basically a voice call phishing attack.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024D-9BFC-BC01-9609-ED8F67DBAC05}"/>
              </a:ext>
            </a:extLst>
          </p:cNvPr>
          <p:cNvSpPr txBox="1"/>
          <p:nvPr/>
        </p:nvSpPr>
        <p:spPr>
          <a:xfrm>
            <a:off x="6604523" y="6657945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136770128@N07/406823903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How to Identify a Phishing Attempt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3C176-794A-B7E8-29B8-862923A66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21535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A438F26E-C0AE-4125-DAB2-3B6911E436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l="7194" r="3804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t>- Do not click on suspicious links</a:t>
            </a:r>
          </a:p>
          <a:p>
            <a:r>
              <a:t>- Verify sender email addresses</a:t>
            </a:r>
          </a:p>
          <a:p>
            <a:r>
              <a:t>- Use multi-factor authentication (MFA)</a:t>
            </a:r>
          </a:p>
          <a:p>
            <a:r>
              <a:t>- Report suspicious emails</a:t>
            </a:r>
          </a:p>
          <a:p>
            <a:r>
              <a:t>- Keep software and antivirus updated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What to Do if You Suspect a Phishing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12ECBB-5CF2-F054-891D-3F53531B6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816832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7C9EDC-A31C-0B4F-76B7-C875DD9CC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69945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280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Phishing Awareness</vt:lpstr>
      <vt:lpstr>What is Phishing?</vt:lpstr>
      <vt:lpstr>Common Types of Phishing</vt:lpstr>
      <vt:lpstr>How to Identify a Phishing Attempt</vt:lpstr>
      <vt:lpstr>Best Practices to Avoid Phishing</vt:lpstr>
      <vt:lpstr>What to Do if You Suspect a Phishing Attack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Del- X</cp:lastModifiedBy>
  <cp:revision>2</cp:revision>
  <dcterms:created xsi:type="dcterms:W3CDTF">2013-01-27T09:14:16Z</dcterms:created>
  <dcterms:modified xsi:type="dcterms:W3CDTF">2025-05-26T03:12:44Z</dcterms:modified>
  <cp:category/>
</cp:coreProperties>
</file>