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3e5d4b726210.png"/><Relationship Id="rId3" Type="http://schemas.openxmlformats.org/officeDocument/2006/relationships/image" Target="../media/file3e5d4537eb3f.png"/><Relationship Id="rId4" Type="http://schemas.openxmlformats.org/officeDocument/2006/relationships/image" Target="../media/file3e5d24e18aac.png"/><Relationship Id="rId5" Type="http://schemas.openxmlformats.org/officeDocument/2006/relationships/image" Target="../media/file3e5d79bce7a5.png"/><Relationship Id="rId6" Type="http://schemas.openxmlformats.org/officeDocument/2006/relationships/image" Target="../media/file3e5d2d4c0d62.png"/><Relationship Id="rId7" Type="http://schemas.openxmlformats.org/officeDocument/2006/relationships/image" Target="../media/file3e5d4229c6db.png"/><Relationship Id="rId8" Type="http://schemas.openxmlformats.org/officeDocument/2006/relationships/image" Target="../media/file3e5d158e74b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20040" y="320040"/>
            <a:ext cx="372618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20040" y="4587240"/>
            <a:ext cx="372618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229100" y="320040"/>
            <a:ext cx="242316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5"/>
          <a:stretch>
            <a:fillRect/>
          </a:stretch>
        </p:blipFill>
        <p:spPr>
          <a:xfrm>
            <a:off x="4229100" y="4587240"/>
            <a:ext cx="242316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6"/>
          <a:stretch>
            <a:fillRect/>
          </a:stretch>
        </p:blipFill>
        <p:spPr>
          <a:xfrm>
            <a:off x="6835140" y="3200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7"/>
          <a:stretch>
            <a:fillRect/>
          </a:stretch>
        </p:blipFill>
        <p:spPr>
          <a:xfrm>
            <a:off x="6835140" y="24536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8" name="pic"/>
          <p:cNvPicPr/>
          <p:nvPr/>
        </p:nvPicPr>
        <p:blipFill>
          <a:blip cstate="print" r:embed="rId8"/>
          <a:stretch>
            <a:fillRect/>
          </a:stretch>
        </p:blipFill>
        <p:spPr>
          <a:xfrm>
            <a:off x="6835140" y="4587240"/>
            <a:ext cx="1988820" cy="195071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2018-09-26T19:30:50Z</dcterms:modified>
  <cp:category/>
</cp:coreProperties>
</file>