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138c1c8cec90.png"/><Relationship Id="rId3" Type="http://schemas.openxmlformats.org/officeDocument/2006/relationships/image" Target="../media/file138c2fa7f169.png"/><Relationship Id="rId4" Type="http://schemas.openxmlformats.org/officeDocument/2006/relationships/image" Target="../media/file138c424a8aab.png"/><Relationship Id="rId5" Type="http://schemas.openxmlformats.org/officeDocument/2006/relationships/image" Target="../media/file138c47a6001.png"/><Relationship Id="rId6" Type="http://schemas.openxmlformats.org/officeDocument/2006/relationships/image" Target="../media/file138c46141e31.png"/><Relationship Id="rId7" Type="http://schemas.openxmlformats.org/officeDocument/2006/relationships/image" Target="../media/file138c322ae47e.png"/><Relationship Id="rId8" Type="http://schemas.openxmlformats.org/officeDocument/2006/relationships/image" Target="../media/file138c162ed6d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4114800" cy="4572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0" y="4572000"/>
            <a:ext cx="41148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114800" y="0"/>
            <a:ext cx="2743200" cy="4572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5"/>
          <a:stretch>
            <a:fillRect/>
          </a:stretch>
        </p:blipFill>
        <p:spPr>
          <a:xfrm>
            <a:off x="4114800" y="4572000"/>
            <a:ext cx="27432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6"/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7" name="pic"/>
          <p:cNvPicPr/>
          <p:nvPr/>
        </p:nvPicPr>
        <p:blipFill>
          <a:blip cstate="print" r:embed="rId7"/>
          <a:stretch>
            <a:fillRect/>
          </a:stretch>
        </p:blipFill>
        <p:spPr>
          <a:xfrm>
            <a:off x="6858000" y="2286000"/>
            <a:ext cx="22860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8" name="pic"/>
          <p:cNvPicPr/>
          <p:nvPr/>
        </p:nvPicPr>
        <p:blipFill>
          <a:blip cstate="print" r:embed="rId8"/>
          <a:stretch>
            <a:fillRect/>
          </a:stretch>
        </p:blipFill>
        <p:spPr>
          <a:xfrm>
            <a:off x="6858000" y="4572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2018-09-13T08:26:48Z</dcterms:modified>
  <cp:category/>
</cp:coreProperties>
</file>