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58"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20" autoAdjust="0"/>
  </p:normalViewPr>
  <p:slideViewPr>
    <p:cSldViewPr snapToGrid="0">
      <p:cViewPr varScale="1">
        <p:scale>
          <a:sx n="104" d="100"/>
          <a:sy n="104" d="100"/>
        </p:scale>
        <p:origin x="114" y="19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FC8497-83FD-45AB-996A-3C9DF28FBA13}" type="datetimeFigureOut">
              <a:rPr lang="en-MY" smtClean="0"/>
              <a:t>26/9/2019</a:t>
            </a:fld>
            <a:endParaRPr lang="en-MY"/>
          </a:p>
        </p:txBody>
      </p:sp>
      <p:sp>
        <p:nvSpPr>
          <p:cNvPr id="5" name="Footer Placeholder 4"/>
          <p:cNvSpPr>
            <a:spLocks noGrp="1"/>
          </p:cNvSpPr>
          <p:nvPr>
            <p:ph type="ftr" sz="quarter" idx="11"/>
          </p:nvPr>
        </p:nvSpPr>
        <p:spPr>
          <a:xfrm>
            <a:off x="2416500" y="329307"/>
            <a:ext cx="4973915" cy="309201"/>
          </a:xfrm>
        </p:spPr>
        <p:txBody>
          <a:bodyPr/>
          <a:lstStyle/>
          <a:p>
            <a:endParaRPr lang="en-MY"/>
          </a:p>
        </p:txBody>
      </p:sp>
      <p:sp>
        <p:nvSpPr>
          <p:cNvPr id="6" name="Slide Number Placeholder 5"/>
          <p:cNvSpPr>
            <a:spLocks noGrp="1"/>
          </p:cNvSpPr>
          <p:nvPr>
            <p:ph type="sldNum" sz="quarter" idx="12"/>
          </p:nvPr>
        </p:nvSpPr>
        <p:spPr>
          <a:xfrm>
            <a:off x="1437664" y="798973"/>
            <a:ext cx="811019" cy="503578"/>
          </a:xfrm>
        </p:spPr>
        <p:txBody>
          <a:bodyPr/>
          <a:lstStyle/>
          <a:p>
            <a:fld id="{85B86697-85DE-4B87-8647-C3C09C61E358}" type="slidenum">
              <a:rPr lang="en-MY" smtClean="0"/>
              <a:t>‹#›</a:t>
            </a:fld>
            <a:endParaRPr lang="en-MY"/>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6905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FC8497-83FD-45AB-996A-3C9DF28FBA13}" type="datetimeFigureOut">
              <a:rPr lang="en-MY" smtClean="0"/>
              <a:t>26/9/2019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5B86697-85DE-4B87-8647-C3C09C61E358}" type="slidenum">
              <a:rPr lang="en-MY" smtClean="0"/>
              <a:t>‹#›</a:t>
            </a:fld>
            <a:endParaRPr lang="en-MY"/>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784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FC8497-83FD-45AB-996A-3C9DF28FBA13}" type="datetimeFigureOut">
              <a:rPr lang="en-MY" smtClean="0"/>
              <a:t>26/9/2019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5B86697-85DE-4B87-8647-C3C09C61E358}" type="slidenum">
              <a:rPr lang="en-MY" smtClean="0"/>
              <a:t>‹#›</a:t>
            </a:fld>
            <a:endParaRPr lang="en-MY"/>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6893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FC8497-83FD-45AB-996A-3C9DF28FBA13}" type="datetimeFigureOut">
              <a:rPr lang="en-MY" smtClean="0"/>
              <a:t>26/9/2019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5B86697-85DE-4B87-8647-C3C09C61E358}" type="slidenum">
              <a:rPr lang="en-MY" smtClean="0"/>
              <a:t>‹#›</a:t>
            </a:fld>
            <a:endParaRPr lang="en-MY"/>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1336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FC8497-83FD-45AB-996A-3C9DF28FBA13}" type="datetimeFigureOut">
              <a:rPr lang="en-MY" smtClean="0"/>
              <a:t>26/9/2019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5B86697-85DE-4B87-8647-C3C09C61E358}" type="slidenum">
              <a:rPr lang="en-MY" smtClean="0"/>
              <a:t>‹#›</a:t>
            </a:fld>
            <a:endParaRPr lang="en-MY"/>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7650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FC8497-83FD-45AB-996A-3C9DF28FBA13}" type="datetimeFigureOut">
              <a:rPr lang="en-MY" smtClean="0"/>
              <a:t>26/9/2019</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85B86697-85DE-4B87-8647-C3C09C61E358}" type="slidenum">
              <a:rPr lang="en-MY" smtClean="0"/>
              <a:t>‹#›</a:t>
            </a:fld>
            <a:endParaRPr lang="en-MY"/>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874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FC8497-83FD-45AB-996A-3C9DF28FBA13}" type="datetimeFigureOut">
              <a:rPr lang="en-MY" smtClean="0"/>
              <a:t>26/9/2019</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85B86697-85DE-4B87-8647-C3C09C61E358}" type="slidenum">
              <a:rPr lang="en-MY" smtClean="0"/>
              <a:t>‹#›</a:t>
            </a:fld>
            <a:endParaRPr lang="en-MY"/>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833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FC8497-83FD-45AB-996A-3C9DF28FBA13}" type="datetimeFigureOut">
              <a:rPr lang="en-MY" smtClean="0"/>
              <a:t>26/9/2019</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85B86697-85DE-4B87-8647-C3C09C61E358}" type="slidenum">
              <a:rPr lang="en-MY" smtClean="0"/>
              <a:t>‹#›</a:t>
            </a:fld>
            <a:endParaRPr lang="en-MY"/>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9098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FC8497-83FD-45AB-996A-3C9DF28FBA13}" type="datetimeFigureOut">
              <a:rPr lang="en-MY" smtClean="0"/>
              <a:t>26/9/2019</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85B86697-85DE-4B87-8647-C3C09C61E358}" type="slidenum">
              <a:rPr lang="en-MY" smtClean="0"/>
              <a:t>‹#›</a:t>
            </a:fld>
            <a:endParaRPr lang="en-MY"/>
          </a:p>
        </p:txBody>
      </p:sp>
    </p:spTree>
    <p:extLst>
      <p:ext uri="{BB962C8B-B14F-4D97-AF65-F5344CB8AC3E}">
        <p14:creationId xmlns:p14="http://schemas.microsoft.com/office/powerpoint/2010/main" val="1420975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FC8497-83FD-45AB-996A-3C9DF28FBA13}" type="datetimeFigureOut">
              <a:rPr lang="en-MY" smtClean="0"/>
              <a:t>26/9/2019</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85B86697-85DE-4B87-8647-C3C09C61E358}" type="slidenum">
              <a:rPr lang="en-MY" smtClean="0"/>
              <a:t>‹#›</a:t>
            </a:fld>
            <a:endParaRPr lang="en-MY"/>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3774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7FC8497-83FD-45AB-996A-3C9DF28FBA13}" type="datetimeFigureOut">
              <a:rPr lang="en-MY" smtClean="0"/>
              <a:t>26/9/2019</a:t>
            </a:fld>
            <a:endParaRPr lang="en-MY"/>
          </a:p>
        </p:txBody>
      </p:sp>
      <p:sp>
        <p:nvSpPr>
          <p:cNvPr id="6" name="Footer Placeholder 5"/>
          <p:cNvSpPr>
            <a:spLocks noGrp="1"/>
          </p:cNvSpPr>
          <p:nvPr>
            <p:ph type="ftr" sz="quarter" idx="11"/>
          </p:nvPr>
        </p:nvSpPr>
        <p:spPr>
          <a:xfrm>
            <a:off x="1447382" y="318640"/>
            <a:ext cx="5541004" cy="320931"/>
          </a:xfrm>
        </p:spPr>
        <p:txBody>
          <a:bodyPr/>
          <a:lstStyle/>
          <a:p>
            <a:endParaRPr lang="en-MY"/>
          </a:p>
        </p:txBody>
      </p:sp>
      <p:sp>
        <p:nvSpPr>
          <p:cNvPr id="7" name="Slide Number Placeholder 6"/>
          <p:cNvSpPr>
            <a:spLocks noGrp="1"/>
          </p:cNvSpPr>
          <p:nvPr>
            <p:ph type="sldNum" sz="quarter" idx="12"/>
          </p:nvPr>
        </p:nvSpPr>
        <p:spPr/>
        <p:txBody>
          <a:bodyPr/>
          <a:lstStyle/>
          <a:p>
            <a:fld id="{85B86697-85DE-4B87-8647-C3C09C61E358}" type="slidenum">
              <a:rPr lang="en-MY" smtClean="0"/>
              <a:t>‹#›</a:t>
            </a:fld>
            <a:endParaRPr lang="en-MY"/>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9729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7FC8497-83FD-45AB-996A-3C9DF28FBA13}" type="datetimeFigureOut">
              <a:rPr lang="en-MY" smtClean="0"/>
              <a:t>26/9/2019</a:t>
            </a:fld>
            <a:endParaRPr lang="en-MY"/>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5B86697-85DE-4B87-8647-C3C09C61E358}" type="slidenum">
              <a:rPr lang="en-MY" smtClean="0"/>
              <a:t>‹#›</a:t>
            </a:fld>
            <a:endParaRPr lang="en-MY"/>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78136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43E4C7-E9D0-4465-BDF2-9F69AC3DD846}"/>
              </a:ext>
            </a:extLst>
          </p:cNvPr>
          <p:cNvSpPr>
            <a:spLocks noGrp="1"/>
          </p:cNvSpPr>
          <p:nvPr>
            <p:ph idx="1"/>
          </p:nvPr>
        </p:nvSpPr>
        <p:spPr>
          <a:xfrm>
            <a:off x="1451579" y="594804"/>
            <a:ext cx="9603275" cy="4871541"/>
          </a:xfrm>
        </p:spPr>
        <p:txBody>
          <a:bodyPr/>
          <a:lstStyle/>
          <a:p>
            <a:endParaRPr lang="en-MY" dirty="0"/>
          </a:p>
        </p:txBody>
      </p:sp>
      <p:sp>
        <p:nvSpPr>
          <p:cNvPr id="4" name="Rectangle 3">
            <a:extLst>
              <a:ext uri="{FF2B5EF4-FFF2-40B4-BE49-F238E27FC236}">
                <a16:creationId xmlns:a16="http://schemas.microsoft.com/office/drawing/2014/main" id="{F2BC42EE-A306-4034-9029-2891EF69A482}"/>
              </a:ext>
            </a:extLst>
          </p:cNvPr>
          <p:cNvSpPr/>
          <p:nvPr/>
        </p:nvSpPr>
        <p:spPr>
          <a:xfrm>
            <a:off x="2152073" y="2967335"/>
            <a:ext cx="8091054" cy="923330"/>
          </a:xfrm>
          <a:prstGeom prst="rect">
            <a:avLst/>
          </a:prstGeom>
          <a:noFill/>
        </p:spPr>
        <p:txBody>
          <a:bodyPr wrap="squar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MY INTRODUCTION</a:t>
            </a:r>
            <a:endParaRPr lang="en-MY"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71154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E7F8D-A647-4F1F-BD58-E2AA81DC0448}"/>
              </a:ext>
            </a:extLst>
          </p:cNvPr>
          <p:cNvSpPr>
            <a:spLocks noGrp="1"/>
          </p:cNvSpPr>
          <p:nvPr>
            <p:ph type="title"/>
          </p:nvPr>
        </p:nvSpPr>
        <p:spPr/>
        <p:txBody>
          <a:bodyPr/>
          <a:lstStyle/>
          <a:p>
            <a:r>
              <a:rPr lang="en-US" dirty="0"/>
              <a:t>           MY OWN INTRODUCTION</a:t>
            </a:r>
            <a:endParaRPr lang="en-MY" dirty="0"/>
          </a:p>
        </p:txBody>
      </p:sp>
      <p:sp>
        <p:nvSpPr>
          <p:cNvPr id="3" name="Content Placeholder 2">
            <a:extLst>
              <a:ext uri="{FF2B5EF4-FFF2-40B4-BE49-F238E27FC236}">
                <a16:creationId xmlns:a16="http://schemas.microsoft.com/office/drawing/2014/main" id="{9A8A76EB-9107-48FA-8B7D-A0ECACEFADDA}"/>
              </a:ext>
            </a:extLst>
          </p:cNvPr>
          <p:cNvSpPr>
            <a:spLocks noGrp="1"/>
          </p:cNvSpPr>
          <p:nvPr>
            <p:ph idx="1"/>
          </p:nvPr>
        </p:nvSpPr>
        <p:spPr/>
        <p:txBody>
          <a:bodyPr/>
          <a:lstStyle/>
          <a:p>
            <a:pPr marL="0" indent="0">
              <a:buNone/>
            </a:pPr>
            <a:r>
              <a:rPr lang="en-US" dirty="0"/>
              <a:t>   HELLO,GUYS!GLAD TO SEE  YOU!MY NAME IS HONGLIBIN,MAJORED IN CST.I’M FROM JINJIANG,A SMALL TOWN IN FUJIAN PROVINCE.IT’S A VERY NICE TOWN,NO TRAFFIC JAMS OFTEN,PEOPLE ARE ALL KIND,AND OF COURSE,THE MOST IMPORTANT THING IS,IN THERE,YOU CAN TASTE VARIOUS SNACKS.I THINK YOU WILL FALL FOR THEM.ANYWAY,HOPING THAT YOU CAN COME TO VISIT JINJIANG.</a:t>
            </a:r>
          </a:p>
        </p:txBody>
      </p:sp>
      <p:pic>
        <p:nvPicPr>
          <p:cNvPr id="5" name="Picture 4">
            <a:extLst>
              <a:ext uri="{FF2B5EF4-FFF2-40B4-BE49-F238E27FC236}">
                <a16:creationId xmlns:a16="http://schemas.microsoft.com/office/drawing/2014/main" id="{CE8E0707-5E7A-4BF5-B5F9-D729FCC5F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45527"/>
            <a:ext cx="3749964" cy="2812473"/>
          </a:xfrm>
          <a:prstGeom prst="rect">
            <a:avLst/>
          </a:prstGeom>
        </p:spPr>
      </p:pic>
      <p:pic>
        <p:nvPicPr>
          <p:cNvPr id="7" name="Picture 6">
            <a:extLst>
              <a:ext uri="{FF2B5EF4-FFF2-40B4-BE49-F238E27FC236}">
                <a16:creationId xmlns:a16="http://schemas.microsoft.com/office/drawing/2014/main" id="{8F4DA57F-D9D8-4687-B5A3-75A2B848FF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9964" y="4045527"/>
            <a:ext cx="3812772" cy="2844800"/>
          </a:xfrm>
          <a:prstGeom prst="rect">
            <a:avLst/>
          </a:prstGeom>
        </p:spPr>
      </p:pic>
      <p:pic>
        <p:nvPicPr>
          <p:cNvPr id="9" name="Picture 8">
            <a:extLst>
              <a:ext uri="{FF2B5EF4-FFF2-40B4-BE49-F238E27FC236}">
                <a16:creationId xmlns:a16="http://schemas.microsoft.com/office/drawing/2014/main" id="{51D5AE1C-6799-4909-A609-50B6CC0356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2736" y="4045526"/>
            <a:ext cx="3749965" cy="2844799"/>
          </a:xfrm>
          <a:prstGeom prst="rect">
            <a:avLst/>
          </a:prstGeom>
        </p:spPr>
      </p:pic>
    </p:spTree>
    <p:extLst>
      <p:ext uri="{BB962C8B-B14F-4D97-AF65-F5344CB8AC3E}">
        <p14:creationId xmlns:p14="http://schemas.microsoft.com/office/powerpoint/2010/main" val="4300985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BBF39-52AB-499E-8F8A-5F14B22931E2}"/>
              </a:ext>
            </a:extLst>
          </p:cNvPr>
          <p:cNvSpPr>
            <a:spLocks noGrp="1"/>
          </p:cNvSpPr>
          <p:nvPr>
            <p:ph type="title"/>
          </p:nvPr>
        </p:nvSpPr>
        <p:spPr/>
        <p:txBody>
          <a:bodyPr/>
          <a:lstStyle/>
          <a:p>
            <a:endParaRPr lang="en-MY" dirty="0"/>
          </a:p>
        </p:txBody>
      </p:sp>
      <p:sp>
        <p:nvSpPr>
          <p:cNvPr id="3" name="Content Placeholder 2">
            <a:extLst>
              <a:ext uri="{FF2B5EF4-FFF2-40B4-BE49-F238E27FC236}">
                <a16:creationId xmlns:a16="http://schemas.microsoft.com/office/drawing/2014/main" id="{34A16FC2-A95C-4FC6-884B-91357012E8FA}"/>
              </a:ext>
            </a:extLst>
          </p:cNvPr>
          <p:cNvSpPr>
            <a:spLocks noGrp="1"/>
          </p:cNvSpPr>
          <p:nvPr>
            <p:ph idx="1"/>
          </p:nvPr>
        </p:nvSpPr>
        <p:spPr/>
        <p:txBody>
          <a:bodyPr/>
          <a:lstStyle/>
          <a:p>
            <a:r>
              <a:rPr lang="en-US" dirty="0"/>
              <a:t>OK,NOW,IT’S TIME TO INTRODUCE MYSELF.MY NAME IS HONG LI BIN,YOU CAN ALSO CALL ME </a:t>
            </a:r>
            <a:r>
              <a:rPr lang="en-US" dirty="0" err="1"/>
              <a:t>Dick.I</a:t>
            </a:r>
            <a:r>
              <a:rPr lang="en-US" dirty="0"/>
              <a:t> SELDOM SPEAK WITH OTHERS ACTIVELY,SO MAY BE FROM SOMEONE’S EYES.I’M NOT VERY EASY TO MAKE FRIEND.BUT IN FACT,I’M VERY OUTGOING AND FUNNY,AND I’M QUITE GOOD AT TALKING JOKES.I’M VERY HAPPY TO BE YOUR FRIEND. </a:t>
            </a:r>
            <a:endParaRPr lang="en-MY" dirty="0"/>
          </a:p>
        </p:txBody>
      </p:sp>
      <p:pic>
        <p:nvPicPr>
          <p:cNvPr id="5" name="Picture 4">
            <a:extLst>
              <a:ext uri="{FF2B5EF4-FFF2-40B4-BE49-F238E27FC236}">
                <a16:creationId xmlns:a16="http://schemas.microsoft.com/office/drawing/2014/main" id="{D5CB33AF-41D6-4570-861F-F0F384ABEF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3524" y="3971295"/>
            <a:ext cx="2498147" cy="2433909"/>
          </a:xfrm>
          <a:prstGeom prst="rect">
            <a:avLst/>
          </a:prstGeom>
        </p:spPr>
      </p:pic>
      <p:pic>
        <p:nvPicPr>
          <p:cNvPr id="7" name="Picture 6">
            <a:extLst>
              <a:ext uri="{FF2B5EF4-FFF2-40B4-BE49-F238E27FC236}">
                <a16:creationId xmlns:a16="http://schemas.microsoft.com/office/drawing/2014/main" id="{F694C73B-DFF0-46A5-951E-56976E56FD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329" y="3971295"/>
            <a:ext cx="2641560" cy="2543445"/>
          </a:xfrm>
          <a:prstGeom prst="rect">
            <a:avLst/>
          </a:prstGeom>
        </p:spPr>
      </p:pic>
    </p:spTree>
    <p:extLst>
      <p:ext uri="{BB962C8B-B14F-4D97-AF65-F5344CB8AC3E}">
        <p14:creationId xmlns:p14="http://schemas.microsoft.com/office/powerpoint/2010/main" val="186201037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56</TotalTime>
  <Words>162</Words>
  <Application>Microsoft Office PowerPoint</Application>
  <PresentationFormat>Widescreen</PresentationFormat>
  <Paragraphs>4</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Gill Sans MT</vt:lpstr>
      <vt:lpstr>Gallery</vt:lpstr>
      <vt:lpstr>PowerPoint Presentation</vt:lpstr>
      <vt:lpstr>           MY OWN INTRODUCTION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V530-Computing</dc:creator>
  <cp:lastModifiedBy>V530-Computing</cp:lastModifiedBy>
  <cp:revision>7</cp:revision>
  <dcterms:created xsi:type="dcterms:W3CDTF">2019-09-26T04:49:59Z</dcterms:created>
  <dcterms:modified xsi:type="dcterms:W3CDTF">2019-09-26T05:46:59Z</dcterms:modified>
</cp:coreProperties>
</file>