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</p:sldIdLst>
  <p:sldSz cx="438912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9966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8" autoAdjust="0"/>
    <p:restoredTop sz="94660"/>
  </p:normalViewPr>
  <p:slideViewPr>
    <p:cSldViewPr snapToGrid="0">
      <p:cViewPr>
        <p:scale>
          <a:sx n="33" d="100"/>
          <a:sy n="33" d="100"/>
        </p:scale>
        <p:origin x="882" y="336"/>
      </p:cViewPr>
      <p:guideLst>
        <p:guide orient="horz" pos="6912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Banks" userId="001045b5-28bd-408b-a27a-b226e2484c6d" providerId="ADAL" clId="{F360A61D-659E-44B6-B956-67B420493FD7}"/>
    <pc:docChg chg="undo redo custSel modSld">
      <pc:chgData name="Tony Banks" userId="001045b5-28bd-408b-a27a-b226e2484c6d" providerId="ADAL" clId="{F360A61D-659E-44B6-B956-67B420493FD7}" dt="2023-03-24T18:13:16.540" v="882" actId="115"/>
      <pc:docMkLst>
        <pc:docMk/>
      </pc:docMkLst>
      <pc:sldChg chg="addSp delSp modSp">
        <pc:chgData name="Tony Banks" userId="001045b5-28bd-408b-a27a-b226e2484c6d" providerId="ADAL" clId="{F360A61D-659E-44B6-B956-67B420493FD7}" dt="2023-03-24T18:13:16.540" v="882" actId="115"/>
        <pc:sldMkLst>
          <pc:docMk/>
          <pc:sldMk cId="2230776592" sldId="256"/>
        </pc:sldMkLst>
        <pc:spChg chg="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4" creationId="{3E074120-30A3-4E3A-8E70-508368B1A661}"/>
          </ac:spMkLst>
        </pc:spChg>
        <pc:spChg chg="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6" creationId="{93A75003-E1D0-49C7-B87D-F66E535F5EAB}"/>
          </ac:spMkLst>
        </pc:spChg>
        <pc:spChg chg="mod">
          <ac:chgData name="Tony Banks" userId="001045b5-28bd-408b-a27a-b226e2484c6d" providerId="ADAL" clId="{F360A61D-659E-44B6-B956-67B420493FD7}" dt="2023-03-24T18:10:11.021" v="870" actId="20577"/>
          <ac:spMkLst>
            <pc:docMk/>
            <pc:sldMk cId="2230776592" sldId="256"/>
            <ac:spMk id="7" creationId="{0E0FA96A-9DE4-4F97-BBBD-86BA6F487C8B}"/>
          </ac:spMkLst>
        </pc:spChg>
        <pc:spChg chg="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10" creationId="{3268CB30-E976-4FE2-B2B7-6151D71EB704}"/>
          </ac:spMkLst>
        </pc:spChg>
        <pc:spChg chg="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18" creationId="{8C082C2D-FEA3-4978-B1A1-CB160983729E}"/>
          </ac:spMkLst>
        </pc:spChg>
        <pc:spChg chg="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22" creationId="{E1FF8FE8-DA14-4624-ABD4-F74AB0203970}"/>
          </ac:spMkLst>
        </pc:spChg>
        <pc:spChg chg="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34" creationId="{E7C8C7A8-D367-4ED2-9648-7A9B787CF573}"/>
          </ac:spMkLst>
        </pc:spChg>
        <pc:spChg chg="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48" creationId="{4D3D20F0-253D-400E-896C-9D7497221612}"/>
          </ac:spMkLst>
        </pc:spChg>
        <pc:spChg chg="add 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49" creationId="{BBD7D21E-79D3-4A85-AE05-D22B995F7D29}"/>
          </ac:spMkLst>
        </pc:spChg>
        <pc:spChg chg="add 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51" creationId="{80EFB86E-AAC0-480A-BB9B-3BAFE4C6FFD8}"/>
          </ac:spMkLst>
        </pc:spChg>
        <pc:spChg chg="add 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53" creationId="{4106A155-2D86-43BF-88A7-35C8E2B3F6FB}"/>
          </ac:spMkLst>
        </pc:spChg>
        <pc:spChg chg="add 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54" creationId="{974F70E6-669C-4E27-8BA5-04DA0F206E4A}"/>
          </ac:spMkLst>
        </pc:spChg>
        <pc:spChg chg="add 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78" creationId="{7DD85D11-ACA1-41BB-8B9E-1FC1F42CB673}"/>
          </ac:spMkLst>
        </pc:spChg>
        <pc:spChg chg="add del mod">
          <ac:chgData name="Tony Banks" userId="001045b5-28bd-408b-a27a-b226e2484c6d" providerId="ADAL" clId="{F360A61D-659E-44B6-B956-67B420493FD7}" dt="2023-03-22T20:28:48.358" v="14" actId="478"/>
          <ac:spMkLst>
            <pc:docMk/>
            <pc:sldMk cId="2230776592" sldId="256"/>
            <ac:spMk id="79" creationId="{0805E81E-90A6-4743-B546-238564A6DE29}"/>
          </ac:spMkLst>
        </pc:spChg>
        <pc:spChg chg="add del">
          <ac:chgData name="Tony Banks" userId="001045b5-28bd-408b-a27a-b226e2484c6d" providerId="ADAL" clId="{F360A61D-659E-44B6-B956-67B420493FD7}" dt="2023-03-22T20:29:14.101" v="16"/>
          <ac:spMkLst>
            <pc:docMk/>
            <pc:sldMk cId="2230776592" sldId="256"/>
            <ac:spMk id="80" creationId="{D0792817-5537-4530-A040-1E2B72EF739D}"/>
          </ac:spMkLst>
        </pc:spChg>
        <pc:spChg chg="add 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81" creationId="{018A7C4C-BC44-4FCB-AAD7-8E21CD85F0EA}"/>
          </ac:spMkLst>
        </pc:spChg>
        <pc:spChg chg="add 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82" creationId="{55B7D77A-4719-460F-89E3-E1673C09548D}"/>
          </ac:spMkLst>
        </pc:spChg>
        <pc:spChg chg="add 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87" creationId="{14A75F8F-A546-49D9-8650-DE871CEC5985}"/>
          </ac:spMkLst>
        </pc:spChg>
        <pc:spChg chg="add 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92" creationId="{E9405B30-C01D-4836-803E-018EF6FA147F}"/>
          </ac:spMkLst>
        </pc:spChg>
        <pc:spChg chg="add 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95" creationId="{C478511E-F4BB-4E37-9A3C-70F7EF8CF0E2}"/>
          </ac:spMkLst>
        </pc:spChg>
        <pc:spChg chg="add 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96" creationId="{92F43810-188A-4BB8-AC53-729FD63BC4A2}"/>
          </ac:spMkLst>
        </pc:spChg>
        <pc:spChg chg="add del mod">
          <ac:chgData name="Tony Banks" userId="001045b5-28bd-408b-a27a-b226e2484c6d" providerId="ADAL" clId="{F360A61D-659E-44B6-B956-67B420493FD7}" dt="2023-03-24T17:38:01.908" v="290" actId="478"/>
          <ac:spMkLst>
            <pc:docMk/>
            <pc:sldMk cId="2230776592" sldId="256"/>
            <ac:spMk id="161" creationId="{B18D3193-BCF6-4A89-A0D1-426D0EB0C03D}"/>
          </ac:spMkLst>
        </pc:spChg>
        <pc:spChg chg="add mod or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162" creationId="{6AADE331-CEB7-4259-A59B-A182E62E4E64}"/>
          </ac:spMkLst>
        </pc:spChg>
        <pc:spChg chg="add mod or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163" creationId="{54F17B97-5431-4288-841C-00DC5BA4795F}"/>
          </ac:spMkLst>
        </pc:spChg>
        <pc:spChg chg="add mod ord">
          <ac:chgData name="Tony Banks" userId="001045b5-28bd-408b-a27a-b226e2484c6d" providerId="ADAL" clId="{F360A61D-659E-44B6-B956-67B420493FD7}" dt="2023-03-24T18:12:13.379" v="877" actId="14100"/>
          <ac:spMkLst>
            <pc:docMk/>
            <pc:sldMk cId="2230776592" sldId="256"/>
            <ac:spMk id="164" creationId="{7450B3B3-CF84-4846-ABDB-0320494329BA}"/>
          </ac:spMkLst>
        </pc:spChg>
        <pc:spChg chg="add mod">
          <ac:chgData name="Tony Banks" userId="001045b5-28bd-408b-a27a-b226e2484c6d" providerId="ADAL" clId="{F360A61D-659E-44B6-B956-67B420493FD7}" dt="2023-03-24T18:13:10.041" v="879" actId="115"/>
          <ac:spMkLst>
            <pc:docMk/>
            <pc:sldMk cId="2230776592" sldId="256"/>
            <ac:spMk id="172" creationId="{519A1FF5-86B2-4250-AD62-FEB7F957F710}"/>
          </ac:spMkLst>
        </pc:spChg>
        <pc:spChg chg="add 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173" creationId="{9BE47BFF-40D8-4ABD-A41E-1056F993E0DC}"/>
          </ac:spMkLst>
        </pc:spChg>
        <pc:spChg chg="add mod ord">
          <ac:chgData name="Tony Banks" userId="001045b5-28bd-408b-a27a-b226e2484c6d" providerId="ADAL" clId="{F360A61D-659E-44B6-B956-67B420493FD7}" dt="2023-03-24T18:10:23.328" v="872" actId="14100"/>
          <ac:spMkLst>
            <pc:docMk/>
            <pc:sldMk cId="2230776592" sldId="256"/>
            <ac:spMk id="174" creationId="{5D13F39A-4281-4BC9-BC41-87FBC2FF5C67}"/>
          </ac:spMkLst>
        </pc:spChg>
        <pc:spChg chg="add 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176" creationId="{F9C7FB6D-9AF0-412B-9BF4-1273F66881C4}"/>
          </ac:spMkLst>
        </pc:spChg>
        <pc:spChg chg="add 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179" creationId="{750A8253-F728-4948-BE38-D56F0F0253B2}"/>
          </ac:spMkLst>
        </pc:spChg>
        <pc:spChg chg="add mod">
          <ac:chgData name="Tony Banks" userId="001045b5-28bd-408b-a27a-b226e2484c6d" providerId="ADAL" clId="{F360A61D-659E-44B6-B956-67B420493FD7}" dt="2023-03-24T18:13:14.715" v="881" actId="115"/>
          <ac:spMkLst>
            <pc:docMk/>
            <pc:sldMk cId="2230776592" sldId="256"/>
            <ac:spMk id="186" creationId="{38EEA66A-08BC-4D19-8412-E69A6297F4FA}"/>
          </ac:spMkLst>
        </pc:spChg>
        <pc:spChg chg="add mod">
          <ac:chgData name="Tony Banks" userId="001045b5-28bd-408b-a27a-b226e2484c6d" providerId="ADAL" clId="{F360A61D-659E-44B6-B956-67B420493FD7}" dt="2023-03-24T18:13:12.121" v="880" actId="115"/>
          <ac:spMkLst>
            <pc:docMk/>
            <pc:sldMk cId="2230776592" sldId="256"/>
            <ac:spMk id="188" creationId="{46B0359A-783F-4383-B939-85D353DE3563}"/>
          </ac:spMkLst>
        </pc:spChg>
        <pc:spChg chg="add 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190" creationId="{AE24FC84-8D6C-4025-85AD-5905D887CA02}"/>
          </ac:spMkLst>
        </pc:spChg>
        <pc:spChg chg="add 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191" creationId="{4932F9AF-CE16-48A3-B367-B49DDE06B204}"/>
          </ac:spMkLst>
        </pc:spChg>
        <pc:spChg chg="add 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192" creationId="{ECFA7A7A-3A12-4091-BAFB-C93492B19D8C}"/>
          </ac:spMkLst>
        </pc:spChg>
        <pc:spChg chg="add 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193" creationId="{AC62ABC1-8D0F-414D-B757-CC60364668BB}"/>
          </ac:spMkLst>
        </pc:spChg>
        <pc:spChg chg="add 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194" creationId="{A3FF3055-6B9F-4F0E-98A6-10EF1920E8A7}"/>
          </ac:spMkLst>
        </pc:spChg>
        <pc:spChg chg="add 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195" creationId="{5703A322-FC69-4FBC-8359-953683F8622A}"/>
          </ac:spMkLst>
        </pc:spChg>
        <pc:spChg chg="add mod">
          <ac:chgData name="Tony Banks" userId="001045b5-28bd-408b-a27a-b226e2484c6d" providerId="ADAL" clId="{F360A61D-659E-44B6-B956-67B420493FD7}" dt="2023-03-24T18:13:07.735" v="878" actId="115"/>
          <ac:spMkLst>
            <pc:docMk/>
            <pc:sldMk cId="2230776592" sldId="256"/>
            <ac:spMk id="196" creationId="{0530C2AC-5D35-4180-BDE5-83763A846D14}"/>
          </ac:spMkLst>
        </pc:spChg>
        <pc:spChg chg="add mod or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198" creationId="{DD8A51DD-62B0-44C4-A3E0-4511FBA8F222}"/>
          </ac:spMkLst>
        </pc:spChg>
        <pc:spChg chg="add mod">
          <ac:chgData name="Tony Banks" userId="001045b5-28bd-408b-a27a-b226e2484c6d" providerId="ADAL" clId="{F360A61D-659E-44B6-B956-67B420493FD7}" dt="2023-03-24T18:08:38.181" v="738" actId="1076"/>
          <ac:spMkLst>
            <pc:docMk/>
            <pc:sldMk cId="2230776592" sldId="256"/>
            <ac:spMk id="199" creationId="{869900E4-2240-44E2-96AE-20BC4C6A643B}"/>
          </ac:spMkLst>
        </pc:spChg>
        <pc:spChg chg="add mod">
          <ac:chgData name="Tony Banks" userId="001045b5-28bd-408b-a27a-b226e2484c6d" providerId="ADAL" clId="{F360A61D-659E-44B6-B956-67B420493FD7}" dt="2023-03-24T18:13:16.540" v="882" actId="115"/>
          <ac:spMkLst>
            <pc:docMk/>
            <pc:sldMk cId="2230776592" sldId="256"/>
            <ac:spMk id="200" creationId="{95237AAE-A4D5-4DAA-BD7B-7B39CE7D3DC4}"/>
          </ac:spMkLst>
        </pc:spChg>
        <pc:spChg chg="add mod">
          <ac:chgData name="Tony Banks" userId="001045b5-28bd-408b-a27a-b226e2484c6d" providerId="ADAL" clId="{F360A61D-659E-44B6-B956-67B420493FD7}" dt="2023-03-24T18:10:42.870" v="873" actId="1076"/>
          <ac:spMkLst>
            <pc:docMk/>
            <pc:sldMk cId="2230776592" sldId="256"/>
            <ac:spMk id="205" creationId="{E55EDD90-04FB-42E9-ABAD-AFBDAB37E6EF}"/>
          </ac:spMkLst>
        </pc:sp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3" creationId="{D4B4A24D-EE8A-416B-A53F-1E5BA616482A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8" creationId="{6BFD7552-DC6E-449E-9F79-10C9498DF754}"/>
          </ac:cxnSpMkLst>
        </pc:cxnChg>
        <pc:cxnChg chg="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9" creationId="{69F4129E-0689-4FF5-9B38-2180F126BCDC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12" creationId="{108863FB-00BF-49A3-9E07-D6E3CAB2056C}"/>
          </ac:cxnSpMkLst>
        </pc:cxnChg>
        <pc:cxnChg chg="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14" creationId="{CD663243-4A75-4BF4-B3A7-23C35252BA97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15" creationId="{BC059F38-D0CC-4C61-9476-EAD0060FD0AE}"/>
          </ac:cxnSpMkLst>
        </pc:cxnChg>
        <pc:cxnChg chg="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20" creationId="{BEC2C41C-B0AE-47EA-B880-850C278006D9}"/>
          </ac:cxnSpMkLst>
        </pc:cxnChg>
        <pc:cxnChg chg="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25" creationId="{CBD15347-6524-4F76-9EC2-DA041BC0E92B}"/>
          </ac:cxnSpMkLst>
        </pc:cxnChg>
        <pc:cxnChg chg="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29" creationId="{61964E63-A2A4-491E-B755-604D1A7EB6A0}"/>
          </ac:cxnSpMkLst>
        </pc:cxnChg>
        <pc:cxnChg chg="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31" creationId="{58A7D318-CC8F-415D-A11A-CD476C4C7230}"/>
          </ac:cxnSpMkLst>
        </pc:cxnChg>
        <pc:cxnChg chg="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33" creationId="{0B0EDC1E-E596-4F82-8A6A-E60D957F2C13}"/>
          </ac:cxnSpMkLst>
        </pc:cxnChg>
        <pc:cxnChg chg="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36" creationId="{EB925E1F-DE67-4399-B2DC-59D9814C3667}"/>
          </ac:cxnSpMkLst>
        </pc:cxnChg>
        <pc:cxnChg chg="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41" creationId="{4FFE4EC8-BC00-4505-8B53-0FB892F8FE40}"/>
          </ac:cxnSpMkLst>
        </pc:cxnChg>
        <pc:cxnChg chg="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50" creationId="{E550E024-3E66-4485-AFCE-A830FC1756CD}"/>
          </ac:cxnSpMkLst>
        </pc:cxnChg>
        <pc:cxnChg chg="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52" creationId="{2823574E-8217-47FB-B53C-EB1633DDA91A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57" creationId="{A33F2056-084F-45F7-971D-3D933D36D4EF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59" creationId="{66A892EF-CF8C-458B-BE5D-79D164E54AE7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61" creationId="{4C08A118-9D1A-485C-B5A4-081EEA301A33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63" creationId="{27025186-F8AF-405F-ACDF-93C5C7616D54}"/>
          </ac:cxnSpMkLst>
        </pc:cxnChg>
        <pc:cxnChg chg="add del mod">
          <ac:chgData name="Tony Banks" userId="001045b5-28bd-408b-a27a-b226e2484c6d" providerId="ADAL" clId="{F360A61D-659E-44B6-B956-67B420493FD7}" dt="2023-03-22T20:30:31.404" v="37" actId="478"/>
          <ac:cxnSpMkLst>
            <pc:docMk/>
            <pc:sldMk cId="2230776592" sldId="256"/>
            <ac:cxnSpMk id="84" creationId="{86FA6C15-AC30-476B-B3CD-88986E872581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86" creationId="{2AADD381-E8BE-4536-A94E-2EF2C2F970EB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91" creationId="{F5ABE395-4662-4337-A6B9-8919D9E4ABD7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94" creationId="{13C19B29-6850-4A77-A46C-35C08B71EB0C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98" creationId="{50B006F7-12D8-4920-B56C-4E7BCEC83FB1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101" creationId="{CEB4C464-2C6C-4208-8A96-2BD6708E0869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103" creationId="{2E28D707-B673-43C1-870E-2CB2A7D67520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105" creationId="{C6C87B88-406B-4203-8BED-C2AA403025E9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107" creationId="{A1254AD1-05EC-4D0C-80A8-B65F43841F10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150" creationId="{97456B1A-86F2-415B-9ACB-F871251E7B4C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152" creationId="{167BE813-B2C7-4B90-B4A4-BC078EF1F6DF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166" creationId="{623F65D0-9B83-48C5-9AB8-C425C200F058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181" creationId="{780F5CC4-F4E1-4AFF-AAF9-15D81AF4413B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183" creationId="{59359A6F-2A48-46E9-AB8D-BDDEC020B3FB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185" creationId="{24D24FD2-B022-4B49-A0D8-426F097CB90E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187" creationId="{B506B7C9-430B-49E5-B643-F080D511FCB9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189" creationId="{CEE1F047-C191-4BF2-BEED-C8C7C4F0455B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197" creationId="{48B7DDA0-B66A-4F11-871D-9DEA77993839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201" creationId="{4E7171C7-6F06-4189-B55C-72B1012E2D28}"/>
          </ac:cxnSpMkLst>
        </pc:cxnChg>
        <pc:cxnChg chg="add mod">
          <ac:chgData name="Tony Banks" userId="001045b5-28bd-408b-a27a-b226e2484c6d" providerId="ADAL" clId="{F360A61D-659E-44B6-B956-67B420493FD7}" dt="2023-03-24T18:08:38.181" v="738" actId="1076"/>
          <ac:cxnSpMkLst>
            <pc:docMk/>
            <pc:sldMk cId="2230776592" sldId="256"/>
            <ac:cxnSpMk id="203" creationId="{EDA1BADC-D038-4F42-A854-94BBF0A8AC8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3591562"/>
            <a:ext cx="3291840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1526522"/>
            <a:ext cx="329184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48A6-2349-4657-B4DD-7DDC6B93BA3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CDCE-F708-4601-B507-EA5E687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0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48A6-2349-4657-B4DD-7DDC6B93BA3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CDCE-F708-4601-B507-EA5E687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1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168400"/>
            <a:ext cx="946404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168400"/>
            <a:ext cx="2784348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48A6-2349-4657-B4DD-7DDC6B93BA3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CDCE-F708-4601-B507-EA5E687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4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48A6-2349-4657-B4DD-7DDC6B93BA3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CDCE-F708-4601-B507-EA5E687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5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5471163"/>
            <a:ext cx="3785616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14686283"/>
            <a:ext cx="3785616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48A6-2349-4657-B4DD-7DDC6B93BA3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CDCE-F708-4601-B507-EA5E687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5842000"/>
            <a:ext cx="1865376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5842000"/>
            <a:ext cx="1865376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48A6-2349-4657-B4DD-7DDC6B93BA3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CDCE-F708-4601-B507-EA5E687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2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168401"/>
            <a:ext cx="3785616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5379722"/>
            <a:ext cx="18568033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8016240"/>
            <a:ext cx="18568033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5379722"/>
            <a:ext cx="18659477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8016240"/>
            <a:ext cx="18659477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48A6-2349-4657-B4DD-7DDC6B93BA3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CDCE-F708-4601-B507-EA5E687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1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48A6-2349-4657-B4DD-7DDC6B93BA3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CDCE-F708-4601-B507-EA5E687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2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48A6-2349-4657-B4DD-7DDC6B93BA3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CDCE-F708-4601-B507-EA5E687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4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463040"/>
            <a:ext cx="14156053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3159762"/>
            <a:ext cx="2221992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6583680"/>
            <a:ext cx="14156053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48A6-2349-4657-B4DD-7DDC6B93BA3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CDCE-F708-4601-B507-EA5E687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463040"/>
            <a:ext cx="14156053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3159762"/>
            <a:ext cx="2221992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6583680"/>
            <a:ext cx="14156053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248A6-2349-4657-B4DD-7DDC6B93BA3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CDCE-F708-4601-B507-EA5E687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4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168401"/>
            <a:ext cx="378561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5842000"/>
            <a:ext cx="378561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0340322"/>
            <a:ext cx="98755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248A6-2349-4657-B4DD-7DDC6B93BA34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0340322"/>
            <a:ext cx="148132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0340322"/>
            <a:ext cx="98755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FCDCE-F708-4601-B507-EA5E687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1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:a16="http://schemas.microsoft.com/office/drawing/2014/main" id="{DD8A51DD-62B0-44C4-A3E0-4511FBA8F222}"/>
              </a:ext>
            </a:extLst>
          </p:cNvPr>
          <p:cNvSpPr/>
          <p:nvPr/>
        </p:nvSpPr>
        <p:spPr>
          <a:xfrm>
            <a:off x="12509007" y="1439322"/>
            <a:ext cx="31172246" cy="13748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u="sng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D13F39A-4281-4BC9-BC41-87FBC2FF5C67}"/>
              </a:ext>
            </a:extLst>
          </p:cNvPr>
          <p:cNvSpPr/>
          <p:nvPr/>
        </p:nvSpPr>
        <p:spPr>
          <a:xfrm>
            <a:off x="758241" y="1424802"/>
            <a:ext cx="11613664" cy="1374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u="sng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450B3B3-CF84-4846-ABDB-0320494329BA}"/>
              </a:ext>
            </a:extLst>
          </p:cNvPr>
          <p:cNvSpPr/>
          <p:nvPr/>
        </p:nvSpPr>
        <p:spPr>
          <a:xfrm>
            <a:off x="758241" y="15043954"/>
            <a:ext cx="29856953" cy="68409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AADE331-CEB7-4259-A59B-A182E62E4E64}"/>
              </a:ext>
            </a:extLst>
          </p:cNvPr>
          <p:cNvSpPr/>
          <p:nvPr/>
        </p:nvSpPr>
        <p:spPr>
          <a:xfrm flipH="1" flipV="1">
            <a:off x="758241" y="2916220"/>
            <a:ext cx="19431058" cy="12034870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4F17B97-5431-4288-841C-00DC5BA4795F}"/>
              </a:ext>
            </a:extLst>
          </p:cNvPr>
          <p:cNvSpPr/>
          <p:nvPr/>
        </p:nvSpPr>
        <p:spPr>
          <a:xfrm>
            <a:off x="20289673" y="2916219"/>
            <a:ext cx="23391575" cy="12034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74120-30A3-4E3A-8E70-508368B1A661}"/>
              </a:ext>
            </a:extLst>
          </p:cNvPr>
          <p:cNvSpPr txBox="1"/>
          <p:nvPr/>
        </p:nvSpPr>
        <p:spPr>
          <a:xfrm>
            <a:off x="37474859" y="8457485"/>
            <a:ext cx="43053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A-</a:t>
            </a:r>
            <a:r>
              <a:rPr lang="en-US" dirty="0" err="1"/>
              <a:t>CREATE_analyst_convert_to_AmDenv.sql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75003-E1D0-49C7-B87D-F66E535F5EAB}"/>
              </a:ext>
            </a:extLst>
          </p:cNvPr>
          <p:cNvSpPr txBox="1"/>
          <p:nvPr/>
        </p:nvSpPr>
        <p:spPr>
          <a:xfrm>
            <a:off x="7036204" y="3556055"/>
            <a:ext cx="45339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B-</a:t>
            </a:r>
            <a:r>
              <a:rPr lang="en-US" dirty="0" err="1"/>
              <a:t>Loading_EHR_data_into_SQL_database.R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FA96A-9DE4-4F97-BBBD-86BA6F487C8B}"/>
              </a:ext>
            </a:extLst>
          </p:cNvPr>
          <p:cNvSpPr txBox="1"/>
          <p:nvPr/>
        </p:nvSpPr>
        <p:spPr>
          <a:xfrm>
            <a:off x="7036204" y="1885178"/>
            <a:ext cx="4533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Raw EHR Data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F4129E-0689-4FF5-9B38-2180F126BCDC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9303154" y="2254510"/>
            <a:ext cx="0" cy="130154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68CB30-E976-4FE2-B2B7-6151D71EB704}"/>
              </a:ext>
            </a:extLst>
          </p:cNvPr>
          <p:cNvSpPr txBox="1"/>
          <p:nvPr/>
        </p:nvSpPr>
        <p:spPr>
          <a:xfrm>
            <a:off x="13104838" y="5914913"/>
            <a:ext cx="45339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C-</a:t>
            </a:r>
            <a:r>
              <a:rPr lang="en-US" dirty="0" err="1"/>
              <a:t>CREATE_analyst_crosswalk_uid_to_MRN.sql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663243-4A75-4BF4-B3A7-23C35252BA9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9303154" y="3925387"/>
            <a:ext cx="6068634" cy="198952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082C2D-FEA3-4978-B1A1-CB160983729E}"/>
              </a:ext>
            </a:extLst>
          </p:cNvPr>
          <p:cNvSpPr txBox="1"/>
          <p:nvPr/>
        </p:nvSpPr>
        <p:spPr>
          <a:xfrm>
            <a:off x="15400192" y="12143633"/>
            <a:ext cx="45339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D-</a:t>
            </a:r>
            <a:r>
              <a:rPr lang="en-US" dirty="0" err="1"/>
              <a:t>CREATE_analyst_EHR_Race_tall.sql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C2C41C-B0AE-47EA-B880-850C278006D9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>
            <a:off x="15371788" y="6284245"/>
            <a:ext cx="2295354" cy="585938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FF8FE8-DA14-4624-ABD4-F74AB0203970}"/>
              </a:ext>
            </a:extLst>
          </p:cNvPr>
          <p:cNvSpPr txBox="1"/>
          <p:nvPr/>
        </p:nvSpPr>
        <p:spPr>
          <a:xfrm>
            <a:off x="12585428" y="13947634"/>
            <a:ext cx="45339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E-</a:t>
            </a:r>
            <a:r>
              <a:rPr lang="en-US" dirty="0" err="1"/>
              <a:t>CREATE_analyst_EHR_demographics.sql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D15347-6524-4F76-9EC2-DA041BC0E92B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9303154" y="3925387"/>
            <a:ext cx="8363988" cy="821824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64E63-A2A4-491E-B755-604D1A7EB6A0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14852378" y="12512965"/>
            <a:ext cx="2814764" cy="143466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A7D318-CC8F-415D-A11A-CD476C4C7230}"/>
              </a:ext>
            </a:extLst>
          </p:cNvPr>
          <p:cNvCxnSpPr>
            <a:stCxn id="6" idx="2"/>
            <a:endCxn id="22" idx="0"/>
          </p:cNvCxnSpPr>
          <p:nvPr/>
        </p:nvCxnSpPr>
        <p:spPr>
          <a:xfrm>
            <a:off x="9303154" y="3925387"/>
            <a:ext cx="5549224" cy="1002224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0EDC1E-E596-4F82-8A6A-E60D957F2C13}"/>
              </a:ext>
            </a:extLst>
          </p:cNvPr>
          <p:cNvCxnSpPr>
            <a:stCxn id="10" idx="2"/>
            <a:endCxn id="22" idx="0"/>
          </p:cNvCxnSpPr>
          <p:nvPr/>
        </p:nvCxnSpPr>
        <p:spPr>
          <a:xfrm flipH="1">
            <a:off x="14852378" y="6284245"/>
            <a:ext cx="519410" cy="766338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7C8C7A8-D367-4ED2-9648-7A9B787CF573}"/>
              </a:ext>
            </a:extLst>
          </p:cNvPr>
          <p:cNvSpPr txBox="1"/>
          <p:nvPr/>
        </p:nvSpPr>
        <p:spPr>
          <a:xfrm>
            <a:off x="2169907" y="13930256"/>
            <a:ext cx="45339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F-</a:t>
            </a:r>
            <a:r>
              <a:rPr lang="en-US" dirty="0" err="1"/>
              <a:t>CREATE_analyst_EHR_encounters.sql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925E1F-DE67-4399-B2DC-59D9814C3667}"/>
              </a:ext>
            </a:extLst>
          </p:cNvPr>
          <p:cNvCxnSpPr>
            <a:stCxn id="6" idx="2"/>
            <a:endCxn id="34" idx="0"/>
          </p:cNvCxnSpPr>
          <p:nvPr/>
        </p:nvCxnSpPr>
        <p:spPr>
          <a:xfrm flipH="1">
            <a:off x="4436857" y="3925387"/>
            <a:ext cx="4866297" cy="1000486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FE4EC8-BC00-4505-8B53-0FB892F8FE40}"/>
              </a:ext>
            </a:extLst>
          </p:cNvPr>
          <p:cNvCxnSpPr>
            <a:stCxn id="10" idx="2"/>
            <a:endCxn id="34" idx="0"/>
          </p:cNvCxnSpPr>
          <p:nvPr/>
        </p:nvCxnSpPr>
        <p:spPr>
          <a:xfrm flipH="1">
            <a:off x="4436857" y="6284245"/>
            <a:ext cx="10934931" cy="764601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D3D20F0-253D-400E-896C-9D7497221612}"/>
              </a:ext>
            </a:extLst>
          </p:cNvPr>
          <p:cNvSpPr txBox="1"/>
          <p:nvPr/>
        </p:nvSpPr>
        <p:spPr>
          <a:xfrm>
            <a:off x="7607202" y="13930256"/>
            <a:ext cx="45339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G-</a:t>
            </a:r>
            <a:r>
              <a:rPr lang="en-US" dirty="0" err="1"/>
              <a:t>CREATE_EHR_pt_prob_list.sql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50E024-3E66-4485-AFCE-A830FC1756CD}"/>
              </a:ext>
            </a:extLst>
          </p:cNvPr>
          <p:cNvCxnSpPr>
            <a:cxnSpLocks/>
            <a:stCxn id="10" idx="2"/>
            <a:endCxn id="48" idx="0"/>
          </p:cNvCxnSpPr>
          <p:nvPr/>
        </p:nvCxnSpPr>
        <p:spPr>
          <a:xfrm flipH="1">
            <a:off x="9874152" y="6284245"/>
            <a:ext cx="5497636" cy="764601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23574E-8217-47FB-B53C-EB1633DDA91A}"/>
              </a:ext>
            </a:extLst>
          </p:cNvPr>
          <p:cNvCxnSpPr>
            <a:stCxn id="6" idx="2"/>
            <a:endCxn id="48" idx="0"/>
          </p:cNvCxnSpPr>
          <p:nvPr/>
        </p:nvCxnSpPr>
        <p:spPr>
          <a:xfrm>
            <a:off x="9303154" y="3925387"/>
            <a:ext cx="570998" cy="1000486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DD85D11-ACA1-41BB-8B9E-1FC1F42CB673}"/>
              </a:ext>
            </a:extLst>
          </p:cNvPr>
          <p:cNvSpPr txBox="1"/>
          <p:nvPr/>
        </p:nvSpPr>
        <p:spPr>
          <a:xfrm>
            <a:off x="32340346" y="8457485"/>
            <a:ext cx="45339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H-</a:t>
            </a:r>
            <a:r>
              <a:rPr lang="en-US" dirty="0" err="1"/>
              <a:t>CREATE_analyst_workflow_data_tall.sql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18A7C4C-BC44-4FCB-AAD7-8E21CD85F0EA}"/>
              </a:ext>
            </a:extLst>
          </p:cNvPr>
          <p:cNvSpPr txBox="1"/>
          <p:nvPr/>
        </p:nvSpPr>
        <p:spPr>
          <a:xfrm>
            <a:off x="20684316" y="8408189"/>
            <a:ext cx="478343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I-</a:t>
            </a:r>
            <a:r>
              <a:rPr lang="en-US" dirty="0" err="1"/>
              <a:t>CREATE_analyst_textmessages_tall.sql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5B7D77A-4719-460F-89E3-E1673C09548D}"/>
              </a:ext>
            </a:extLst>
          </p:cNvPr>
          <p:cNvSpPr txBox="1"/>
          <p:nvPr/>
        </p:nvSpPr>
        <p:spPr>
          <a:xfrm>
            <a:off x="20686548" y="9851788"/>
            <a:ext cx="478343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J-</a:t>
            </a:r>
            <a:r>
              <a:rPr lang="en-US" dirty="0" err="1"/>
              <a:t>CREATE_analyst_tm_responses_wide.sql</a:t>
            </a:r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AADD381-E8BE-4536-A94E-2EF2C2F970EB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23076033" y="8777521"/>
            <a:ext cx="2232" cy="107426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4A75F8F-A546-49D9-8650-DE871CEC5985}"/>
              </a:ext>
            </a:extLst>
          </p:cNvPr>
          <p:cNvSpPr txBox="1"/>
          <p:nvPr/>
        </p:nvSpPr>
        <p:spPr>
          <a:xfrm>
            <a:off x="20708208" y="11124460"/>
            <a:ext cx="478343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K-</a:t>
            </a:r>
            <a:r>
              <a:rPr lang="en-US" dirty="0" err="1"/>
              <a:t>CREATE_analyst_tm_response_summarized.sql</a:t>
            </a:r>
            <a:r>
              <a:rPr lang="en-US" dirty="0"/>
              <a:t>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5ABE395-4662-4337-A6B9-8919D9E4ABD7}"/>
              </a:ext>
            </a:extLst>
          </p:cNvPr>
          <p:cNvCxnSpPr>
            <a:stCxn id="82" idx="2"/>
            <a:endCxn id="87" idx="0"/>
          </p:cNvCxnSpPr>
          <p:nvPr/>
        </p:nvCxnSpPr>
        <p:spPr>
          <a:xfrm>
            <a:off x="23078265" y="10221120"/>
            <a:ext cx="21660" cy="90334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9405B30-C01D-4836-803E-018EF6FA147F}"/>
              </a:ext>
            </a:extLst>
          </p:cNvPr>
          <p:cNvSpPr txBox="1"/>
          <p:nvPr/>
        </p:nvSpPr>
        <p:spPr>
          <a:xfrm>
            <a:off x="26586050" y="8378656"/>
            <a:ext cx="478343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L-</a:t>
            </a:r>
            <a:r>
              <a:rPr lang="en-US" dirty="0" err="1"/>
              <a:t>CREATE_analyst_maps_calls_tall.sql</a:t>
            </a:r>
            <a:endParaRPr lang="en-US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C19B29-6850-4A77-A46C-35C08B71EB0C}"/>
              </a:ext>
            </a:extLst>
          </p:cNvPr>
          <p:cNvCxnSpPr>
            <a:cxnSpLocks/>
            <a:stCxn id="10" idx="2"/>
            <a:endCxn id="92" idx="0"/>
          </p:cNvCxnSpPr>
          <p:nvPr/>
        </p:nvCxnSpPr>
        <p:spPr>
          <a:xfrm>
            <a:off x="15371788" y="6284245"/>
            <a:ext cx="13605979" cy="209441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478511E-F4BB-4E37-9A3C-70F7EF8CF0E2}"/>
              </a:ext>
            </a:extLst>
          </p:cNvPr>
          <p:cNvSpPr txBox="1"/>
          <p:nvPr/>
        </p:nvSpPr>
        <p:spPr>
          <a:xfrm>
            <a:off x="26588282" y="9873840"/>
            <a:ext cx="478343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M-</a:t>
            </a:r>
            <a:r>
              <a:rPr lang="en-US" dirty="0" err="1"/>
              <a:t>CREATE_analyst_mapsCalls_outcomes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F43810-188A-4BB8-AC53-729FD63BC4A2}"/>
              </a:ext>
            </a:extLst>
          </p:cNvPr>
          <p:cNvSpPr txBox="1"/>
          <p:nvPr/>
        </p:nvSpPr>
        <p:spPr>
          <a:xfrm>
            <a:off x="20590395" y="13947634"/>
            <a:ext cx="497127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i="1" dirty="0"/>
              <a:t>N-CREATE_analyst_wide_outcomes_4_analysis.sql</a:t>
            </a:r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B006F7-12D8-4920-B56C-4E7BCEC83FB1}"/>
              </a:ext>
            </a:extLst>
          </p:cNvPr>
          <p:cNvCxnSpPr>
            <a:stCxn id="4" idx="2"/>
            <a:endCxn id="96" idx="0"/>
          </p:cNvCxnSpPr>
          <p:nvPr/>
        </p:nvCxnSpPr>
        <p:spPr>
          <a:xfrm flipH="1">
            <a:off x="23076033" y="8826817"/>
            <a:ext cx="16551476" cy="512081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B4C464-2C6C-4208-8A96-2BD6708E0869}"/>
              </a:ext>
            </a:extLst>
          </p:cNvPr>
          <p:cNvCxnSpPr>
            <a:stCxn id="78" idx="2"/>
            <a:endCxn id="96" idx="0"/>
          </p:cNvCxnSpPr>
          <p:nvPr/>
        </p:nvCxnSpPr>
        <p:spPr>
          <a:xfrm flipH="1">
            <a:off x="23076033" y="8826817"/>
            <a:ext cx="11531263" cy="512081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E28D707-B673-43C1-870E-2CB2A7D67520}"/>
              </a:ext>
            </a:extLst>
          </p:cNvPr>
          <p:cNvCxnSpPr>
            <a:stCxn id="87" idx="2"/>
            <a:endCxn id="96" idx="0"/>
          </p:cNvCxnSpPr>
          <p:nvPr/>
        </p:nvCxnSpPr>
        <p:spPr>
          <a:xfrm flipH="1">
            <a:off x="23076033" y="11493792"/>
            <a:ext cx="23892" cy="245384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6C87B88-406B-4203-8BED-C2AA403025E9}"/>
              </a:ext>
            </a:extLst>
          </p:cNvPr>
          <p:cNvCxnSpPr>
            <a:stCxn id="10" idx="2"/>
            <a:endCxn id="96" idx="0"/>
          </p:cNvCxnSpPr>
          <p:nvPr/>
        </p:nvCxnSpPr>
        <p:spPr>
          <a:xfrm>
            <a:off x="15371788" y="6284245"/>
            <a:ext cx="7704245" cy="766338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1254AD1-05EC-4D0C-80A8-B65F43841F10}"/>
              </a:ext>
            </a:extLst>
          </p:cNvPr>
          <p:cNvCxnSpPr>
            <a:stCxn id="95" idx="2"/>
            <a:endCxn id="96" idx="0"/>
          </p:cNvCxnSpPr>
          <p:nvPr/>
        </p:nvCxnSpPr>
        <p:spPr>
          <a:xfrm flipH="1">
            <a:off x="23076033" y="10243172"/>
            <a:ext cx="5903966" cy="370446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7456B1A-86F2-415B-9ACB-F871251E7B4C}"/>
              </a:ext>
            </a:extLst>
          </p:cNvPr>
          <p:cNvCxnSpPr>
            <a:stCxn id="10" idx="2"/>
            <a:endCxn id="81" idx="0"/>
          </p:cNvCxnSpPr>
          <p:nvPr/>
        </p:nvCxnSpPr>
        <p:spPr>
          <a:xfrm>
            <a:off x="15371788" y="6284245"/>
            <a:ext cx="7704245" cy="212394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67BE813-B2C7-4B90-B4A4-BC078EF1F6DF}"/>
              </a:ext>
            </a:extLst>
          </p:cNvPr>
          <p:cNvCxnSpPr>
            <a:stCxn id="92" idx="2"/>
            <a:endCxn id="95" idx="0"/>
          </p:cNvCxnSpPr>
          <p:nvPr/>
        </p:nvCxnSpPr>
        <p:spPr>
          <a:xfrm>
            <a:off x="28977767" y="8747988"/>
            <a:ext cx="2232" cy="112585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50A8253-F728-4948-BE38-D56F0F0253B2}"/>
              </a:ext>
            </a:extLst>
          </p:cNvPr>
          <p:cNvSpPr txBox="1"/>
          <p:nvPr/>
        </p:nvSpPr>
        <p:spPr>
          <a:xfrm>
            <a:off x="15371788" y="16543396"/>
            <a:ext cx="45339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O-</a:t>
            </a:r>
            <a:r>
              <a:rPr lang="en-US" dirty="0" err="1"/>
              <a:t>get_curated_data_from_db.R</a:t>
            </a:r>
            <a:endParaRPr lang="en-US" dirty="0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80F5CC4-F4E1-4AFF-AAF9-15D81AF4413B}"/>
              </a:ext>
            </a:extLst>
          </p:cNvPr>
          <p:cNvCxnSpPr>
            <a:cxnSpLocks/>
            <a:stCxn id="18" idx="2"/>
            <a:endCxn id="179" idx="0"/>
          </p:cNvCxnSpPr>
          <p:nvPr/>
        </p:nvCxnSpPr>
        <p:spPr>
          <a:xfrm flipH="1">
            <a:off x="17638738" y="12512965"/>
            <a:ext cx="28404" cy="403043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9359A6F-2A48-46E9-AB8D-BDDEC020B3FB}"/>
              </a:ext>
            </a:extLst>
          </p:cNvPr>
          <p:cNvCxnSpPr>
            <a:stCxn id="22" idx="2"/>
            <a:endCxn id="179" idx="0"/>
          </p:cNvCxnSpPr>
          <p:nvPr/>
        </p:nvCxnSpPr>
        <p:spPr>
          <a:xfrm>
            <a:off x="14852378" y="14316966"/>
            <a:ext cx="2786360" cy="22264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4D24FD2-B022-4B49-A0D8-426F097CB90E}"/>
              </a:ext>
            </a:extLst>
          </p:cNvPr>
          <p:cNvCxnSpPr>
            <a:stCxn id="34" idx="2"/>
            <a:endCxn id="179" idx="0"/>
          </p:cNvCxnSpPr>
          <p:nvPr/>
        </p:nvCxnSpPr>
        <p:spPr>
          <a:xfrm>
            <a:off x="4436857" y="14299588"/>
            <a:ext cx="13201881" cy="224380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506B7C9-430B-49E5-B643-F080D511FCB9}"/>
              </a:ext>
            </a:extLst>
          </p:cNvPr>
          <p:cNvCxnSpPr>
            <a:stCxn id="48" idx="2"/>
            <a:endCxn id="179" idx="0"/>
          </p:cNvCxnSpPr>
          <p:nvPr/>
        </p:nvCxnSpPr>
        <p:spPr>
          <a:xfrm>
            <a:off x="9874152" y="14299588"/>
            <a:ext cx="7764586" cy="224380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CEE1F047-C191-4BF2-BEED-C8C7C4F0455B}"/>
              </a:ext>
            </a:extLst>
          </p:cNvPr>
          <p:cNvCxnSpPr>
            <a:stCxn id="96" idx="2"/>
            <a:endCxn id="179" idx="0"/>
          </p:cNvCxnSpPr>
          <p:nvPr/>
        </p:nvCxnSpPr>
        <p:spPr>
          <a:xfrm flipH="1">
            <a:off x="17638738" y="14316966"/>
            <a:ext cx="5437295" cy="22264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5703A322-FC69-4FBC-8359-953683F8622A}"/>
              </a:ext>
            </a:extLst>
          </p:cNvPr>
          <p:cNvSpPr txBox="1"/>
          <p:nvPr/>
        </p:nvSpPr>
        <p:spPr>
          <a:xfrm>
            <a:off x="18099810" y="17916188"/>
            <a:ext cx="45339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P-</a:t>
            </a:r>
            <a:r>
              <a:rPr lang="en-US" dirty="0" err="1"/>
              <a:t>create_codebook.R</a:t>
            </a:r>
            <a:endParaRPr lang="en-US" dirty="0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8B7DDA0-B66A-4F11-871D-9DEA77993839}"/>
              </a:ext>
            </a:extLst>
          </p:cNvPr>
          <p:cNvCxnSpPr>
            <a:stCxn id="179" idx="2"/>
            <a:endCxn id="195" idx="0"/>
          </p:cNvCxnSpPr>
          <p:nvPr/>
        </p:nvCxnSpPr>
        <p:spPr>
          <a:xfrm>
            <a:off x="17638738" y="16912728"/>
            <a:ext cx="2728022" cy="10034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69900E4-2240-44E2-96AE-20BC4C6A643B}"/>
              </a:ext>
            </a:extLst>
          </p:cNvPr>
          <p:cNvSpPr txBox="1"/>
          <p:nvPr/>
        </p:nvSpPr>
        <p:spPr>
          <a:xfrm>
            <a:off x="15371788" y="19614732"/>
            <a:ext cx="45339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Q-</a:t>
            </a:r>
            <a:r>
              <a:rPr lang="en-US" dirty="0" err="1"/>
              <a:t>output_curated_data.R</a:t>
            </a:r>
            <a:endParaRPr lang="en-US" dirty="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4E7171C7-6F06-4189-B55C-72B1012E2D28}"/>
              </a:ext>
            </a:extLst>
          </p:cNvPr>
          <p:cNvCxnSpPr>
            <a:stCxn id="179" idx="2"/>
            <a:endCxn id="199" idx="0"/>
          </p:cNvCxnSpPr>
          <p:nvPr/>
        </p:nvCxnSpPr>
        <p:spPr>
          <a:xfrm>
            <a:off x="17638738" y="16912728"/>
            <a:ext cx="0" cy="270200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DA1BADC-D038-4F42-A854-94BBF0A8AC83}"/>
              </a:ext>
            </a:extLst>
          </p:cNvPr>
          <p:cNvCxnSpPr>
            <a:stCxn id="195" idx="2"/>
          </p:cNvCxnSpPr>
          <p:nvPr/>
        </p:nvCxnSpPr>
        <p:spPr>
          <a:xfrm flipH="1">
            <a:off x="17638738" y="18285520"/>
            <a:ext cx="2728022" cy="132921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BD7D21E-79D3-4A85-AE05-D22B995F7D29}"/>
              </a:ext>
            </a:extLst>
          </p:cNvPr>
          <p:cNvSpPr txBox="1"/>
          <p:nvPr/>
        </p:nvSpPr>
        <p:spPr>
          <a:xfrm>
            <a:off x="13104838" y="1916202"/>
            <a:ext cx="4533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workflow.ACT_HI_PROCINST</a:t>
            </a:r>
            <a:endParaRPr lang="en-US" i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EFB86E-AAC0-480A-BB9B-3BAFE4C6FFD8}"/>
              </a:ext>
            </a:extLst>
          </p:cNvPr>
          <p:cNvSpPr txBox="1"/>
          <p:nvPr/>
        </p:nvSpPr>
        <p:spPr>
          <a:xfrm>
            <a:off x="20708208" y="1958810"/>
            <a:ext cx="4533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workflow.ACT_HI_DETAIL</a:t>
            </a:r>
            <a:endParaRPr lang="en-US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06A155-2D86-43BF-88A7-35C8E2B3F6FB}"/>
              </a:ext>
            </a:extLst>
          </p:cNvPr>
          <p:cNvSpPr txBox="1"/>
          <p:nvPr/>
        </p:nvSpPr>
        <p:spPr>
          <a:xfrm>
            <a:off x="27205833" y="1965270"/>
            <a:ext cx="4533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workflow.ACT_HI_ACTINST</a:t>
            </a:r>
            <a:endParaRPr lang="en-US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4F70E6-669C-4E27-8BA5-04DA0F206E4A}"/>
              </a:ext>
            </a:extLst>
          </p:cNvPr>
          <p:cNvSpPr txBox="1"/>
          <p:nvPr/>
        </p:nvSpPr>
        <p:spPr>
          <a:xfrm>
            <a:off x="32532338" y="1962040"/>
            <a:ext cx="45339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workflow.ACT_RE_PROCDEF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B4A24D-EE8A-416B-A53F-1E5BA616482A}"/>
              </a:ext>
            </a:extLst>
          </p:cNvPr>
          <p:cNvCxnSpPr>
            <a:stCxn id="49" idx="2"/>
            <a:endCxn id="78" idx="0"/>
          </p:cNvCxnSpPr>
          <p:nvPr/>
        </p:nvCxnSpPr>
        <p:spPr>
          <a:xfrm>
            <a:off x="15371788" y="2285534"/>
            <a:ext cx="19235508" cy="617195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FD7552-DC6E-449E-9F79-10C9498DF754}"/>
              </a:ext>
            </a:extLst>
          </p:cNvPr>
          <p:cNvCxnSpPr>
            <a:stCxn id="51" idx="2"/>
            <a:endCxn id="78" idx="0"/>
          </p:cNvCxnSpPr>
          <p:nvPr/>
        </p:nvCxnSpPr>
        <p:spPr>
          <a:xfrm>
            <a:off x="22975158" y="2328142"/>
            <a:ext cx="11632138" cy="61293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8863FB-00BF-49A3-9E07-D6E3CAB2056C}"/>
              </a:ext>
            </a:extLst>
          </p:cNvPr>
          <p:cNvCxnSpPr>
            <a:stCxn id="53" idx="2"/>
            <a:endCxn id="78" idx="0"/>
          </p:cNvCxnSpPr>
          <p:nvPr/>
        </p:nvCxnSpPr>
        <p:spPr>
          <a:xfrm>
            <a:off x="29472783" y="2334602"/>
            <a:ext cx="5134513" cy="612288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059F38-D0CC-4C61-9476-EAD0060FD0AE}"/>
              </a:ext>
            </a:extLst>
          </p:cNvPr>
          <p:cNvCxnSpPr>
            <a:stCxn id="54" idx="2"/>
            <a:endCxn id="78" idx="0"/>
          </p:cNvCxnSpPr>
          <p:nvPr/>
        </p:nvCxnSpPr>
        <p:spPr>
          <a:xfrm flipH="1">
            <a:off x="34607296" y="2331372"/>
            <a:ext cx="191992" cy="612611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33F2056-084F-45F7-971D-3D933D36D4EF}"/>
              </a:ext>
            </a:extLst>
          </p:cNvPr>
          <p:cNvCxnSpPr>
            <a:stCxn id="51" idx="2"/>
            <a:endCxn id="81" idx="0"/>
          </p:cNvCxnSpPr>
          <p:nvPr/>
        </p:nvCxnSpPr>
        <p:spPr>
          <a:xfrm>
            <a:off x="22975158" y="2328142"/>
            <a:ext cx="100875" cy="608004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A892EF-CF8C-458B-BE5D-79D164E54AE7}"/>
              </a:ext>
            </a:extLst>
          </p:cNvPr>
          <p:cNvCxnSpPr>
            <a:stCxn id="51" idx="2"/>
            <a:endCxn id="92" idx="0"/>
          </p:cNvCxnSpPr>
          <p:nvPr/>
        </p:nvCxnSpPr>
        <p:spPr>
          <a:xfrm>
            <a:off x="22975158" y="2328142"/>
            <a:ext cx="6002609" cy="605051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C08A118-9D1A-485C-B5A4-081EEA301A33}"/>
              </a:ext>
            </a:extLst>
          </p:cNvPr>
          <p:cNvCxnSpPr>
            <a:stCxn id="53" idx="2"/>
            <a:endCxn id="92" idx="0"/>
          </p:cNvCxnSpPr>
          <p:nvPr/>
        </p:nvCxnSpPr>
        <p:spPr>
          <a:xfrm flipH="1">
            <a:off x="28977767" y="2334602"/>
            <a:ext cx="495016" cy="604405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7025186-F8AF-405F-ACDF-93C5C7616D54}"/>
              </a:ext>
            </a:extLst>
          </p:cNvPr>
          <p:cNvCxnSpPr>
            <a:stCxn id="49" idx="2"/>
            <a:endCxn id="10" idx="0"/>
          </p:cNvCxnSpPr>
          <p:nvPr/>
        </p:nvCxnSpPr>
        <p:spPr>
          <a:xfrm>
            <a:off x="15371788" y="2285534"/>
            <a:ext cx="0" cy="362937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9C7FB6D-9AF0-412B-9BF4-1273F66881C4}"/>
              </a:ext>
            </a:extLst>
          </p:cNvPr>
          <p:cNvSpPr txBox="1"/>
          <p:nvPr/>
        </p:nvSpPr>
        <p:spPr>
          <a:xfrm>
            <a:off x="15371788" y="21264003"/>
            <a:ext cx="45339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Curated EHR and Workflow Data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23F65D0-9B83-48C5-9AB8-C425C200F058}"/>
              </a:ext>
            </a:extLst>
          </p:cNvPr>
          <p:cNvCxnSpPr>
            <a:cxnSpLocks/>
            <a:stCxn id="199" idx="2"/>
            <a:endCxn id="176" idx="0"/>
          </p:cNvCxnSpPr>
          <p:nvPr/>
        </p:nvCxnSpPr>
        <p:spPr>
          <a:xfrm>
            <a:off x="17638738" y="19984064"/>
            <a:ext cx="0" cy="127993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519A1FF5-86B2-4250-AD62-FEB7F957F710}"/>
              </a:ext>
            </a:extLst>
          </p:cNvPr>
          <p:cNvSpPr txBox="1"/>
          <p:nvPr/>
        </p:nvSpPr>
        <p:spPr>
          <a:xfrm>
            <a:off x="798558" y="3118552"/>
            <a:ext cx="5470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EHR Data Curation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8EEA66A-08BC-4D19-8412-E69A6297F4FA}"/>
              </a:ext>
            </a:extLst>
          </p:cNvPr>
          <p:cNvSpPr txBox="1"/>
          <p:nvPr/>
        </p:nvSpPr>
        <p:spPr>
          <a:xfrm>
            <a:off x="36379230" y="3037025"/>
            <a:ext cx="730201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/>
              <a:t>Workflow Data Curation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6B0359A-783F-4383-B939-85D353DE3563}"/>
              </a:ext>
            </a:extLst>
          </p:cNvPr>
          <p:cNvSpPr txBox="1"/>
          <p:nvPr/>
        </p:nvSpPr>
        <p:spPr>
          <a:xfrm>
            <a:off x="925986" y="15274896"/>
            <a:ext cx="702174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/>
              <a:t>EHR and Workflow Data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BE47BFF-40D8-4ABD-A41E-1056F993E0DC}"/>
              </a:ext>
            </a:extLst>
          </p:cNvPr>
          <p:cNvSpPr txBox="1"/>
          <p:nvPr/>
        </p:nvSpPr>
        <p:spPr>
          <a:xfrm>
            <a:off x="31739732" y="15889270"/>
            <a:ext cx="8121061" cy="4924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LEGEND</a:t>
            </a:r>
            <a:endParaRPr lang="en-US" sz="3600" b="1" u="sng" dirty="0"/>
          </a:p>
          <a:p>
            <a:pPr algn="ctr"/>
            <a:endParaRPr lang="en-US" sz="3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E24FC84-8D6C-4025-85AD-5905D887CA02}"/>
              </a:ext>
            </a:extLst>
          </p:cNvPr>
          <p:cNvSpPr txBox="1"/>
          <p:nvPr/>
        </p:nvSpPr>
        <p:spPr>
          <a:xfrm>
            <a:off x="31935995" y="16754392"/>
            <a:ext cx="769151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Raw Data Inputs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932F9AF-CE16-48A3-B367-B49DDE06B204}"/>
              </a:ext>
            </a:extLst>
          </p:cNvPr>
          <p:cNvSpPr txBox="1"/>
          <p:nvPr/>
        </p:nvSpPr>
        <p:spPr>
          <a:xfrm>
            <a:off x="31935995" y="17534492"/>
            <a:ext cx="769151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EHR Data Curation Scripts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CFA7A7A-3A12-4091-BAFB-C93492B19D8C}"/>
              </a:ext>
            </a:extLst>
          </p:cNvPr>
          <p:cNvSpPr txBox="1"/>
          <p:nvPr/>
        </p:nvSpPr>
        <p:spPr>
          <a:xfrm>
            <a:off x="31935994" y="18360173"/>
            <a:ext cx="769151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Workflow Data Curation Scripts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C62ABC1-8D0F-414D-B757-CC60364668BB}"/>
              </a:ext>
            </a:extLst>
          </p:cNvPr>
          <p:cNvSpPr txBox="1"/>
          <p:nvPr/>
        </p:nvSpPr>
        <p:spPr>
          <a:xfrm>
            <a:off x="31935994" y="19151979"/>
            <a:ext cx="769151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EHR and Workflow Data Curation Scripts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3FF3055-6B9F-4F0E-98A6-10EF1920E8A7}"/>
              </a:ext>
            </a:extLst>
          </p:cNvPr>
          <p:cNvSpPr txBox="1"/>
          <p:nvPr/>
        </p:nvSpPr>
        <p:spPr>
          <a:xfrm>
            <a:off x="31935994" y="19944235"/>
            <a:ext cx="769151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Curated Output Data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530C2AC-5D35-4180-BDE5-83763A846D14}"/>
              </a:ext>
            </a:extLst>
          </p:cNvPr>
          <p:cNvSpPr txBox="1"/>
          <p:nvPr/>
        </p:nvSpPr>
        <p:spPr>
          <a:xfrm>
            <a:off x="775695" y="1424802"/>
            <a:ext cx="544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Raw EHR Data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5237AAE-A4D5-4DAA-BD7B-7B39CE7D3DC4}"/>
              </a:ext>
            </a:extLst>
          </p:cNvPr>
          <p:cNvSpPr txBox="1"/>
          <p:nvPr/>
        </p:nvSpPr>
        <p:spPr>
          <a:xfrm>
            <a:off x="37858843" y="1615910"/>
            <a:ext cx="619385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/>
              <a:t>Raw Workflow Data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55EDD90-04FB-42E9-ABAD-AFBDAB37E6EF}"/>
              </a:ext>
            </a:extLst>
          </p:cNvPr>
          <p:cNvSpPr txBox="1"/>
          <p:nvPr/>
        </p:nvSpPr>
        <p:spPr>
          <a:xfrm>
            <a:off x="5947726" y="60725"/>
            <a:ext cx="319957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u="sng" dirty="0"/>
              <a:t>Project DPP: EHR and Workflow Data Curation Pipeline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23077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e2d236-7d6b-45a5-91f3-78346785ea1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001B727DE50429AEE0FCECF63BC51" ma:contentTypeVersion="14" ma:contentTypeDescription="Create a new document." ma:contentTypeScope="" ma:versionID="ba42c850a59f1bdcdeb36903bbfba4f2">
  <xsd:schema xmlns:xsd="http://www.w3.org/2001/XMLSchema" xmlns:xs="http://www.w3.org/2001/XMLSchema" xmlns:p="http://schemas.microsoft.com/office/2006/metadata/properties" xmlns:ns3="80dcf2d8-23bd-4b78-a1b4-1d766a97a538" xmlns:ns4="61e2d236-7d6b-45a5-91f3-78346785ea18" targetNamespace="http://schemas.microsoft.com/office/2006/metadata/properties" ma:root="true" ma:fieldsID="ad199ee48a2cf95857b3e67748b68d60" ns3:_="" ns4:_="">
    <xsd:import namespace="80dcf2d8-23bd-4b78-a1b4-1d766a97a538"/>
    <xsd:import namespace="61e2d236-7d6b-45a5-91f3-78346785ea1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dcf2d8-23bd-4b78-a1b4-1d766a97a53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e2d236-7d6b-45a5-91f3-78346785ea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BC87DE-46D7-43BF-AE4B-1BDFDA2DA0AE}">
  <ds:schemaRefs>
    <ds:schemaRef ds:uri="80dcf2d8-23bd-4b78-a1b4-1d766a97a538"/>
    <ds:schemaRef ds:uri="http://purl.org/dc/elements/1.1/"/>
    <ds:schemaRef ds:uri="http://www.w3.org/XML/1998/namespace"/>
    <ds:schemaRef ds:uri="61e2d236-7d6b-45a5-91f3-78346785ea18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93E342A-6576-467E-88FD-DCA1372D7B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D9F549-95F7-466B-979C-926B6DF0F6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dcf2d8-23bd-4b78-a1b4-1d766a97a538"/>
    <ds:schemaRef ds:uri="61e2d236-7d6b-45a5-91f3-78346785ea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256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Banks</dc:creator>
  <cp:lastModifiedBy>Anthony Banks</cp:lastModifiedBy>
  <cp:revision>7</cp:revision>
  <dcterms:created xsi:type="dcterms:W3CDTF">2023-03-22T20:10:44Z</dcterms:created>
  <dcterms:modified xsi:type="dcterms:W3CDTF">2023-03-24T18:13:19Z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0x0101001DB001B727DE50429AEE0FCECF63BC51</vt:lpwstr>
  </property>
</Properties>
</file>