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43891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>
        <p:scale>
          <a:sx n="45" d="100"/>
          <a:sy n="45" d="100"/>
        </p:scale>
        <p:origin x="-1116" y="30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nks" userId="001045b5-28bd-408b-a27a-b226e2484c6d" providerId="ADAL" clId="{F360A61D-659E-44B6-B956-67B420493FD7}"/>
    <pc:docChg chg="undo custSel modSld">
      <pc:chgData name="Tony Banks" userId="001045b5-28bd-408b-a27a-b226e2484c6d" providerId="ADAL" clId="{F360A61D-659E-44B6-B956-67B420493FD7}" dt="2023-03-22T20:46:42.219" v="139" actId="1076"/>
      <pc:docMkLst>
        <pc:docMk/>
      </pc:docMkLst>
      <pc:sldChg chg="addSp delSp modSp">
        <pc:chgData name="Tony Banks" userId="001045b5-28bd-408b-a27a-b226e2484c6d" providerId="ADAL" clId="{F360A61D-659E-44B6-B956-67B420493FD7}" dt="2023-03-22T20:46:42.219" v="139" actId="1076"/>
        <pc:sldMkLst>
          <pc:docMk/>
          <pc:sldMk cId="2230776592" sldId="256"/>
        </pc:sldMkLst>
        <pc:spChg chg="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4" creationId="{3E074120-30A3-4E3A-8E70-508368B1A661}"/>
          </ac:spMkLst>
        </pc:spChg>
        <pc:spChg chg="mod">
          <ac:chgData name="Tony Banks" userId="001045b5-28bd-408b-a27a-b226e2484c6d" providerId="ADAL" clId="{F360A61D-659E-44B6-B956-67B420493FD7}" dt="2023-03-22T20:28:13.807" v="5" actId="114"/>
          <ac:spMkLst>
            <pc:docMk/>
            <pc:sldMk cId="2230776592" sldId="256"/>
            <ac:spMk id="6" creationId="{93A75003-E1D0-49C7-B87D-F66E535F5EAB}"/>
          </ac:spMkLst>
        </pc:spChg>
        <pc:spChg chg="mod">
          <ac:chgData name="Tony Banks" userId="001045b5-28bd-408b-a27a-b226e2484c6d" providerId="ADAL" clId="{F360A61D-659E-44B6-B956-67B420493FD7}" dt="2023-03-22T20:27:00.257" v="0" actId="1076"/>
          <ac:spMkLst>
            <pc:docMk/>
            <pc:sldMk cId="2230776592" sldId="256"/>
            <ac:spMk id="7" creationId="{0E0FA96A-9DE4-4F97-BBBD-86BA6F487C8B}"/>
          </ac:spMkLst>
        </pc:spChg>
        <pc:spChg chg="mod">
          <ac:chgData name="Tony Banks" userId="001045b5-28bd-408b-a27a-b226e2484c6d" providerId="ADAL" clId="{F360A61D-659E-44B6-B956-67B420493FD7}" dt="2023-03-22T20:28:17.005" v="6" actId="114"/>
          <ac:spMkLst>
            <pc:docMk/>
            <pc:sldMk cId="2230776592" sldId="256"/>
            <ac:spMk id="10" creationId="{3268CB30-E976-4FE2-B2B7-6151D71EB704}"/>
          </ac:spMkLst>
        </pc:spChg>
        <pc:spChg chg="mod">
          <ac:chgData name="Tony Banks" userId="001045b5-28bd-408b-a27a-b226e2484c6d" providerId="ADAL" clId="{F360A61D-659E-44B6-B956-67B420493FD7}" dt="2023-03-22T20:45:49.140" v="136" actId="1076"/>
          <ac:spMkLst>
            <pc:docMk/>
            <pc:sldMk cId="2230776592" sldId="256"/>
            <ac:spMk id="18" creationId="{8C082C2D-FEA3-4978-B1A1-CB160983729E}"/>
          </ac:spMkLst>
        </pc:spChg>
        <pc:spChg chg="mod">
          <ac:chgData name="Tony Banks" userId="001045b5-28bd-408b-a27a-b226e2484c6d" providerId="ADAL" clId="{F360A61D-659E-44B6-B956-67B420493FD7}" dt="2023-03-22T20:45:43.280" v="133" actId="1076"/>
          <ac:spMkLst>
            <pc:docMk/>
            <pc:sldMk cId="2230776592" sldId="256"/>
            <ac:spMk id="22" creationId="{E1FF8FE8-DA14-4624-ABD4-F74AB0203970}"/>
          </ac:spMkLst>
        </pc:spChg>
        <pc:spChg chg="mod">
          <ac:chgData name="Tony Banks" userId="001045b5-28bd-408b-a27a-b226e2484c6d" providerId="ADAL" clId="{F360A61D-659E-44B6-B956-67B420493FD7}" dt="2023-03-22T20:45:00.445" v="127" actId="1076"/>
          <ac:spMkLst>
            <pc:docMk/>
            <pc:sldMk cId="2230776592" sldId="256"/>
            <ac:spMk id="34" creationId="{E7C8C7A8-D367-4ED2-9648-7A9B787CF573}"/>
          </ac:spMkLst>
        </pc:spChg>
        <pc:spChg chg="mod">
          <ac:chgData name="Tony Banks" userId="001045b5-28bd-408b-a27a-b226e2484c6d" providerId="ADAL" clId="{F360A61D-659E-44B6-B956-67B420493FD7}" dt="2023-03-22T20:45:00.445" v="127" actId="1076"/>
          <ac:spMkLst>
            <pc:docMk/>
            <pc:sldMk cId="2230776592" sldId="256"/>
            <ac:spMk id="48" creationId="{4D3D20F0-253D-400E-896C-9D7497221612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78" creationId="{7DD85D11-ACA1-41BB-8B9E-1FC1F42CB673}"/>
          </ac:spMkLst>
        </pc:spChg>
        <pc:spChg chg="add del mod">
          <ac:chgData name="Tony Banks" userId="001045b5-28bd-408b-a27a-b226e2484c6d" providerId="ADAL" clId="{F360A61D-659E-44B6-B956-67B420493FD7}" dt="2023-03-22T20:28:48.358" v="14" actId="478"/>
          <ac:spMkLst>
            <pc:docMk/>
            <pc:sldMk cId="2230776592" sldId="256"/>
            <ac:spMk id="79" creationId="{0805E81E-90A6-4743-B546-238564A6DE29}"/>
          </ac:spMkLst>
        </pc:spChg>
        <pc:spChg chg="add del">
          <ac:chgData name="Tony Banks" userId="001045b5-28bd-408b-a27a-b226e2484c6d" providerId="ADAL" clId="{F360A61D-659E-44B6-B956-67B420493FD7}" dt="2023-03-22T20:29:14.101" v="16"/>
          <ac:spMkLst>
            <pc:docMk/>
            <pc:sldMk cId="2230776592" sldId="256"/>
            <ac:spMk id="80" creationId="{D0792817-5537-4530-A040-1E2B72EF739D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81" creationId="{018A7C4C-BC44-4FCB-AAD7-8E21CD85F0EA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82" creationId="{55B7D77A-4719-460F-89E3-E1673C09548D}"/>
          </ac:spMkLst>
        </pc:spChg>
        <pc:spChg chg="add mod">
          <ac:chgData name="Tony Banks" userId="001045b5-28bd-408b-a27a-b226e2484c6d" providerId="ADAL" clId="{F360A61D-659E-44B6-B956-67B420493FD7}" dt="2023-03-22T20:46:42.219" v="139" actId="1076"/>
          <ac:spMkLst>
            <pc:docMk/>
            <pc:sldMk cId="2230776592" sldId="256"/>
            <ac:spMk id="87" creationId="{14A75F8F-A546-49D9-8650-DE871CEC5985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92" creationId="{E9405B30-C01D-4836-803E-018EF6FA147F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95" creationId="{C478511E-F4BB-4E37-9A3C-70F7EF8CF0E2}"/>
          </ac:spMkLst>
        </pc:spChg>
        <pc:spChg chg="add mod">
          <ac:chgData name="Tony Banks" userId="001045b5-28bd-408b-a27a-b226e2484c6d" providerId="ADAL" clId="{F360A61D-659E-44B6-B956-67B420493FD7}" dt="2023-03-22T20:46:32.168" v="138" actId="1076"/>
          <ac:spMkLst>
            <pc:docMk/>
            <pc:sldMk cId="2230776592" sldId="256"/>
            <ac:spMk id="96" creationId="{92F43810-188A-4BB8-AC53-729FD63BC4A2}"/>
          </ac:spMkLst>
        </pc:spChg>
        <pc:spChg chg="add mod">
          <ac:chgData name="Tony Banks" userId="001045b5-28bd-408b-a27a-b226e2484c6d" providerId="ADAL" clId="{F360A61D-659E-44B6-B956-67B420493FD7}" dt="2023-03-22T20:45:33.073" v="132" actId="1076"/>
          <ac:spMkLst>
            <pc:docMk/>
            <pc:sldMk cId="2230776592" sldId="256"/>
            <ac:spMk id="179" creationId="{750A8253-F728-4948-BE38-D56F0F0253B2}"/>
          </ac:spMkLst>
        </pc:spChg>
        <pc:spChg chg="add mod">
          <ac:chgData name="Tony Banks" userId="001045b5-28bd-408b-a27a-b226e2484c6d" providerId="ADAL" clId="{F360A61D-659E-44B6-B956-67B420493FD7}" dt="2023-03-22T20:45:33.073" v="132" actId="1076"/>
          <ac:spMkLst>
            <pc:docMk/>
            <pc:sldMk cId="2230776592" sldId="256"/>
            <ac:spMk id="195" creationId="{5703A322-FC69-4FBC-8359-953683F8622A}"/>
          </ac:spMkLst>
        </pc:spChg>
        <pc:spChg chg="add mod">
          <ac:chgData name="Tony Banks" userId="001045b5-28bd-408b-a27a-b226e2484c6d" providerId="ADAL" clId="{F360A61D-659E-44B6-B956-67B420493FD7}" dt="2023-03-22T20:45:33.073" v="132" actId="1076"/>
          <ac:spMkLst>
            <pc:docMk/>
            <pc:sldMk cId="2230776592" sldId="256"/>
            <ac:spMk id="199" creationId="{869900E4-2240-44E2-96AE-20BC4C6A643B}"/>
          </ac:spMkLst>
        </pc:spChg>
        <pc:cxnChg chg="mod">
          <ac:chgData name="Tony Banks" userId="001045b5-28bd-408b-a27a-b226e2484c6d" providerId="ADAL" clId="{F360A61D-659E-44B6-B956-67B420493FD7}" dt="2023-03-22T20:27:00.257" v="0" actId="1076"/>
          <ac:cxnSpMkLst>
            <pc:docMk/>
            <pc:sldMk cId="2230776592" sldId="256"/>
            <ac:cxnSpMk id="9" creationId="{69F4129E-0689-4FF5-9B38-2180F126BCDC}"/>
          </ac:cxnSpMkLst>
        </pc:cxnChg>
        <pc:cxnChg chg="mod">
          <ac:chgData name="Tony Banks" userId="001045b5-28bd-408b-a27a-b226e2484c6d" providerId="ADAL" clId="{F360A61D-659E-44B6-B956-67B420493FD7}" dt="2023-03-22T20:27:00.257" v="0" actId="1076"/>
          <ac:cxnSpMkLst>
            <pc:docMk/>
            <pc:sldMk cId="2230776592" sldId="256"/>
            <ac:cxnSpMk id="14" creationId="{CD663243-4A75-4BF4-B3A7-23C35252BA97}"/>
          </ac:cxnSpMkLst>
        </pc:cxnChg>
        <pc:cxnChg chg="mod">
          <ac:chgData name="Tony Banks" userId="001045b5-28bd-408b-a27a-b226e2484c6d" providerId="ADAL" clId="{F360A61D-659E-44B6-B956-67B420493FD7}" dt="2023-03-22T20:45:49.140" v="136" actId="1076"/>
          <ac:cxnSpMkLst>
            <pc:docMk/>
            <pc:sldMk cId="2230776592" sldId="256"/>
            <ac:cxnSpMk id="20" creationId="{BEC2C41C-B0AE-47EA-B880-850C278006D9}"/>
          </ac:cxnSpMkLst>
        </pc:cxnChg>
        <pc:cxnChg chg="mod">
          <ac:chgData name="Tony Banks" userId="001045b5-28bd-408b-a27a-b226e2484c6d" providerId="ADAL" clId="{F360A61D-659E-44B6-B956-67B420493FD7}" dt="2023-03-22T20:45:49.140" v="136" actId="1076"/>
          <ac:cxnSpMkLst>
            <pc:docMk/>
            <pc:sldMk cId="2230776592" sldId="256"/>
            <ac:cxnSpMk id="25" creationId="{CBD15347-6524-4F76-9EC2-DA041BC0E92B}"/>
          </ac:cxnSpMkLst>
        </pc:cxnChg>
        <pc:cxnChg chg="mod">
          <ac:chgData name="Tony Banks" userId="001045b5-28bd-408b-a27a-b226e2484c6d" providerId="ADAL" clId="{F360A61D-659E-44B6-B956-67B420493FD7}" dt="2023-03-22T20:45:49.140" v="136" actId="1076"/>
          <ac:cxnSpMkLst>
            <pc:docMk/>
            <pc:sldMk cId="2230776592" sldId="256"/>
            <ac:cxnSpMk id="29" creationId="{61964E63-A2A4-491E-B755-604D1A7EB6A0}"/>
          </ac:cxnSpMkLst>
        </pc:cxnChg>
        <pc:cxnChg chg="mod">
          <ac:chgData name="Tony Banks" userId="001045b5-28bd-408b-a27a-b226e2484c6d" providerId="ADAL" clId="{F360A61D-659E-44B6-B956-67B420493FD7}" dt="2023-03-22T20:45:43.280" v="133" actId="1076"/>
          <ac:cxnSpMkLst>
            <pc:docMk/>
            <pc:sldMk cId="2230776592" sldId="256"/>
            <ac:cxnSpMk id="31" creationId="{58A7D318-CC8F-415D-A11A-CD476C4C7230}"/>
          </ac:cxnSpMkLst>
        </pc:cxnChg>
        <pc:cxnChg chg="mod">
          <ac:chgData name="Tony Banks" userId="001045b5-28bd-408b-a27a-b226e2484c6d" providerId="ADAL" clId="{F360A61D-659E-44B6-B956-67B420493FD7}" dt="2023-03-22T20:45:43.280" v="133" actId="1076"/>
          <ac:cxnSpMkLst>
            <pc:docMk/>
            <pc:sldMk cId="2230776592" sldId="256"/>
            <ac:cxnSpMk id="33" creationId="{0B0EDC1E-E596-4F82-8A6A-E60D957F2C13}"/>
          </ac:cxnSpMkLst>
        </pc:cxnChg>
        <pc:cxnChg chg="mod">
          <ac:chgData name="Tony Banks" userId="001045b5-28bd-408b-a27a-b226e2484c6d" providerId="ADAL" clId="{F360A61D-659E-44B6-B956-67B420493FD7}" dt="2023-03-22T20:45:00.445" v="127" actId="1076"/>
          <ac:cxnSpMkLst>
            <pc:docMk/>
            <pc:sldMk cId="2230776592" sldId="256"/>
            <ac:cxnSpMk id="36" creationId="{EB925E1F-DE67-4399-B2DC-59D9814C3667}"/>
          </ac:cxnSpMkLst>
        </pc:cxnChg>
        <pc:cxnChg chg="mod">
          <ac:chgData name="Tony Banks" userId="001045b5-28bd-408b-a27a-b226e2484c6d" providerId="ADAL" clId="{F360A61D-659E-44B6-B956-67B420493FD7}" dt="2023-03-22T20:45:00.445" v="127" actId="1076"/>
          <ac:cxnSpMkLst>
            <pc:docMk/>
            <pc:sldMk cId="2230776592" sldId="256"/>
            <ac:cxnSpMk id="41" creationId="{4FFE4EC8-BC00-4505-8B53-0FB892F8FE40}"/>
          </ac:cxnSpMkLst>
        </pc:cxnChg>
        <pc:cxnChg chg="mod">
          <ac:chgData name="Tony Banks" userId="001045b5-28bd-408b-a27a-b226e2484c6d" providerId="ADAL" clId="{F360A61D-659E-44B6-B956-67B420493FD7}" dt="2023-03-22T20:45:00.445" v="127" actId="1076"/>
          <ac:cxnSpMkLst>
            <pc:docMk/>
            <pc:sldMk cId="2230776592" sldId="256"/>
            <ac:cxnSpMk id="50" creationId="{E550E024-3E66-4485-AFCE-A830FC1756CD}"/>
          </ac:cxnSpMkLst>
        </pc:cxnChg>
        <pc:cxnChg chg="mod">
          <ac:chgData name="Tony Banks" userId="001045b5-28bd-408b-a27a-b226e2484c6d" providerId="ADAL" clId="{F360A61D-659E-44B6-B956-67B420493FD7}" dt="2023-03-22T20:45:00.445" v="127" actId="1076"/>
          <ac:cxnSpMkLst>
            <pc:docMk/>
            <pc:sldMk cId="2230776592" sldId="256"/>
            <ac:cxnSpMk id="52" creationId="{2823574E-8217-47FB-B53C-EB1633DDA91A}"/>
          </ac:cxnSpMkLst>
        </pc:cxnChg>
        <pc:cxnChg chg="add del mod">
          <ac:chgData name="Tony Banks" userId="001045b5-28bd-408b-a27a-b226e2484c6d" providerId="ADAL" clId="{F360A61D-659E-44B6-B956-67B420493FD7}" dt="2023-03-22T20:30:31.404" v="37" actId="478"/>
          <ac:cxnSpMkLst>
            <pc:docMk/>
            <pc:sldMk cId="2230776592" sldId="256"/>
            <ac:cxnSpMk id="84" creationId="{86FA6C15-AC30-476B-B3CD-88986E872581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86" creationId="{2AADD381-E8BE-4536-A94E-2EF2C2F970EB}"/>
          </ac:cxnSpMkLst>
        </pc:cxnChg>
        <pc:cxnChg chg="add mod">
          <ac:chgData name="Tony Banks" userId="001045b5-28bd-408b-a27a-b226e2484c6d" providerId="ADAL" clId="{F360A61D-659E-44B6-B956-67B420493FD7}" dt="2023-03-22T20:46:42.219" v="139" actId="1076"/>
          <ac:cxnSpMkLst>
            <pc:docMk/>
            <pc:sldMk cId="2230776592" sldId="256"/>
            <ac:cxnSpMk id="91" creationId="{F5ABE395-4662-4337-A6B9-8919D9E4ABD7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94" creationId="{13C19B29-6850-4A77-A46C-35C08B71EB0C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98" creationId="{50B006F7-12D8-4920-B56C-4E7BCEC83FB1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01" creationId="{CEB4C464-2C6C-4208-8A96-2BD6708E0869}"/>
          </ac:cxnSpMkLst>
        </pc:cxnChg>
        <pc:cxnChg chg="add mod">
          <ac:chgData name="Tony Banks" userId="001045b5-28bd-408b-a27a-b226e2484c6d" providerId="ADAL" clId="{F360A61D-659E-44B6-B956-67B420493FD7}" dt="2023-03-22T20:46:42.219" v="139" actId="1076"/>
          <ac:cxnSpMkLst>
            <pc:docMk/>
            <pc:sldMk cId="2230776592" sldId="256"/>
            <ac:cxnSpMk id="103" creationId="{2E28D707-B673-43C1-870E-2CB2A7D67520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05" creationId="{C6C87B88-406B-4203-8BED-C2AA403025E9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07" creationId="{A1254AD1-05EC-4D0C-80A8-B65F43841F10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50" creationId="{97456B1A-86F2-415B-9ACB-F871251E7B4C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52" creationId="{167BE813-B2C7-4B90-B4A4-BC078EF1F6DF}"/>
          </ac:cxnSpMkLst>
        </pc:cxnChg>
        <pc:cxnChg chg="add mod">
          <ac:chgData name="Tony Banks" userId="001045b5-28bd-408b-a27a-b226e2484c6d" providerId="ADAL" clId="{F360A61D-659E-44B6-B956-67B420493FD7}" dt="2023-03-22T20:45:49.140" v="136" actId="1076"/>
          <ac:cxnSpMkLst>
            <pc:docMk/>
            <pc:sldMk cId="2230776592" sldId="256"/>
            <ac:cxnSpMk id="181" creationId="{780F5CC4-F4E1-4AFF-AAF9-15D81AF4413B}"/>
          </ac:cxnSpMkLst>
        </pc:cxnChg>
        <pc:cxnChg chg="add mod">
          <ac:chgData name="Tony Banks" userId="001045b5-28bd-408b-a27a-b226e2484c6d" providerId="ADAL" clId="{F360A61D-659E-44B6-B956-67B420493FD7}" dt="2023-03-22T20:45:43.280" v="133" actId="1076"/>
          <ac:cxnSpMkLst>
            <pc:docMk/>
            <pc:sldMk cId="2230776592" sldId="256"/>
            <ac:cxnSpMk id="183" creationId="{59359A6F-2A48-46E9-AB8D-BDDEC020B3FB}"/>
          </ac:cxnSpMkLst>
        </pc:cxnChg>
        <pc:cxnChg chg="add mod">
          <ac:chgData name="Tony Banks" userId="001045b5-28bd-408b-a27a-b226e2484c6d" providerId="ADAL" clId="{F360A61D-659E-44B6-B956-67B420493FD7}" dt="2023-03-22T20:45:33.073" v="132" actId="1076"/>
          <ac:cxnSpMkLst>
            <pc:docMk/>
            <pc:sldMk cId="2230776592" sldId="256"/>
            <ac:cxnSpMk id="185" creationId="{24D24FD2-B022-4B49-A0D8-426F097CB90E}"/>
          </ac:cxnSpMkLst>
        </pc:cxnChg>
        <pc:cxnChg chg="add mod">
          <ac:chgData name="Tony Banks" userId="001045b5-28bd-408b-a27a-b226e2484c6d" providerId="ADAL" clId="{F360A61D-659E-44B6-B956-67B420493FD7}" dt="2023-03-22T20:45:33.073" v="132" actId="1076"/>
          <ac:cxnSpMkLst>
            <pc:docMk/>
            <pc:sldMk cId="2230776592" sldId="256"/>
            <ac:cxnSpMk id="187" creationId="{B506B7C9-430B-49E5-B643-F080D511FCB9}"/>
          </ac:cxnSpMkLst>
        </pc:cxnChg>
        <pc:cxnChg chg="add mod">
          <ac:chgData name="Tony Banks" userId="001045b5-28bd-408b-a27a-b226e2484c6d" providerId="ADAL" clId="{F360A61D-659E-44B6-B956-67B420493FD7}" dt="2023-03-22T20:46:32.168" v="138" actId="1076"/>
          <ac:cxnSpMkLst>
            <pc:docMk/>
            <pc:sldMk cId="2230776592" sldId="256"/>
            <ac:cxnSpMk id="189" creationId="{CEE1F047-C191-4BF2-BEED-C8C7C4F0455B}"/>
          </ac:cxnSpMkLst>
        </pc:cxnChg>
        <pc:cxnChg chg="add mod">
          <ac:chgData name="Tony Banks" userId="001045b5-28bd-408b-a27a-b226e2484c6d" providerId="ADAL" clId="{F360A61D-659E-44B6-B956-67B420493FD7}" dt="2023-03-22T20:45:33.073" v="132" actId="1076"/>
          <ac:cxnSpMkLst>
            <pc:docMk/>
            <pc:sldMk cId="2230776592" sldId="256"/>
            <ac:cxnSpMk id="197" creationId="{48B7DDA0-B66A-4F11-871D-9DEA77993839}"/>
          </ac:cxnSpMkLst>
        </pc:cxnChg>
        <pc:cxnChg chg="add mod">
          <ac:chgData name="Tony Banks" userId="001045b5-28bd-408b-a27a-b226e2484c6d" providerId="ADAL" clId="{F360A61D-659E-44B6-B956-67B420493FD7}" dt="2023-03-22T20:45:33.073" v="132" actId="1076"/>
          <ac:cxnSpMkLst>
            <pc:docMk/>
            <pc:sldMk cId="2230776592" sldId="256"/>
            <ac:cxnSpMk id="201" creationId="{4E7171C7-6F06-4189-B55C-72B1012E2D28}"/>
          </ac:cxnSpMkLst>
        </pc:cxnChg>
        <pc:cxnChg chg="add mod">
          <ac:chgData name="Tony Banks" userId="001045b5-28bd-408b-a27a-b226e2484c6d" providerId="ADAL" clId="{F360A61D-659E-44B6-B956-67B420493FD7}" dt="2023-03-22T20:45:33.073" v="132" actId="1076"/>
          <ac:cxnSpMkLst>
            <pc:docMk/>
            <pc:sldMk cId="2230776592" sldId="256"/>
            <ac:cxnSpMk id="203" creationId="{EDA1BADC-D038-4F42-A854-94BBF0A8AC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48A6-2349-4657-B4DD-7DDC6B93BA3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74120-30A3-4E3A-8E70-508368B1A661}"/>
              </a:ext>
            </a:extLst>
          </p:cNvPr>
          <p:cNvSpPr txBox="1"/>
          <p:nvPr/>
        </p:nvSpPr>
        <p:spPr>
          <a:xfrm>
            <a:off x="35159117" y="6101692"/>
            <a:ext cx="4305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</a:t>
            </a:r>
            <a:r>
              <a:rPr lang="en-US" dirty="0" err="1"/>
              <a:t>CREATE_analyst_convert_to_AmDenv.sql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75003-E1D0-49C7-B87D-F66E535F5EAB}"/>
              </a:ext>
            </a:extLst>
          </p:cNvPr>
          <p:cNvSpPr txBox="1"/>
          <p:nvPr/>
        </p:nvSpPr>
        <p:spPr>
          <a:xfrm>
            <a:off x="4031226" y="2420900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B-</a:t>
            </a:r>
            <a:r>
              <a:rPr lang="en-US" dirty="0" err="1"/>
              <a:t>Loading_EHR_data_into_SQL_database.R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A96A-9DE4-4F97-BBBD-86BA6F487C8B}"/>
              </a:ext>
            </a:extLst>
          </p:cNvPr>
          <p:cNvSpPr txBox="1"/>
          <p:nvPr/>
        </p:nvSpPr>
        <p:spPr>
          <a:xfrm>
            <a:off x="4031226" y="935000"/>
            <a:ext cx="45339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EHR Data Pull / Box folder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F4129E-0689-4FF5-9B38-2180F126BCD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298176" y="1304332"/>
            <a:ext cx="0" cy="11165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68CB30-E976-4FE2-B2B7-6151D71EB704}"/>
              </a:ext>
            </a:extLst>
          </p:cNvPr>
          <p:cNvSpPr txBox="1"/>
          <p:nvPr/>
        </p:nvSpPr>
        <p:spPr>
          <a:xfrm>
            <a:off x="11115444" y="3320538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C-</a:t>
            </a:r>
            <a:r>
              <a:rPr lang="en-US" dirty="0" err="1"/>
              <a:t>CREATE_analyst_crosswalk_uid_to_MRN.sql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663243-4A75-4BF4-B3A7-23C35252BA9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298176" y="2790232"/>
            <a:ext cx="7084218" cy="5303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82C2D-FEA3-4978-B1A1-CB160983729E}"/>
              </a:ext>
            </a:extLst>
          </p:cNvPr>
          <p:cNvSpPr txBox="1"/>
          <p:nvPr/>
        </p:nvSpPr>
        <p:spPr>
          <a:xfrm>
            <a:off x="13382394" y="7782179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D-</a:t>
            </a:r>
            <a:r>
              <a:rPr lang="en-US" dirty="0" err="1"/>
              <a:t>CREATE_analyst_EHR_Race_tall.sql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2C41C-B0AE-47EA-B880-850C278006D9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13382394" y="3689870"/>
            <a:ext cx="2266950" cy="40923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F8FE8-DA14-4624-ABD4-F74AB0203970}"/>
              </a:ext>
            </a:extLst>
          </p:cNvPr>
          <p:cNvSpPr txBox="1"/>
          <p:nvPr/>
        </p:nvSpPr>
        <p:spPr>
          <a:xfrm>
            <a:off x="10596034" y="9000783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E-</a:t>
            </a:r>
            <a:r>
              <a:rPr lang="en-US" dirty="0" err="1"/>
              <a:t>CREATE_analyst_EHR_demographics.sql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D15347-6524-4F76-9EC2-DA041BC0E92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298176" y="2790232"/>
            <a:ext cx="9351168" cy="499194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64E63-A2A4-491E-B755-604D1A7EB6A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12862984" y="8151511"/>
            <a:ext cx="2786360" cy="8492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A7D318-CC8F-415D-A11A-CD476C4C7230}"/>
              </a:ext>
            </a:extLst>
          </p:cNvPr>
          <p:cNvCxnSpPr>
            <a:stCxn id="6" idx="2"/>
            <a:endCxn id="22" idx="0"/>
          </p:cNvCxnSpPr>
          <p:nvPr/>
        </p:nvCxnSpPr>
        <p:spPr>
          <a:xfrm>
            <a:off x="6298176" y="2790232"/>
            <a:ext cx="6564808" cy="62105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EDC1E-E596-4F82-8A6A-E60D957F2C13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flipH="1">
            <a:off x="12862984" y="3689870"/>
            <a:ext cx="519410" cy="53109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C8C7A8-D367-4ED2-9648-7A9B787CF573}"/>
              </a:ext>
            </a:extLst>
          </p:cNvPr>
          <p:cNvSpPr txBox="1"/>
          <p:nvPr/>
        </p:nvSpPr>
        <p:spPr>
          <a:xfrm>
            <a:off x="180513" y="8983405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F-</a:t>
            </a:r>
            <a:r>
              <a:rPr lang="en-US" dirty="0" err="1"/>
              <a:t>CREATE_analyst_EHR_encounters.sql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925E1F-DE67-4399-B2DC-59D9814C3667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flipH="1">
            <a:off x="2447463" y="2790232"/>
            <a:ext cx="3850713" cy="61931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FE4EC8-BC00-4505-8B53-0FB892F8FE40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 flipH="1">
            <a:off x="2447463" y="3689870"/>
            <a:ext cx="10934931" cy="52935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3D20F0-253D-400E-896C-9D7497221612}"/>
              </a:ext>
            </a:extLst>
          </p:cNvPr>
          <p:cNvSpPr txBox="1"/>
          <p:nvPr/>
        </p:nvSpPr>
        <p:spPr>
          <a:xfrm>
            <a:off x="5617808" y="8983405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G-</a:t>
            </a:r>
            <a:r>
              <a:rPr lang="en-US" dirty="0" err="1"/>
              <a:t>CREATE_EHR_pt_prob_list.sql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0E024-3E66-4485-AFCE-A830FC1756CD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 flipH="1">
            <a:off x="7884758" y="3689870"/>
            <a:ext cx="5497636" cy="52935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23574E-8217-47FB-B53C-EB1633DDA91A}"/>
              </a:ext>
            </a:extLst>
          </p:cNvPr>
          <p:cNvCxnSpPr>
            <a:stCxn id="6" idx="2"/>
            <a:endCxn id="48" idx="0"/>
          </p:cNvCxnSpPr>
          <p:nvPr/>
        </p:nvCxnSpPr>
        <p:spPr>
          <a:xfrm>
            <a:off x="6298176" y="2790232"/>
            <a:ext cx="1586582" cy="619317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DD85D11-ACA1-41BB-8B9E-1FC1F42CB673}"/>
              </a:ext>
            </a:extLst>
          </p:cNvPr>
          <p:cNvSpPr txBox="1"/>
          <p:nvPr/>
        </p:nvSpPr>
        <p:spPr>
          <a:xfrm>
            <a:off x="29992394" y="6113793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H-</a:t>
            </a:r>
            <a:r>
              <a:rPr lang="en-US" dirty="0" err="1"/>
              <a:t>CREATE_analyst_workflow_data_tall.sql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8A7C4C-BC44-4FCB-AAD7-8E21CD85F0EA}"/>
              </a:ext>
            </a:extLst>
          </p:cNvPr>
          <p:cNvSpPr txBox="1"/>
          <p:nvPr/>
        </p:nvSpPr>
        <p:spPr>
          <a:xfrm>
            <a:off x="18694922" y="5205515"/>
            <a:ext cx="47834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I-</a:t>
            </a:r>
            <a:r>
              <a:rPr lang="en-US" dirty="0" err="1"/>
              <a:t>CREATE_analyst_textmessages_tall.sql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B7D77A-4719-460F-89E3-E1673C09548D}"/>
              </a:ext>
            </a:extLst>
          </p:cNvPr>
          <p:cNvSpPr txBox="1"/>
          <p:nvPr/>
        </p:nvSpPr>
        <p:spPr>
          <a:xfrm>
            <a:off x="18694922" y="6101692"/>
            <a:ext cx="47834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J-</a:t>
            </a:r>
            <a:r>
              <a:rPr lang="en-US" dirty="0" err="1"/>
              <a:t>CREATE_analyst_tm_responses_wide.sql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AADD381-E8BE-4536-A94E-2EF2C2F970EB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1086639" y="5574847"/>
            <a:ext cx="0" cy="5268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4A75F8F-A546-49D9-8650-DE871CEC5985}"/>
              </a:ext>
            </a:extLst>
          </p:cNvPr>
          <p:cNvSpPr txBox="1"/>
          <p:nvPr/>
        </p:nvSpPr>
        <p:spPr>
          <a:xfrm>
            <a:off x="18694922" y="6947639"/>
            <a:ext cx="47834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K-</a:t>
            </a:r>
            <a:r>
              <a:rPr lang="en-US" dirty="0" err="1"/>
              <a:t>CREATE_analyst_tm_response_summarized.sql</a:t>
            </a:r>
            <a:r>
              <a:rPr lang="en-US" dirty="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ABE395-4662-4337-A6B9-8919D9E4ABD7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21086639" y="6471024"/>
            <a:ext cx="0" cy="4766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9405B30-C01D-4836-803E-018EF6FA147F}"/>
              </a:ext>
            </a:extLst>
          </p:cNvPr>
          <p:cNvSpPr txBox="1"/>
          <p:nvPr/>
        </p:nvSpPr>
        <p:spPr>
          <a:xfrm>
            <a:off x="24596656" y="5156884"/>
            <a:ext cx="47834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L-</a:t>
            </a:r>
            <a:r>
              <a:rPr lang="en-US" dirty="0" err="1"/>
              <a:t>CREATE_analyst_maps_calls_tall.sql</a:t>
            </a: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19B29-6850-4A77-A46C-35C08B71EB0C}"/>
              </a:ext>
            </a:extLst>
          </p:cNvPr>
          <p:cNvCxnSpPr>
            <a:cxnSpLocks/>
            <a:stCxn id="10" idx="2"/>
            <a:endCxn id="92" idx="0"/>
          </p:cNvCxnSpPr>
          <p:nvPr/>
        </p:nvCxnSpPr>
        <p:spPr>
          <a:xfrm>
            <a:off x="13382394" y="3689870"/>
            <a:ext cx="13605979" cy="14670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478511E-F4BB-4E37-9A3C-70F7EF8CF0E2}"/>
              </a:ext>
            </a:extLst>
          </p:cNvPr>
          <p:cNvSpPr txBox="1"/>
          <p:nvPr/>
        </p:nvSpPr>
        <p:spPr>
          <a:xfrm>
            <a:off x="24596656" y="6098629"/>
            <a:ext cx="478343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M-</a:t>
            </a:r>
            <a:r>
              <a:rPr lang="en-US" dirty="0" err="1"/>
              <a:t>CREATE_analyst_mapsCalls_outcomes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F43810-188A-4BB8-AC53-729FD63BC4A2}"/>
              </a:ext>
            </a:extLst>
          </p:cNvPr>
          <p:cNvSpPr txBox="1"/>
          <p:nvPr/>
        </p:nvSpPr>
        <p:spPr>
          <a:xfrm>
            <a:off x="18601001" y="9000783"/>
            <a:ext cx="497127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N-CREATE_analyst_wide_outcomes_4_analysis.sql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B006F7-12D8-4920-B56C-4E7BCEC83FB1}"/>
              </a:ext>
            </a:extLst>
          </p:cNvPr>
          <p:cNvCxnSpPr>
            <a:stCxn id="4" idx="2"/>
            <a:endCxn id="96" idx="0"/>
          </p:cNvCxnSpPr>
          <p:nvPr/>
        </p:nvCxnSpPr>
        <p:spPr>
          <a:xfrm flipH="1">
            <a:off x="21086639" y="6471024"/>
            <a:ext cx="16225128" cy="25297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B4C464-2C6C-4208-8A96-2BD6708E0869}"/>
              </a:ext>
            </a:extLst>
          </p:cNvPr>
          <p:cNvCxnSpPr>
            <a:stCxn id="78" idx="2"/>
            <a:endCxn id="96" idx="0"/>
          </p:cNvCxnSpPr>
          <p:nvPr/>
        </p:nvCxnSpPr>
        <p:spPr>
          <a:xfrm flipH="1">
            <a:off x="21086639" y="6483125"/>
            <a:ext cx="11172705" cy="25176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28D707-B673-43C1-870E-2CB2A7D67520}"/>
              </a:ext>
            </a:extLst>
          </p:cNvPr>
          <p:cNvCxnSpPr>
            <a:stCxn id="87" idx="2"/>
            <a:endCxn id="96" idx="0"/>
          </p:cNvCxnSpPr>
          <p:nvPr/>
        </p:nvCxnSpPr>
        <p:spPr>
          <a:xfrm>
            <a:off x="21086639" y="7316971"/>
            <a:ext cx="0" cy="16838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C87B88-406B-4203-8BED-C2AA403025E9}"/>
              </a:ext>
            </a:extLst>
          </p:cNvPr>
          <p:cNvCxnSpPr>
            <a:stCxn id="10" idx="2"/>
            <a:endCxn id="96" idx="0"/>
          </p:cNvCxnSpPr>
          <p:nvPr/>
        </p:nvCxnSpPr>
        <p:spPr>
          <a:xfrm>
            <a:off x="13382394" y="3689870"/>
            <a:ext cx="7704245" cy="53109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254AD1-05EC-4D0C-80A8-B65F43841F10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flipH="1">
            <a:off x="21086639" y="6467961"/>
            <a:ext cx="5901734" cy="253282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7456B1A-86F2-415B-9ACB-F871251E7B4C}"/>
              </a:ext>
            </a:extLst>
          </p:cNvPr>
          <p:cNvCxnSpPr>
            <a:stCxn id="10" idx="2"/>
            <a:endCxn id="81" idx="0"/>
          </p:cNvCxnSpPr>
          <p:nvPr/>
        </p:nvCxnSpPr>
        <p:spPr>
          <a:xfrm>
            <a:off x="13382394" y="3689870"/>
            <a:ext cx="7704245" cy="15156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67BE813-B2C7-4B90-B4A4-BC078EF1F6DF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26988373" y="5526216"/>
            <a:ext cx="0" cy="5724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0A8253-F728-4948-BE38-D56F0F0253B2}"/>
              </a:ext>
            </a:extLst>
          </p:cNvPr>
          <p:cNvSpPr txBox="1"/>
          <p:nvPr/>
        </p:nvSpPr>
        <p:spPr>
          <a:xfrm>
            <a:off x="15167476" y="13764755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O-</a:t>
            </a:r>
            <a:r>
              <a:rPr lang="en-US" dirty="0" err="1"/>
              <a:t>get_curated_data_from_db.R</a:t>
            </a:r>
            <a:endParaRPr lang="en-US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0F5CC4-F4E1-4AFF-AAF9-15D81AF4413B}"/>
              </a:ext>
            </a:extLst>
          </p:cNvPr>
          <p:cNvCxnSpPr>
            <a:stCxn id="18" idx="2"/>
            <a:endCxn id="179" idx="0"/>
          </p:cNvCxnSpPr>
          <p:nvPr/>
        </p:nvCxnSpPr>
        <p:spPr>
          <a:xfrm>
            <a:off x="15649344" y="8151511"/>
            <a:ext cx="1785082" cy="56132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359A6F-2A48-46E9-AB8D-BDDEC020B3FB}"/>
              </a:ext>
            </a:extLst>
          </p:cNvPr>
          <p:cNvCxnSpPr>
            <a:stCxn id="22" idx="2"/>
            <a:endCxn id="179" idx="0"/>
          </p:cNvCxnSpPr>
          <p:nvPr/>
        </p:nvCxnSpPr>
        <p:spPr>
          <a:xfrm>
            <a:off x="12862984" y="9370115"/>
            <a:ext cx="4571442" cy="43946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D24FD2-B022-4B49-A0D8-426F097CB90E}"/>
              </a:ext>
            </a:extLst>
          </p:cNvPr>
          <p:cNvCxnSpPr>
            <a:stCxn id="34" idx="2"/>
            <a:endCxn id="179" idx="0"/>
          </p:cNvCxnSpPr>
          <p:nvPr/>
        </p:nvCxnSpPr>
        <p:spPr>
          <a:xfrm>
            <a:off x="2447463" y="9352737"/>
            <a:ext cx="14986963" cy="44120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506B7C9-430B-49E5-B643-F080D511FCB9}"/>
              </a:ext>
            </a:extLst>
          </p:cNvPr>
          <p:cNvCxnSpPr>
            <a:stCxn id="48" idx="2"/>
            <a:endCxn id="179" idx="0"/>
          </p:cNvCxnSpPr>
          <p:nvPr/>
        </p:nvCxnSpPr>
        <p:spPr>
          <a:xfrm>
            <a:off x="7884758" y="9352737"/>
            <a:ext cx="9549668" cy="44120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EE1F047-C191-4BF2-BEED-C8C7C4F0455B}"/>
              </a:ext>
            </a:extLst>
          </p:cNvPr>
          <p:cNvCxnSpPr>
            <a:stCxn id="96" idx="2"/>
            <a:endCxn id="179" idx="0"/>
          </p:cNvCxnSpPr>
          <p:nvPr/>
        </p:nvCxnSpPr>
        <p:spPr>
          <a:xfrm flipH="1">
            <a:off x="17434426" y="9370115"/>
            <a:ext cx="3652213" cy="43946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703A322-FC69-4FBC-8359-953683F8622A}"/>
              </a:ext>
            </a:extLst>
          </p:cNvPr>
          <p:cNvSpPr txBox="1"/>
          <p:nvPr/>
        </p:nvSpPr>
        <p:spPr>
          <a:xfrm>
            <a:off x="17895498" y="15137547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P-</a:t>
            </a:r>
            <a:r>
              <a:rPr lang="en-US" dirty="0" err="1"/>
              <a:t>create_codebook.R</a:t>
            </a:r>
            <a:endParaRPr lang="en-US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8B7DDA0-B66A-4F11-871D-9DEA77993839}"/>
              </a:ext>
            </a:extLst>
          </p:cNvPr>
          <p:cNvCxnSpPr>
            <a:stCxn id="179" idx="2"/>
            <a:endCxn id="195" idx="0"/>
          </p:cNvCxnSpPr>
          <p:nvPr/>
        </p:nvCxnSpPr>
        <p:spPr>
          <a:xfrm>
            <a:off x="17434426" y="14134087"/>
            <a:ext cx="2728022" cy="10034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69900E4-2240-44E2-96AE-20BC4C6A643B}"/>
              </a:ext>
            </a:extLst>
          </p:cNvPr>
          <p:cNvSpPr txBox="1"/>
          <p:nvPr/>
        </p:nvSpPr>
        <p:spPr>
          <a:xfrm>
            <a:off x="15167476" y="16836091"/>
            <a:ext cx="4533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Q-</a:t>
            </a:r>
            <a:r>
              <a:rPr lang="en-US" dirty="0" err="1"/>
              <a:t>output_curated_data.R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E7171C7-6F06-4189-B55C-72B1012E2D28}"/>
              </a:ext>
            </a:extLst>
          </p:cNvPr>
          <p:cNvCxnSpPr>
            <a:stCxn id="179" idx="2"/>
            <a:endCxn id="199" idx="0"/>
          </p:cNvCxnSpPr>
          <p:nvPr/>
        </p:nvCxnSpPr>
        <p:spPr>
          <a:xfrm>
            <a:off x="17434426" y="14134087"/>
            <a:ext cx="0" cy="27020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A1BADC-D038-4F42-A854-94BBF0A8AC83}"/>
              </a:ext>
            </a:extLst>
          </p:cNvPr>
          <p:cNvCxnSpPr>
            <a:stCxn id="195" idx="2"/>
          </p:cNvCxnSpPr>
          <p:nvPr/>
        </p:nvCxnSpPr>
        <p:spPr>
          <a:xfrm flipH="1">
            <a:off x="17434426" y="15506879"/>
            <a:ext cx="2728022" cy="13292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001B727DE50429AEE0FCECF63BC51" ma:contentTypeVersion="14" ma:contentTypeDescription="Create a new document." ma:contentTypeScope="" ma:versionID="ba42c850a59f1bdcdeb36903bbfba4f2">
  <xsd:schema xmlns:xsd="http://www.w3.org/2001/XMLSchema" xmlns:xs="http://www.w3.org/2001/XMLSchema" xmlns:p="http://schemas.microsoft.com/office/2006/metadata/properties" xmlns:ns3="80dcf2d8-23bd-4b78-a1b4-1d766a97a538" xmlns:ns4="61e2d236-7d6b-45a5-91f3-78346785ea18" targetNamespace="http://schemas.microsoft.com/office/2006/metadata/properties" ma:root="true" ma:fieldsID="ad199ee48a2cf95857b3e67748b68d60" ns3:_="" ns4:_="">
    <xsd:import namespace="80dcf2d8-23bd-4b78-a1b4-1d766a97a538"/>
    <xsd:import namespace="61e2d236-7d6b-45a5-91f3-78346785ea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cf2d8-23bd-4b78-a1b4-1d766a97a5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e2d236-7d6b-45a5-91f3-78346785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e2d236-7d6b-45a5-91f3-78346785ea18" xsi:nil="true"/>
  </documentManagement>
</p:properties>
</file>

<file path=customXml/itemProps1.xml><?xml version="1.0" encoding="utf-8"?>
<ds:datastoreItem xmlns:ds="http://schemas.openxmlformats.org/officeDocument/2006/customXml" ds:itemID="{96D9F549-95F7-466B-979C-926B6DF0F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cf2d8-23bd-4b78-a1b4-1d766a97a538"/>
    <ds:schemaRef ds:uri="61e2d236-7d6b-45a5-91f3-78346785e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E342A-6576-467E-88FD-DCA1372D7B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BC87DE-46D7-43BF-AE4B-1BDFDA2DA0AE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80dcf2d8-23bd-4b78-a1b4-1d766a97a538"/>
    <ds:schemaRef ds:uri="http://schemas.openxmlformats.org/package/2006/metadata/core-properties"/>
    <ds:schemaRef ds:uri="http://schemas.microsoft.com/office/infopath/2007/PartnerControls"/>
    <ds:schemaRef ds:uri="61e2d236-7d6b-45a5-91f3-78346785ea18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Banks</dc:creator>
  <cp:lastModifiedBy>Anthony Banks</cp:lastModifiedBy>
  <cp:revision>3</cp:revision>
  <dcterms:created xsi:type="dcterms:W3CDTF">2023-03-22T20:10:44Z</dcterms:created>
  <dcterms:modified xsi:type="dcterms:W3CDTF">2023-03-22T20:46:44Z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0x0101001DB001B727DE50429AEE0FCECF63BC51</vt:lpwstr>
  </property>
</Properties>
</file>