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sldIdLst>
    <p:sldId id="256" r:id="rId5"/>
  </p:sldIdLst>
  <p:sldSz cx="43891200" cy="219456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CCFF"/>
    <a:srgbClr val="FFCCFF"/>
    <a:srgbClr val="9966FF"/>
    <a:srgbClr val="6600FF"/>
    <a:srgbClr val="FF99CC"/>
    <a:srgbClr val="990000"/>
    <a:srgbClr val="FF7C80"/>
    <a:srgbClr val="FF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38" d="100"/>
          <a:sy n="38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nks" userId="001045b5-28bd-408b-a27a-b226e2484c6d" providerId="ADAL" clId="{0CA941B4-0D3B-4F76-B55B-7AFCEEBACC8B}"/>
    <pc:docChg chg="undo custSel modSld modMainMaster modNotesMaster">
      <pc:chgData name="Tony Banks" userId="001045b5-28bd-408b-a27a-b226e2484c6d" providerId="ADAL" clId="{0CA941B4-0D3B-4F76-B55B-7AFCEEBACC8B}" dt="2023-03-14T17:06:19.214" v="1508" actId="1076"/>
      <pc:docMkLst>
        <pc:docMk/>
      </pc:docMkLst>
      <pc:sldChg chg="addSp delSp modSp">
        <pc:chgData name="Tony Banks" userId="001045b5-28bd-408b-a27a-b226e2484c6d" providerId="ADAL" clId="{0CA941B4-0D3B-4F76-B55B-7AFCEEBACC8B}" dt="2023-03-14T17:06:19.214" v="1508" actId="1076"/>
        <pc:sldMkLst>
          <pc:docMk/>
          <pc:sldMk cId="3154640365" sldId="256"/>
        </pc:sldMkLst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" creationId="{F800DFCE-1D2D-4204-B138-6AAE0375951A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" creationId="{855D666F-947B-4315-A943-B51663F93D5C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8" creationId="{B320298F-7DC2-42DF-A1C2-E6714951F956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5" creationId="{BDC679FF-8E07-43E5-A6E0-29335895FBAB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6" creationId="{0133083D-E81F-4B4A-A187-768D86126BDD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7" creationId="{D8627502-BA5F-457E-99EE-06B472E29AF3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20" creationId="{00A9BF4A-B8CE-4D44-AD57-96C06E92586F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32" creationId="{7926B346-DA97-4824-BC7C-D79F61361FB9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1" creationId="{A64C6FE4-49D8-4F36-90A5-3EA22145A010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9" creationId="{3B0BF1AA-7BEB-4F75-AF37-A980BF3AB76C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0" creationId="{58915408-1016-47AF-B7EC-C135E36C925D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67" creationId="{9602B774-B089-4FD1-BE9E-01DAA1CA77C2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78" creationId="{3E7F5527-04F4-44F9-B045-68B574EBB570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95" creationId="{62176852-896A-4251-A4B6-0E755254BAF3}"/>
          </ac:spMkLst>
        </pc:spChg>
        <pc:spChg chg="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96" creationId="{5A999C1E-371A-42A9-B33C-DBDBC5606A4A}"/>
          </ac:spMkLst>
        </pc:spChg>
        <pc:spChg chg="add del mod">
          <ac:chgData name="Tony Banks" userId="001045b5-28bd-408b-a27a-b226e2484c6d" providerId="ADAL" clId="{0CA941B4-0D3B-4F76-B55B-7AFCEEBACC8B}" dt="2023-03-13T20:52:59.836" v="10" actId="478"/>
          <ac:spMkLst>
            <pc:docMk/>
            <pc:sldMk cId="3154640365" sldId="256"/>
            <ac:spMk id="102" creationId="{5D5FB453-FDB2-4E92-9827-E8DB7F32966A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3" creationId="{658BDC9F-86CB-4516-92DB-A15F629C816D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30" creationId="{4EFFD511-1B47-4CFA-8511-BB87F79FB81B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37" creationId="{45C4F705-1909-4835-8A2E-F52F05D0D38C}"/>
          </ac:spMkLst>
        </pc:spChg>
        <pc:spChg chg="add del mod">
          <ac:chgData name="Tony Banks" userId="001045b5-28bd-408b-a27a-b226e2484c6d" providerId="ADAL" clId="{0CA941B4-0D3B-4F76-B55B-7AFCEEBACC8B}" dt="2023-03-13T21:06:07.830" v="175" actId="478"/>
          <ac:spMkLst>
            <pc:docMk/>
            <pc:sldMk cId="3154640365" sldId="256"/>
            <ac:spMk id="167" creationId="{E0D04A70-32A8-4989-B07E-11685D67C099}"/>
          </ac:spMkLst>
        </pc:spChg>
        <pc:spChg chg="add del mod">
          <ac:chgData name="Tony Banks" userId="001045b5-28bd-408b-a27a-b226e2484c6d" providerId="ADAL" clId="{0CA941B4-0D3B-4F76-B55B-7AFCEEBACC8B}" dt="2023-03-13T21:04:44.336" v="156" actId="478"/>
          <ac:spMkLst>
            <pc:docMk/>
            <pc:sldMk cId="3154640365" sldId="256"/>
            <ac:spMk id="168" creationId="{FEF56CA3-D202-41BC-8A73-1667E5EBC03C}"/>
          </ac:spMkLst>
        </pc:spChg>
        <pc:spChg chg="add del mod">
          <ac:chgData name="Tony Banks" userId="001045b5-28bd-408b-a27a-b226e2484c6d" providerId="ADAL" clId="{0CA941B4-0D3B-4F76-B55B-7AFCEEBACC8B}" dt="2023-03-13T22:06:10.695" v="391" actId="478"/>
          <ac:spMkLst>
            <pc:docMk/>
            <pc:sldMk cId="3154640365" sldId="256"/>
            <ac:spMk id="169" creationId="{13333E2B-9FA5-4440-9747-7E741C72F8D6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70" creationId="{E6B5F5FD-F86C-4FC6-9AF7-348F55F7EFCC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80" creationId="{926DAD58-554C-4D90-8044-35649CB58895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205" creationId="{6D673153-141A-4D5F-A39A-26C9A2B04EAF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262" creationId="{F2BD64DA-42BC-489F-90C5-29E5764B48A1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266" creationId="{8743C0C0-F441-4E11-A8ED-8E217780AD24}"/>
          </ac:spMkLst>
        </pc:spChg>
        <pc:spChg chg="add del mod">
          <ac:chgData name="Tony Banks" userId="001045b5-28bd-408b-a27a-b226e2484c6d" providerId="ADAL" clId="{0CA941B4-0D3B-4F76-B55B-7AFCEEBACC8B}" dt="2023-03-13T21:56:05.558" v="330" actId="478"/>
          <ac:spMkLst>
            <pc:docMk/>
            <pc:sldMk cId="3154640365" sldId="256"/>
            <ac:spMk id="423" creationId="{2341E8E1-A0F9-471B-84F8-306AC0AB0903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24" creationId="{A67FC3B7-E168-4868-84F6-25F9D2B1B8EB}"/>
          </ac:spMkLst>
        </pc:spChg>
        <pc:spChg chg="add del mod">
          <ac:chgData name="Tony Banks" userId="001045b5-28bd-408b-a27a-b226e2484c6d" providerId="ADAL" clId="{0CA941B4-0D3B-4F76-B55B-7AFCEEBACC8B}" dt="2023-03-13T22:05:16.950" v="386" actId="478"/>
          <ac:spMkLst>
            <pc:docMk/>
            <pc:sldMk cId="3154640365" sldId="256"/>
            <ac:spMk id="425" creationId="{1A319C1C-E818-464E-AE1A-617A1C5A2245}"/>
          </ac:spMkLst>
        </pc:spChg>
        <pc:spChg chg="add del mod">
          <ac:chgData name="Tony Banks" userId="001045b5-28bd-408b-a27a-b226e2484c6d" providerId="ADAL" clId="{0CA941B4-0D3B-4F76-B55B-7AFCEEBACC8B}" dt="2023-03-13T22:00:10.033" v="353" actId="478"/>
          <ac:spMkLst>
            <pc:docMk/>
            <pc:sldMk cId="3154640365" sldId="256"/>
            <ac:spMk id="429" creationId="{A4070050-541E-4568-84F6-380E47BCDEF2}"/>
          </ac:spMkLst>
        </pc:spChg>
        <pc:spChg chg="add del">
          <ac:chgData name="Tony Banks" userId="001045b5-28bd-408b-a27a-b226e2484c6d" providerId="ADAL" clId="{0CA941B4-0D3B-4F76-B55B-7AFCEEBACC8B}" dt="2023-03-13T22:00:10.033" v="353" actId="478"/>
          <ac:spMkLst>
            <pc:docMk/>
            <pc:sldMk cId="3154640365" sldId="256"/>
            <ac:spMk id="430" creationId="{E4007D94-4FF0-4344-A2EA-6DA10F24A654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32" creationId="{62B215CF-F890-41D3-A590-EA5E1945A0D1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58" creationId="{353459D9-C7B3-4D0A-8A58-73828ADCFC23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59" creationId="{B4CF2047-457B-4F73-AD26-EBFCA3ABF5E1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482" creationId="{8AC3A827-2680-4253-A5CF-1A3BAC47FB55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02" creationId="{514C80D6-A2F9-4C2A-A3F7-1142C9FF2B3A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07" creationId="{AA11938C-4B25-45FE-806A-DD826412704F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10" creationId="{34DAD3D8-C096-4AD0-96F3-C4AC7004D6A7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27" creationId="{55CF404A-6B21-47DD-94DB-57C062236391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554" creationId="{A29DA2DE-2064-4784-8F14-B2E24915FAC7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667" creationId="{0B0A896C-61C3-4063-9F20-10A638EC8DCB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38" creationId="{5651889F-0CE6-476E-A478-1957B73B047C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39" creationId="{18DAD7A9-8D04-434A-9A7D-7C810745FBEC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40" creationId="{905391B6-2800-4EEB-8714-DC88765C67B3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41" creationId="{8BD23687-C878-451D-A661-E86762A417A7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42" creationId="{7065B956-5C91-4F66-8400-A7A53F276125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43" creationId="{74896ABE-1D95-4E95-ADA6-CFB70753C1D5}"/>
          </ac:spMkLst>
        </pc:spChg>
        <pc:spChg chg="add mod">
          <ac:chgData name="Tony Banks" userId="001045b5-28bd-408b-a27a-b226e2484c6d" providerId="ADAL" clId="{0CA941B4-0D3B-4F76-B55B-7AFCEEBACC8B}" dt="2023-03-14T17:04:46.075" v="1488" actId="1076"/>
          <ac:spMkLst>
            <pc:docMk/>
            <pc:sldMk cId="3154640365" sldId="256"/>
            <ac:spMk id="1044" creationId="{B4C6E066-124B-4773-8901-4B560D888F9A}"/>
          </ac:spMkLst>
        </pc:spChg>
        <pc:spChg chg="add mod">
          <ac:chgData name="Tony Banks" userId="001045b5-28bd-408b-a27a-b226e2484c6d" providerId="ADAL" clId="{0CA941B4-0D3B-4F76-B55B-7AFCEEBACC8B}" dt="2023-03-14T17:04:49.989" v="1489" actId="1076"/>
          <ac:spMkLst>
            <pc:docMk/>
            <pc:sldMk cId="3154640365" sldId="256"/>
            <ac:spMk id="1045" creationId="{111413D3-D1FB-4370-9B2F-52EC9E834B5E}"/>
          </ac:spMkLst>
        </pc:spChg>
        <pc:spChg chg="add mod">
          <ac:chgData name="Tony Banks" userId="001045b5-28bd-408b-a27a-b226e2484c6d" providerId="ADAL" clId="{0CA941B4-0D3B-4F76-B55B-7AFCEEBACC8B}" dt="2023-03-14T17:04:55.045" v="1490" actId="1076"/>
          <ac:spMkLst>
            <pc:docMk/>
            <pc:sldMk cId="3154640365" sldId="256"/>
            <ac:spMk id="1046" creationId="{AAC9F66D-7CE0-4157-848F-7EAA52EBFD72}"/>
          </ac:spMkLst>
        </pc:spChg>
        <pc:spChg chg="add mod">
          <ac:chgData name="Tony Banks" userId="001045b5-28bd-408b-a27a-b226e2484c6d" providerId="ADAL" clId="{0CA941B4-0D3B-4F76-B55B-7AFCEEBACC8B}" dt="2023-03-14T17:05:22.798" v="1492" actId="1076"/>
          <ac:spMkLst>
            <pc:docMk/>
            <pc:sldMk cId="3154640365" sldId="256"/>
            <ac:spMk id="1047" creationId="{49250185-C243-4CCC-A134-7F52B86CC5F1}"/>
          </ac:spMkLst>
        </pc:spChg>
        <pc:spChg chg="add mo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48" creationId="{680F6A74-829E-4E0B-83F0-977FFC147666}"/>
          </ac:spMkLst>
        </pc:spChg>
        <pc:spChg chg="add mod">
          <ac:chgData name="Tony Banks" userId="001045b5-28bd-408b-a27a-b226e2484c6d" providerId="ADAL" clId="{0CA941B4-0D3B-4F76-B55B-7AFCEEBACC8B}" dt="2023-03-14T17:05:09.080" v="1491" actId="1076"/>
          <ac:spMkLst>
            <pc:docMk/>
            <pc:sldMk cId="3154640365" sldId="256"/>
            <ac:spMk id="1049" creationId="{A277B023-32EF-46FE-B831-4F19442AA374}"/>
          </ac:spMkLst>
        </pc:spChg>
        <pc:spChg chg="add mod ord">
          <ac:chgData name="Tony Banks" userId="001045b5-28bd-408b-a27a-b226e2484c6d" providerId="ADAL" clId="{0CA941B4-0D3B-4F76-B55B-7AFCEEBACC8B}" dt="2023-03-14T16:59:50.071" v="1362" actId="1076"/>
          <ac:spMkLst>
            <pc:docMk/>
            <pc:sldMk cId="3154640365" sldId="256"/>
            <ac:spMk id="1050" creationId="{0F7DF207-78C8-47C0-90B9-805729FE64DB}"/>
          </ac:spMkLst>
        </pc:spChg>
        <pc:spChg chg="add mod">
          <ac:chgData name="Tony Banks" userId="001045b5-28bd-408b-a27a-b226e2484c6d" providerId="ADAL" clId="{0CA941B4-0D3B-4F76-B55B-7AFCEEBACC8B}" dt="2023-03-14T17:05:30.217" v="1494" actId="1076"/>
          <ac:spMkLst>
            <pc:docMk/>
            <pc:sldMk cId="3154640365" sldId="256"/>
            <ac:spMk id="1051" creationId="{70C648D6-1062-46F6-9C90-6C8726CFED79}"/>
          </ac:spMkLst>
        </pc:spChg>
        <pc:spChg chg="add mod">
          <ac:chgData name="Tony Banks" userId="001045b5-28bd-408b-a27a-b226e2484c6d" providerId="ADAL" clId="{0CA941B4-0D3B-4F76-B55B-7AFCEEBACC8B}" dt="2023-03-14T17:04:21.110" v="1487" actId="20577"/>
          <ac:spMkLst>
            <pc:docMk/>
            <pc:sldMk cId="3154640365" sldId="256"/>
            <ac:spMk id="1052" creationId="{62A9D9A1-04DC-4274-AEA9-643CE2841FBC}"/>
          </ac:spMkLst>
        </pc:spChg>
        <pc:spChg chg="add mod">
          <ac:chgData name="Tony Banks" userId="001045b5-28bd-408b-a27a-b226e2484c6d" providerId="ADAL" clId="{0CA941B4-0D3B-4F76-B55B-7AFCEEBACC8B}" dt="2023-03-14T17:03:45.678" v="1483" actId="14100"/>
          <ac:spMkLst>
            <pc:docMk/>
            <pc:sldMk cId="3154640365" sldId="256"/>
            <ac:spMk id="1053" creationId="{7EBE6F6A-B77E-48B0-914D-93DC33F1EAA1}"/>
          </ac:spMkLst>
        </pc:spChg>
        <pc:spChg chg="add mod">
          <ac:chgData name="Tony Banks" userId="001045b5-28bd-408b-a27a-b226e2484c6d" providerId="ADAL" clId="{0CA941B4-0D3B-4F76-B55B-7AFCEEBACC8B}" dt="2023-03-14T17:03:45.678" v="1483" actId="14100"/>
          <ac:spMkLst>
            <pc:docMk/>
            <pc:sldMk cId="3154640365" sldId="256"/>
            <ac:spMk id="1054" creationId="{06EBE409-7634-4B9B-8359-B59B5AFD68A2}"/>
          </ac:spMkLst>
        </pc:spChg>
        <pc:spChg chg="add mod">
          <ac:chgData name="Tony Banks" userId="001045b5-28bd-408b-a27a-b226e2484c6d" providerId="ADAL" clId="{0CA941B4-0D3B-4F76-B55B-7AFCEEBACC8B}" dt="2023-03-14T17:03:45.678" v="1483" actId="14100"/>
          <ac:spMkLst>
            <pc:docMk/>
            <pc:sldMk cId="3154640365" sldId="256"/>
            <ac:spMk id="1055" creationId="{009F7FC7-BDDE-4E84-9415-26A706903868}"/>
          </ac:spMkLst>
        </pc:spChg>
        <pc:spChg chg="add mod">
          <ac:chgData name="Tony Banks" userId="001045b5-28bd-408b-a27a-b226e2484c6d" providerId="ADAL" clId="{0CA941B4-0D3B-4F76-B55B-7AFCEEBACC8B}" dt="2023-03-14T17:03:45.678" v="1483" actId="14100"/>
          <ac:spMkLst>
            <pc:docMk/>
            <pc:sldMk cId="3154640365" sldId="256"/>
            <ac:spMk id="1056" creationId="{2CB3AEA9-AB98-4C5A-BAAE-6E5984F6EEFE}"/>
          </ac:spMkLst>
        </pc:spChg>
        <pc:spChg chg="add mod">
          <ac:chgData name="Tony Banks" userId="001045b5-28bd-408b-a27a-b226e2484c6d" providerId="ADAL" clId="{0CA941B4-0D3B-4F76-B55B-7AFCEEBACC8B}" dt="2023-03-14T17:02:51.240" v="1467" actId="1076"/>
          <ac:spMkLst>
            <pc:docMk/>
            <pc:sldMk cId="3154640365" sldId="256"/>
            <ac:spMk id="1057" creationId="{50829A38-F261-4D2F-902B-41322D7BF835}"/>
          </ac:spMkLst>
        </pc:spChg>
        <pc:spChg chg="add mod">
          <ac:chgData name="Tony Banks" userId="001045b5-28bd-408b-a27a-b226e2484c6d" providerId="ADAL" clId="{0CA941B4-0D3B-4F76-B55B-7AFCEEBACC8B}" dt="2023-03-14T17:03:50.097" v="1485" actId="404"/>
          <ac:spMkLst>
            <pc:docMk/>
            <pc:sldMk cId="3154640365" sldId="256"/>
            <ac:spMk id="1058" creationId="{B2B1406F-D312-4707-B6C3-C952B9A46048}"/>
          </ac:spMkLst>
        </pc:spChg>
        <pc:spChg chg="add del mod">
          <ac:chgData name="Tony Banks" userId="001045b5-28bd-408b-a27a-b226e2484c6d" providerId="ADAL" clId="{0CA941B4-0D3B-4F76-B55B-7AFCEEBACC8B}" dt="2023-03-14T16:59:09.196" v="1360" actId="478"/>
          <ac:spMkLst>
            <pc:docMk/>
            <pc:sldMk cId="3154640365" sldId="256"/>
            <ac:spMk id="1059" creationId="{08662421-1FB2-4256-A5CC-F9F48B87FA4A}"/>
          </ac:spMkLst>
        </pc:spChg>
        <pc:spChg chg="add mod">
          <ac:chgData name="Tony Banks" userId="001045b5-28bd-408b-a27a-b226e2484c6d" providerId="ADAL" clId="{0CA941B4-0D3B-4F76-B55B-7AFCEEBACC8B}" dt="2023-03-14T17:06:19.214" v="1508" actId="1076"/>
          <ac:spMkLst>
            <pc:docMk/>
            <pc:sldMk cId="3154640365" sldId="256"/>
            <ac:spMk id="1060" creationId="{B19538F4-4B0F-4A73-973B-2554DA355180}"/>
          </ac:spMkLst>
        </pc:spChg>
        <pc:graphicFrameChg chg="add del">
          <ac:chgData name="Tony Banks" userId="001045b5-28bd-408b-a27a-b226e2484c6d" providerId="ADAL" clId="{0CA941B4-0D3B-4F76-B55B-7AFCEEBACC8B}" dt="2023-03-13T20:53:45.624" v="17" actId="478"/>
          <ac:graphicFrameMkLst>
            <pc:docMk/>
            <pc:sldMk cId="3154640365" sldId="256"/>
            <ac:graphicFrameMk id="108" creationId="{779832FB-4ED8-4A37-94A8-2DFA60C0DF1E}"/>
          </ac:graphicFrameMkLst>
        </pc:graphicFrameChg>
        <pc:graphicFrameChg chg="add del">
          <ac:chgData name="Tony Banks" userId="001045b5-28bd-408b-a27a-b226e2484c6d" providerId="ADAL" clId="{0CA941B4-0D3B-4F76-B55B-7AFCEEBACC8B}" dt="2023-03-13T20:53:50.261" v="19" actId="478"/>
          <ac:graphicFrameMkLst>
            <pc:docMk/>
            <pc:sldMk cId="3154640365" sldId="256"/>
            <ac:graphicFrameMk id="109" creationId="{EEF37176-E1CA-4D01-8A56-3BC35DBDC40A}"/>
          </ac:graphicFrameMkLst>
        </pc:graphicFrame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0" creationId="{784AB8FA-3222-4DB9-8A10-039432D969E6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2" creationId="{4DB0DF6E-6DE0-4570-BE1F-CC42944A7538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8" creationId="{CBF6141D-6978-4C7A-9929-A459D5117BD4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9" creationId="{6481B8F9-48D4-4B66-8321-A091C81F6AE7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2" creationId="{3AB35F82-D9FA-42B1-8A87-DF33B480CFFC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4" creationId="{DF2581CC-03F7-4028-A434-2DE72ECB65A4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3" creationId="{D6B0B3C9-09E2-4569-A1E0-9354089FD60D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5" creationId="{32478DDC-1FC6-4EC3-9835-34C1195A521D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3" creationId="{B1096684-0D4E-4E7F-A41C-B2EF14153C35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5" creationId="{CB1E36CE-363B-4EDD-B4DA-DC659668E2F7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70" creationId="{1A8EF184-E343-402C-899A-0B6B1C8E48F3}"/>
          </ac:cxnSpMkLst>
        </pc:cxnChg>
        <pc:cxnChg chg="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83" creationId="{5628E9AA-FC3C-4EF2-B73D-DAA0E688C54A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99" creationId="{0200E29E-6D5B-4046-AF19-022B3AC6DD9F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01" creationId="{834ECDF2-B8E3-4597-AF35-3E75EBA268FE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05" creationId="{03FE7F2A-05E8-443B-98CD-37FB21BA4B93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07" creationId="{AA207EA2-15F9-4514-8951-9E81DF88DDDE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36" creationId="{EFC00AB3-8F0F-45F8-8734-F9FBFB9FF7AB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39" creationId="{FD99493C-CD73-4FAC-923D-1A53A5EA8AF8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72" creationId="{C2A4FE75-6C0C-499C-A3E2-2C0F9ECD7867}"/>
          </ac:cxnSpMkLst>
        </pc:cxnChg>
        <pc:cxnChg chg="add del mod">
          <ac:chgData name="Tony Banks" userId="001045b5-28bd-408b-a27a-b226e2484c6d" providerId="ADAL" clId="{0CA941B4-0D3B-4F76-B55B-7AFCEEBACC8B}" dt="2023-03-13T22:06:11.554" v="392" actId="478"/>
          <ac:cxnSpMkLst>
            <pc:docMk/>
            <pc:sldMk cId="3154640365" sldId="256"/>
            <ac:cxnSpMk id="174" creationId="{E4091432-FDD9-437F-A6DC-74A984B655B8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88" creationId="{207E5EC4-896C-4EBE-954C-3F36E026520D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195" creationId="{759CD74F-2354-40F6-AD6C-02740A548F3B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11" creationId="{14B03644-FDC7-47C1-A12C-0511322CD37A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13" creationId="{03564BCE-1FC2-4D54-A0EC-76E8F5A84B51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15" creationId="{94E23A89-238E-4F56-A4C6-E92479EE293E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17" creationId="{03CB160A-A453-4C77-B98E-146C2B694EE4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46" creationId="{F409996E-FDEF-4335-A6DE-AFD0B8839171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64" creationId="{81EE67EC-9779-4A94-8312-16B0C6792268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68" creationId="{0D2D543C-7120-4CCF-9517-30C4AC71475D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70" creationId="{2984F848-F8CA-49E3-84EC-B1027E90874C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72" creationId="{30691B4C-E33C-4C4C-8011-76287BDD4EA0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73" creationId="{3041FC10-2B19-496E-B69A-77FE5DB3D7F3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276" creationId="{E968B7AA-7F46-4A94-A252-EAB68B8756E7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26" creationId="{895AFCD1-D648-4F09-8A50-3DA270A7595B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41" creationId="{7CEF6CED-5D15-4F66-A1DA-38FCD1EB5FDD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44" creationId="{C5F09D51-0A17-4EFD-9DDE-684A0598FBBF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67" creationId="{AF816EA4-968B-4D28-AD9A-4894FDEFCFD7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70" creationId="{04C266B2-2819-4F48-A871-AB79FA1134F1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73" creationId="{E2373D56-D838-4923-BE87-19639F25CD53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77" creationId="{AB2835C3-4F06-492E-B2AD-92BEEF2BDB80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80" creationId="{A20BB7E4-739D-4DD7-B817-E00519F1AD74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84" creationId="{6DFE9722-39FD-4530-A3AA-D513F76F53C3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86" creationId="{737B7E65-37E0-42D7-B851-FCCE71C3E616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88" creationId="{59EB0C37-836D-404D-B4D9-3D3125FF3BB1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90" creationId="{93A0EC16-4141-4E5D-B370-539ABE35E448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95" creationId="{A710C3C1-AF56-4DB1-9654-C3BBEFF1806C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498" creationId="{5AA9867B-196D-49EE-AB71-A6D02FC85C5C}"/>
          </ac:cxnSpMkLst>
        </pc:cxnChg>
        <pc:cxnChg chg="add del">
          <ac:chgData name="Tony Banks" userId="001045b5-28bd-408b-a27a-b226e2484c6d" providerId="ADAL" clId="{0CA941B4-0D3B-4F76-B55B-7AFCEEBACC8B}" dt="2023-03-13T22:12:35.830" v="431"/>
          <ac:cxnSpMkLst>
            <pc:docMk/>
            <pc:sldMk cId="3154640365" sldId="256"/>
            <ac:cxnSpMk id="501" creationId="{F0C3B7A0-79C5-4CBF-AEB6-CD6F1B959572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04" creationId="{05BBDAB1-4957-4980-9D5E-8D190ACC6844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09" creationId="{301B6DB0-CD21-44A6-AB22-30A481C6C900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12" creationId="{3FA596A4-DFCF-46FF-9D02-A301A6974216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29" creationId="{56C12333-30E6-423A-B7FF-7E849820B212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31" creationId="{FCC52BED-3B00-45EF-86F3-C8B3C6B8713C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33" creationId="{5A179613-5985-4035-AABF-EBDD6F1E5EDB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35" creationId="{9CF5C7A2-19B5-47E9-91DE-B2EAB06F3582}"/>
          </ac:cxnSpMkLst>
        </pc:cxnChg>
        <pc:cxnChg chg="add mod or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36" creationId="{EB8F5323-F62D-4532-BA4C-018829AAD305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556" creationId="{4CAE441E-551C-4CD3-8EE5-71571B05CDFD}"/>
          </ac:cxnSpMkLst>
        </pc:cxnChg>
        <pc:cxnChg chg="add mod">
          <ac:chgData name="Tony Banks" userId="001045b5-28bd-408b-a27a-b226e2484c6d" providerId="ADAL" clId="{0CA941B4-0D3B-4F76-B55B-7AFCEEBACC8B}" dt="2023-03-14T16:59:50.071" v="1362" actId="1076"/>
          <ac:cxnSpMkLst>
            <pc:docMk/>
            <pc:sldMk cId="3154640365" sldId="256"/>
            <ac:cxnSpMk id="669" creationId="{E1344885-DF10-4381-825A-F5941C0B6B5D}"/>
          </ac:cxnSpMkLst>
        </pc:cxnChg>
      </pc:sldChg>
      <pc:sldMasterChg chg="modSp modSldLayout">
        <pc:chgData name="Tony Banks" userId="001045b5-28bd-408b-a27a-b226e2484c6d" providerId="ADAL" clId="{0CA941B4-0D3B-4F76-B55B-7AFCEEBACC8B}" dt="2023-03-13T22:01:24.946" v="366"/>
        <pc:sldMasterMkLst>
          <pc:docMk/>
          <pc:sldMasterMk cId="2725703686" sldId="2147483696"/>
        </pc:sldMasterMkLst>
        <pc:spChg chg="mod">
          <ac:chgData name="Tony Banks" userId="001045b5-28bd-408b-a27a-b226e2484c6d" providerId="ADAL" clId="{0CA941B4-0D3B-4F76-B55B-7AFCEEBACC8B}" dt="2023-03-13T22:01:24.946" v="366"/>
          <ac:spMkLst>
            <pc:docMk/>
            <pc:sldMasterMk cId="2725703686" sldId="2147483696"/>
            <ac:spMk id="2" creationId="{00000000-0000-0000-0000-000000000000}"/>
          </ac:spMkLst>
        </pc:spChg>
        <pc:spChg chg="mod">
          <ac:chgData name="Tony Banks" userId="001045b5-28bd-408b-a27a-b226e2484c6d" providerId="ADAL" clId="{0CA941B4-0D3B-4F76-B55B-7AFCEEBACC8B}" dt="2023-03-13T22:01:24.946" v="366"/>
          <ac:spMkLst>
            <pc:docMk/>
            <pc:sldMasterMk cId="2725703686" sldId="2147483696"/>
            <ac:spMk id="3" creationId="{00000000-0000-0000-0000-000000000000}"/>
          </ac:spMkLst>
        </pc:spChg>
        <pc:spChg chg="mod">
          <ac:chgData name="Tony Banks" userId="001045b5-28bd-408b-a27a-b226e2484c6d" providerId="ADAL" clId="{0CA941B4-0D3B-4F76-B55B-7AFCEEBACC8B}" dt="2023-03-13T22:01:24.946" v="366"/>
          <ac:spMkLst>
            <pc:docMk/>
            <pc:sldMasterMk cId="2725703686" sldId="2147483696"/>
            <ac:spMk id="4" creationId="{00000000-0000-0000-0000-000000000000}"/>
          </ac:spMkLst>
        </pc:spChg>
        <pc:spChg chg="mod">
          <ac:chgData name="Tony Banks" userId="001045b5-28bd-408b-a27a-b226e2484c6d" providerId="ADAL" clId="{0CA941B4-0D3B-4F76-B55B-7AFCEEBACC8B}" dt="2023-03-13T22:01:24.946" v="366"/>
          <ac:spMkLst>
            <pc:docMk/>
            <pc:sldMasterMk cId="2725703686" sldId="2147483696"/>
            <ac:spMk id="5" creationId="{00000000-0000-0000-0000-000000000000}"/>
          </ac:spMkLst>
        </pc:spChg>
        <pc:spChg chg="mod">
          <ac:chgData name="Tony Banks" userId="001045b5-28bd-408b-a27a-b226e2484c6d" providerId="ADAL" clId="{0CA941B4-0D3B-4F76-B55B-7AFCEEBACC8B}" dt="2023-03-13T22:01:24.946" v="366"/>
          <ac:spMkLst>
            <pc:docMk/>
            <pc:sldMasterMk cId="2725703686" sldId="2147483696"/>
            <ac:spMk id="6" creationId="{00000000-0000-0000-0000-000000000000}"/>
          </ac:spMkLst>
        </pc:sp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928531557" sldId="2147483697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928531557" sldId="2147483697"/>
              <ac:spMk id="2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928531557" sldId="2147483697"/>
              <ac:spMk id="3" creationId="{00000000-0000-0000-0000-000000000000}"/>
            </ac:spMkLst>
          </pc:spChg>
        </pc:sldLayout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27472830" sldId="2147483699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7472830" sldId="2147483699"/>
              <ac:spMk id="2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7472830" sldId="2147483699"/>
              <ac:spMk id="3" creationId="{00000000-0000-0000-0000-000000000000}"/>
            </ac:spMkLst>
          </pc:spChg>
        </pc:sldLayout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2034471882" sldId="2147483700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034471882" sldId="2147483700"/>
              <ac:spMk id="3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034471882" sldId="2147483700"/>
              <ac:spMk id="4" creationId="{00000000-0000-0000-0000-000000000000}"/>
            </ac:spMkLst>
          </pc:spChg>
        </pc:sldLayout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3199864132" sldId="2147483701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199864132" sldId="2147483701"/>
              <ac:spMk id="2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199864132" sldId="2147483701"/>
              <ac:spMk id="3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199864132" sldId="2147483701"/>
              <ac:spMk id="4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199864132" sldId="2147483701"/>
              <ac:spMk id="5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199864132" sldId="2147483701"/>
              <ac:spMk id="6" creationId="{00000000-0000-0000-0000-000000000000}"/>
            </ac:spMkLst>
          </pc:spChg>
        </pc:sldLayout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2468860169" sldId="2147483704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468860169" sldId="2147483704"/>
              <ac:spMk id="2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468860169" sldId="2147483704"/>
              <ac:spMk id="3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468860169" sldId="2147483704"/>
              <ac:spMk id="4" creationId="{00000000-0000-0000-0000-000000000000}"/>
            </ac:spMkLst>
          </pc:spChg>
        </pc:sldLayout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2471750995" sldId="2147483705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471750995" sldId="2147483705"/>
              <ac:spMk id="2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471750995" sldId="2147483705"/>
              <ac:spMk id="3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2471750995" sldId="2147483705"/>
              <ac:spMk id="4" creationId="{00000000-0000-0000-0000-000000000000}"/>
            </ac:spMkLst>
          </pc:spChg>
        </pc:sldLayoutChg>
        <pc:sldLayoutChg chg="modSp">
          <pc:chgData name="Tony Banks" userId="001045b5-28bd-408b-a27a-b226e2484c6d" providerId="ADAL" clId="{0CA941B4-0D3B-4F76-B55B-7AFCEEBACC8B}" dt="2023-03-13T22:01:24.946" v="366"/>
          <pc:sldLayoutMkLst>
            <pc:docMk/>
            <pc:sldMasterMk cId="2725703686" sldId="2147483696"/>
            <pc:sldLayoutMk cId="3613203247" sldId="2147483707"/>
          </pc:sldLayoutMkLst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613203247" sldId="2147483707"/>
              <ac:spMk id="2" creationId="{00000000-0000-0000-0000-000000000000}"/>
            </ac:spMkLst>
          </pc:spChg>
          <pc:spChg chg="mod">
            <ac:chgData name="Tony Banks" userId="001045b5-28bd-408b-a27a-b226e2484c6d" providerId="ADAL" clId="{0CA941B4-0D3B-4F76-B55B-7AFCEEBACC8B}" dt="2023-03-13T22:01:24.946" v="366"/>
            <ac:spMkLst>
              <pc:docMk/>
              <pc:sldMasterMk cId="2725703686" sldId="2147483696"/>
              <pc:sldLayoutMk cId="3613203247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BB75BE5-0839-4C52-9D23-6E324388D5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00150"/>
            <a:ext cx="6480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4980615-0826-4B05-AFC0-F8C1BBA9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4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1pPr>
    <a:lvl2pPr marL="598364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2pPr>
    <a:lvl3pPr marL="1196727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3pPr>
    <a:lvl4pPr marL="1795091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4pPr>
    <a:lvl5pPr marL="2393454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5pPr>
    <a:lvl6pPr marL="2991818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6pPr>
    <a:lvl7pPr marL="3590181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7pPr>
    <a:lvl8pPr marL="4188546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8pPr>
    <a:lvl9pPr marL="4786908" algn="l" defTabSz="119672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2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1A77-6EAC-43D6-81CB-AC4BA033A6C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2246-0FDF-4091-B583-22A79DE5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0F7DF207-78C8-47C0-90B9-805729FE64DB}"/>
              </a:ext>
            </a:extLst>
          </p:cNvPr>
          <p:cNvSpPr/>
          <p:nvPr/>
        </p:nvSpPr>
        <p:spPr>
          <a:xfrm>
            <a:off x="7117165" y="16564135"/>
            <a:ext cx="31017411" cy="888992"/>
          </a:xfrm>
          <a:prstGeom prst="roundRect">
            <a:avLst/>
          </a:prstGeom>
          <a:solidFill>
            <a:srgbClr val="FFCCFF"/>
          </a:solidFill>
          <a:ln w="762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74896ABE-1D95-4E95-ADA6-CFB70753C1D5}"/>
              </a:ext>
            </a:extLst>
          </p:cNvPr>
          <p:cNvSpPr/>
          <p:nvPr/>
        </p:nvSpPr>
        <p:spPr>
          <a:xfrm>
            <a:off x="7129197" y="19633350"/>
            <a:ext cx="31017411" cy="1989578"/>
          </a:xfrm>
          <a:prstGeom prst="roundRect">
            <a:avLst/>
          </a:prstGeom>
          <a:solidFill>
            <a:srgbClr val="FFCCFF"/>
          </a:solidFill>
          <a:ln w="762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7065B956-5C91-4F66-8400-A7A53F276125}"/>
              </a:ext>
            </a:extLst>
          </p:cNvPr>
          <p:cNvSpPr/>
          <p:nvPr/>
        </p:nvSpPr>
        <p:spPr>
          <a:xfrm>
            <a:off x="7117165" y="17554708"/>
            <a:ext cx="31017411" cy="19372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8BD23687-C878-451D-A661-E86762A417A7}"/>
              </a:ext>
            </a:extLst>
          </p:cNvPr>
          <p:cNvSpPr/>
          <p:nvPr/>
        </p:nvSpPr>
        <p:spPr>
          <a:xfrm>
            <a:off x="7117166" y="14237692"/>
            <a:ext cx="31017411" cy="22286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905391B6-2800-4EEB-8714-DC88765C67B3}"/>
              </a:ext>
            </a:extLst>
          </p:cNvPr>
          <p:cNvSpPr/>
          <p:nvPr/>
        </p:nvSpPr>
        <p:spPr>
          <a:xfrm>
            <a:off x="7129198" y="10363836"/>
            <a:ext cx="31017411" cy="37228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18DAD7A9-8D04-434A-9A7D-7C810745FBEC}"/>
              </a:ext>
            </a:extLst>
          </p:cNvPr>
          <p:cNvSpPr/>
          <p:nvPr/>
        </p:nvSpPr>
        <p:spPr>
          <a:xfrm>
            <a:off x="7129198" y="5527444"/>
            <a:ext cx="31017411" cy="47064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5651889F-0CE6-476E-A478-1957B73B047C}"/>
              </a:ext>
            </a:extLst>
          </p:cNvPr>
          <p:cNvSpPr/>
          <p:nvPr/>
        </p:nvSpPr>
        <p:spPr>
          <a:xfrm>
            <a:off x="7117167" y="1668370"/>
            <a:ext cx="31017411" cy="37632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EB8F5323-F62D-4532-BA4C-018829AAD305}"/>
              </a:ext>
            </a:extLst>
          </p:cNvPr>
          <p:cNvCxnSpPr>
            <a:cxnSpLocks/>
            <a:stCxn id="205" idx="2"/>
            <a:endCxn id="527" idx="0"/>
          </p:cNvCxnSpPr>
          <p:nvPr/>
        </p:nvCxnSpPr>
        <p:spPr>
          <a:xfrm>
            <a:off x="16897437" y="11482894"/>
            <a:ext cx="5281857" cy="824536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5AA9867B-196D-49EE-AB71-A6D02FC85C5C}"/>
              </a:ext>
            </a:extLst>
          </p:cNvPr>
          <p:cNvCxnSpPr>
            <a:cxnSpLocks/>
            <a:stCxn id="16" idx="2"/>
            <a:endCxn id="482" idx="0"/>
          </p:cNvCxnSpPr>
          <p:nvPr/>
        </p:nvCxnSpPr>
        <p:spPr>
          <a:xfrm flipH="1">
            <a:off x="22287143" y="4226449"/>
            <a:ext cx="5367284" cy="1266911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710C3C1-AF56-4DB1-9654-C3BBEFF1806C}"/>
              </a:ext>
            </a:extLst>
          </p:cNvPr>
          <p:cNvCxnSpPr>
            <a:cxnSpLocks/>
            <a:stCxn id="5" idx="2"/>
            <a:endCxn id="482" idx="0"/>
          </p:cNvCxnSpPr>
          <p:nvPr/>
        </p:nvCxnSpPr>
        <p:spPr>
          <a:xfrm>
            <a:off x="17236291" y="4226449"/>
            <a:ext cx="5050852" cy="1266911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2373D56-D838-4923-BE87-19639F25CD53}"/>
              </a:ext>
            </a:extLst>
          </p:cNvPr>
          <p:cNvCxnSpPr>
            <a:cxnSpLocks/>
            <a:stCxn id="15" idx="2"/>
            <a:endCxn id="459" idx="0"/>
          </p:cNvCxnSpPr>
          <p:nvPr/>
        </p:nvCxnSpPr>
        <p:spPr>
          <a:xfrm>
            <a:off x="30944471" y="3567303"/>
            <a:ext cx="103557" cy="1146647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04C266B2-2819-4F48-A871-AB79FA1134F1}"/>
              </a:ext>
            </a:extLst>
          </p:cNvPr>
          <p:cNvCxnSpPr>
            <a:cxnSpLocks/>
            <a:stCxn id="49" idx="2"/>
            <a:endCxn id="170" idx="0"/>
          </p:cNvCxnSpPr>
          <p:nvPr/>
        </p:nvCxnSpPr>
        <p:spPr>
          <a:xfrm>
            <a:off x="20176695" y="2562144"/>
            <a:ext cx="9068483" cy="795899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AF816EA4-968B-4D28-AD9A-4894FDEFCFD7}"/>
              </a:ext>
            </a:extLst>
          </p:cNvPr>
          <p:cNvCxnSpPr>
            <a:cxnSpLocks/>
            <a:stCxn id="50" idx="2"/>
            <a:endCxn id="170" idx="0"/>
          </p:cNvCxnSpPr>
          <p:nvPr/>
        </p:nvCxnSpPr>
        <p:spPr>
          <a:xfrm>
            <a:off x="25161778" y="2559297"/>
            <a:ext cx="4083400" cy="796184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895AFCD1-D648-4F09-8A50-3DA270A7595B}"/>
              </a:ext>
            </a:extLst>
          </p:cNvPr>
          <p:cNvCxnSpPr>
            <a:cxnSpLocks/>
            <a:stCxn id="4" idx="2"/>
            <a:endCxn id="424" idx="0"/>
          </p:cNvCxnSpPr>
          <p:nvPr/>
        </p:nvCxnSpPr>
        <p:spPr>
          <a:xfrm flipH="1">
            <a:off x="12071493" y="3567302"/>
            <a:ext cx="3303211" cy="1074454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968B7AA-7F46-4A94-A252-EAB68B8756E7}"/>
              </a:ext>
            </a:extLst>
          </p:cNvPr>
          <p:cNvCxnSpPr>
            <a:cxnSpLocks/>
            <a:stCxn id="15" idx="2"/>
            <a:endCxn id="266" idx="0"/>
          </p:cNvCxnSpPr>
          <p:nvPr/>
        </p:nvCxnSpPr>
        <p:spPr>
          <a:xfrm flipH="1">
            <a:off x="25665181" y="3567303"/>
            <a:ext cx="5279290" cy="985304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041FC10-2B19-496E-B69A-77FE5DB3D7F3}"/>
              </a:ext>
            </a:extLst>
          </p:cNvPr>
          <p:cNvCxnSpPr>
            <a:cxnSpLocks/>
            <a:stCxn id="4" idx="2"/>
            <a:endCxn id="262" idx="0"/>
          </p:cNvCxnSpPr>
          <p:nvPr/>
        </p:nvCxnSpPr>
        <p:spPr>
          <a:xfrm flipH="1">
            <a:off x="14394036" y="3567302"/>
            <a:ext cx="980668" cy="993781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4B03644-FDC7-47C1-A12C-0511322CD37A}"/>
              </a:ext>
            </a:extLst>
          </p:cNvPr>
          <p:cNvCxnSpPr>
            <a:cxnSpLocks/>
            <a:stCxn id="4" idx="2"/>
            <a:endCxn id="205" idx="0"/>
          </p:cNvCxnSpPr>
          <p:nvPr/>
        </p:nvCxnSpPr>
        <p:spPr>
          <a:xfrm>
            <a:off x="15374704" y="3567302"/>
            <a:ext cx="1522733" cy="763859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3564BCE-1FC2-4D54-A0EC-76E8F5A84B51}"/>
              </a:ext>
            </a:extLst>
          </p:cNvPr>
          <p:cNvCxnSpPr>
            <a:cxnSpLocks/>
            <a:stCxn id="15" idx="2"/>
            <a:endCxn id="205" idx="0"/>
          </p:cNvCxnSpPr>
          <p:nvPr/>
        </p:nvCxnSpPr>
        <p:spPr>
          <a:xfrm flipH="1">
            <a:off x="16897437" y="3567303"/>
            <a:ext cx="14047034" cy="763859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3CB160A-A453-4C77-B98E-146C2B694EE4}"/>
              </a:ext>
            </a:extLst>
          </p:cNvPr>
          <p:cNvCxnSpPr>
            <a:stCxn id="17" idx="2"/>
            <a:endCxn id="205" idx="0"/>
          </p:cNvCxnSpPr>
          <p:nvPr/>
        </p:nvCxnSpPr>
        <p:spPr>
          <a:xfrm flipH="1">
            <a:off x="16897437" y="5013699"/>
            <a:ext cx="7743888" cy="619219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00DFCE-1D2D-4204-B138-6AAE0375951A}"/>
              </a:ext>
            </a:extLst>
          </p:cNvPr>
          <p:cNvSpPr txBox="1"/>
          <p:nvPr/>
        </p:nvSpPr>
        <p:spPr>
          <a:xfrm>
            <a:off x="13889843" y="3290303"/>
            <a:ext cx="29697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ema-scripts/read-raw-data-cc1.R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D666F-947B-4315-A943-B51663F93D5C}"/>
              </a:ext>
            </a:extLst>
          </p:cNvPr>
          <p:cNvSpPr txBox="1"/>
          <p:nvPr/>
        </p:nvSpPr>
        <p:spPr>
          <a:xfrm>
            <a:off x="15751430" y="3949450"/>
            <a:ext cx="29697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ema-scripts/parse-ema-questionnaire-cc1.R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0298F-7DC2-42DF-A1C2-E6714951F956}"/>
              </a:ext>
            </a:extLst>
          </p:cNvPr>
          <p:cNvSpPr txBox="1"/>
          <p:nvPr/>
        </p:nvSpPr>
        <p:spPr>
          <a:xfrm>
            <a:off x="17742689" y="4741255"/>
            <a:ext cx="29697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ema-scripts/generate-ema-datasets-cc1.R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4AB8FA-3222-4DB9-8A10-039432D969E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374704" y="3567302"/>
            <a:ext cx="1861587" cy="38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B0DF6E-6DE0-4570-BE1F-CC42944A753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236291" y="4226449"/>
            <a:ext cx="1991259" cy="51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C679FF-8E07-43E5-A6E0-29335895FBAB}"/>
              </a:ext>
            </a:extLst>
          </p:cNvPr>
          <p:cNvSpPr txBox="1"/>
          <p:nvPr/>
        </p:nvSpPr>
        <p:spPr>
          <a:xfrm>
            <a:off x="29459610" y="3290304"/>
            <a:ext cx="29697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ema-scripts/read-raw-data-cc2.R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3083D-E81F-4B4A-A187-768D86126BDD}"/>
              </a:ext>
            </a:extLst>
          </p:cNvPr>
          <p:cNvSpPr txBox="1"/>
          <p:nvPr/>
        </p:nvSpPr>
        <p:spPr>
          <a:xfrm>
            <a:off x="26169566" y="3949450"/>
            <a:ext cx="29697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ema-scripts/parse-ema-questionnaire-cc2.R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27502-BA5F-457E-99EE-06B472E29AF3}"/>
              </a:ext>
            </a:extLst>
          </p:cNvPr>
          <p:cNvSpPr txBox="1"/>
          <p:nvPr/>
        </p:nvSpPr>
        <p:spPr>
          <a:xfrm>
            <a:off x="23156464" y="4736700"/>
            <a:ext cx="29697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ema-scripts/generate-ema-datasets-cc2.R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F6141D-6978-4C7A-9929-A459D5117BD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7654427" y="3567303"/>
            <a:ext cx="3290044" cy="382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81B8F9-48D4-4B66-8321-A091C81F6AE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24641325" y="4226449"/>
            <a:ext cx="3013102" cy="51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A9BF4A-B8CE-4D44-AD57-96C06E92586F}"/>
              </a:ext>
            </a:extLst>
          </p:cNvPr>
          <p:cNvSpPr txBox="1"/>
          <p:nvPr/>
        </p:nvSpPr>
        <p:spPr>
          <a:xfrm>
            <a:off x="19538365" y="6040125"/>
            <a:ext cx="316464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visit_outcomes_scripts/grab_ema_dates.R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35F82-D9FA-42B1-8A87-DF33B480CFFC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9227550" y="5018254"/>
            <a:ext cx="1893136" cy="1021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2581CC-03F7-4028-A434-2DE72ECB65A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21120686" y="5013699"/>
            <a:ext cx="3520639" cy="102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26B346-DA97-4824-BC7C-D79F61361FB9}"/>
              </a:ext>
            </a:extLst>
          </p:cNvPr>
          <p:cNvSpPr txBox="1"/>
          <p:nvPr/>
        </p:nvSpPr>
        <p:spPr>
          <a:xfrm>
            <a:off x="31772640" y="7500736"/>
            <a:ext cx="334354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visit_outcomes_scripts/compile_MDA_SAS_files.R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4C6FE4-49D8-4F36-90A5-3EA22145A010}"/>
              </a:ext>
            </a:extLst>
          </p:cNvPr>
          <p:cNvSpPr txBox="1"/>
          <p:nvPr/>
        </p:nvSpPr>
        <p:spPr>
          <a:xfrm>
            <a:off x="31250492" y="8444028"/>
            <a:ext cx="433704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visit_outcomes_scripts/OnTrack-visit_data_curation-MDA_v1.Rmd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0B3C9-09E2-4569-A1E0-9354089FD60D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21120686" y="6317124"/>
            <a:ext cx="12298331" cy="2126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478DDC-1FC6-4EC3-9835-34C1195A521D}"/>
              </a:ext>
            </a:extLst>
          </p:cNvPr>
          <p:cNvCxnSpPr>
            <a:stCxn id="32" idx="2"/>
            <a:endCxn id="41" idx="0"/>
          </p:cNvCxnSpPr>
          <p:nvPr/>
        </p:nvCxnSpPr>
        <p:spPr>
          <a:xfrm flipH="1">
            <a:off x="33419015" y="7777735"/>
            <a:ext cx="25398" cy="666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0BF1AA-7BEB-4F75-AF37-A980BF3AB76C}"/>
              </a:ext>
            </a:extLst>
          </p:cNvPr>
          <p:cNvSpPr txBox="1"/>
          <p:nvPr/>
        </p:nvSpPr>
        <p:spPr>
          <a:xfrm>
            <a:off x="18691834" y="2285145"/>
            <a:ext cx="29697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MD2K Raw Data CC1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15408-1016-47AF-B7EC-C135E36C925D}"/>
              </a:ext>
            </a:extLst>
          </p:cNvPr>
          <p:cNvSpPr txBox="1"/>
          <p:nvPr/>
        </p:nvSpPr>
        <p:spPr>
          <a:xfrm>
            <a:off x="23676917" y="2282298"/>
            <a:ext cx="29697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MD2K Raw Data CC1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096684-0D4E-4E7F-A41C-B2EF14153C35}"/>
              </a:ext>
            </a:extLst>
          </p:cNvPr>
          <p:cNvCxnSpPr>
            <a:stCxn id="49" idx="2"/>
            <a:endCxn id="4" idx="0"/>
          </p:cNvCxnSpPr>
          <p:nvPr/>
        </p:nvCxnSpPr>
        <p:spPr>
          <a:xfrm flipH="1">
            <a:off x="15374704" y="2562144"/>
            <a:ext cx="4801991" cy="728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1E36CE-363B-4EDD-B4DA-DC659668E2F7}"/>
              </a:ext>
            </a:extLst>
          </p:cNvPr>
          <p:cNvCxnSpPr>
            <a:stCxn id="50" idx="2"/>
            <a:endCxn id="15" idx="0"/>
          </p:cNvCxnSpPr>
          <p:nvPr/>
        </p:nvCxnSpPr>
        <p:spPr>
          <a:xfrm>
            <a:off x="25161778" y="2559297"/>
            <a:ext cx="5782693" cy="73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602B774-B089-4FD1-BE9E-01DAA1CA77C2}"/>
              </a:ext>
            </a:extLst>
          </p:cNvPr>
          <p:cNvSpPr txBox="1"/>
          <p:nvPr/>
        </p:nvSpPr>
        <p:spPr>
          <a:xfrm>
            <a:off x="31772640" y="6909264"/>
            <a:ext cx="334354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MDA Raw SAS Datafiles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8EF184-E343-402C-899A-0B6B1C8E48F3}"/>
              </a:ext>
            </a:extLst>
          </p:cNvPr>
          <p:cNvCxnSpPr>
            <a:stCxn id="67" idx="2"/>
            <a:endCxn id="32" idx="0"/>
          </p:cNvCxnSpPr>
          <p:nvPr/>
        </p:nvCxnSpPr>
        <p:spPr>
          <a:xfrm>
            <a:off x="33444413" y="7186263"/>
            <a:ext cx="0" cy="314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7F5527-04F4-44F9-B045-68B574EBB570}"/>
              </a:ext>
            </a:extLst>
          </p:cNvPr>
          <p:cNvSpPr txBox="1"/>
          <p:nvPr/>
        </p:nvSpPr>
        <p:spPr>
          <a:xfrm>
            <a:off x="35612938" y="7499271"/>
            <a:ext cx="19030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MDA Excel Datafiles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28E9AA-FC3C-4EF2-B73D-DAA0E688C54A}"/>
              </a:ext>
            </a:extLst>
          </p:cNvPr>
          <p:cNvCxnSpPr>
            <a:cxnSpLocks/>
            <a:stCxn id="78" idx="2"/>
            <a:endCxn id="41" idx="0"/>
          </p:cNvCxnSpPr>
          <p:nvPr/>
        </p:nvCxnSpPr>
        <p:spPr>
          <a:xfrm flipH="1">
            <a:off x="33419017" y="7776268"/>
            <a:ext cx="3145453" cy="667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176852-896A-4251-A4B6-0E755254BAF3}"/>
              </a:ext>
            </a:extLst>
          </p:cNvPr>
          <p:cNvSpPr txBox="1"/>
          <p:nvPr/>
        </p:nvSpPr>
        <p:spPr>
          <a:xfrm>
            <a:off x="8304018" y="7270583"/>
            <a:ext cx="43370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Utah Raw Visit and Questionnaire Data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999C1E-371A-42A9-B33C-DBDBC5606A4A}"/>
              </a:ext>
            </a:extLst>
          </p:cNvPr>
          <p:cNvSpPr txBox="1"/>
          <p:nvPr/>
        </p:nvSpPr>
        <p:spPr>
          <a:xfrm>
            <a:off x="8278619" y="8219530"/>
            <a:ext cx="434076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visit_outcomes_scripts/OnTrack-visit_data_curation-Utah_v1.Rmd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00E29E-6D5B-4046-AF19-022B3AC6DD9F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flipH="1">
            <a:off x="10449001" y="7547580"/>
            <a:ext cx="23540" cy="67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4ECDF2-B8E3-4597-AF35-3E75EBA268FE}"/>
              </a:ext>
            </a:extLst>
          </p:cNvPr>
          <p:cNvCxnSpPr>
            <a:cxnSpLocks/>
            <a:stCxn id="20" idx="2"/>
            <a:endCxn id="96" idx="0"/>
          </p:cNvCxnSpPr>
          <p:nvPr/>
        </p:nvCxnSpPr>
        <p:spPr>
          <a:xfrm flipH="1">
            <a:off x="10449003" y="6317124"/>
            <a:ext cx="10671683" cy="19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8BDC9F-86CB-4516-92DB-A15F629C816D}"/>
              </a:ext>
            </a:extLst>
          </p:cNvPr>
          <p:cNvSpPr txBox="1"/>
          <p:nvPr/>
        </p:nvSpPr>
        <p:spPr>
          <a:xfrm>
            <a:off x="20100949" y="9696559"/>
            <a:ext cx="31646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visit_outcomes_scripts/combine_dat_masters.R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E7F2A-05E8-443B-98CD-37FB21BA4B93}"/>
              </a:ext>
            </a:extLst>
          </p:cNvPr>
          <p:cNvCxnSpPr>
            <a:cxnSpLocks/>
            <a:stCxn id="96" idx="2"/>
            <a:endCxn id="103" idx="0"/>
          </p:cNvCxnSpPr>
          <p:nvPr/>
        </p:nvCxnSpPr>
        <p:spPr>
          <a:xfrm>
            <a:off x="10449003" y="8496529"/>
            <a:ext cx="11234268" cy="120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207EA2-15F9-4514-8951-9E81DF88DDDE}"/>
              </a:ext>
            </a:extLst>
          </p:cNvPr>
          <p:cNvCxnSpPr>
            <a:cxnSpLocks/>
            <a:stCxn id="41" idx="2"/>
            <a:endCxn id="103" idx="0"/>
          </p:cNvCxnSpPr>
          <p:nvPr/>
        </p:nvCxnSpPr>
        <p:spPr>
          <a:xfrm flipH="1">
            <a:off x="21683271" y="8721027"/>
            <a:ext cx="11735746" cy="97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EFFD511-1B47-4CFA-8511-BB87F79FB81B}"/>
              </a:ext>
            </a:extLst>
          </p:cNvPr>
          <p:cNvSpPr txBox="1"/>
          <p:nvPr/>
        </p:nvSpPr>
        <p:spPr>
          <a:xfrm>
            <a:off x="8278618" y="9232627"/>
            <a:ext cx="433704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Utah Limited Curated Visit Data and Questionnaire Data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FC00AB3-8F0F-45F8-8734-F9FBFB9FF7AB}"/>
              </a:ext>
            </a:extLst>
          </p:cNvPr>
          <p:cNvCxnSpPr>
            <a:cxnSpLocks/>
            <a:stCxn id="96" idx="2"/>
            <a:endCxn id="130" idx="0"/>
          </p:cNvCxnSpPr>
          <p:nvPr/>
        </p:nvCxnSpPr>
        <p:spPr>
          <a:xfrm flipH="1">
            <a:off x="10447141" y="8496527"/>
            <a:ext cx="1860" cy="736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5C4F705-1909-4835-8A2E-F52F05D0D38C}"/>
              </a:ext>
            </a:extLst>
          </p:cNvPr>
          <p:cNvSpPr txBox="1"/>
          <p:nvPr/>
        </p:nvSpPr>
        <p:spPr>
          <a:xfrm>
            <a:off x="31772640" y="9419560"/>
            <a:ext cx="334354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MDA Limited Curated Visit Data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D99493C-CD73-4FAC-923D-1A53A5EA8AF8}"/>
              </a:ext>
            </a:extLst>
          </p:cNvPr>
          <p:cNvCxnSpPr>
            <a:stCxn id="41" idx="2"/>
            <a:endCxn id="137" idx="0"/>
          </p:cNvCxnSpPr>
          <p:nvPr/>
        </p:nvCxnSpPr>
        <p:spPr>
          <a:xfrm>
            <a:off x="33419017" y="8721027"/>
            <a:ext cx="25396" cy="698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B5F5FD-F86C-4FC6-9AF7-348F55F7EFCC}"/>
              </a:ext>
            </a:extLst>
          </p:cNvPr>
          <p:cNvSpPr txBox="1"/>
          <p:nvPr/>
        </p:nvSpPr>
        <p:spPr>
          <a:xfrm>
            <a:off x="27581184" y="10521143"/>
            <a:ext cx="33279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other-scripts/read_in_battery_data.R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A4FE75-6C0C-499C-A3E2-2C0F9ECD7867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>
            <a:off x="21683271" y="9973558"/>
            <a:ext cx="7561907" cy="547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26DAD58-554C-4D90-8044-35649CB58895}"/>
              </a:ext>
            </a:extLst>
          </p:cNvPr>
          <p:cNvSpPr txBox="1"/>
          <p:nvPr/>
        </p:nvSpPr>
        <p:spPr>
          <a:xfrm>
            <a:off x="27555912" y="11437611"/>
            <a:ext cx="334649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other-scripts/processing_battery_data_into_bins.R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07E5EC4-896C-4EBE-954C-3F36E026520D}"/>
              </a:ext>
            </a:extLst>
          </p:cNvPr>
          <p:cNvCxnSpPr>
            <a:stCxn id="170" idx="2"/>
            <a:endCxn id="180" idx="0"/>
          </p:cNvCxnSpPr>
          <p:nvPr/>
        </p:nvCxnSpPr>
        <p:spPr>
          <a:xfrm flipH="1">
            <a:off x="29229160" y="10798142"/>
            <a:ext cx="16018" cy="639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59CD74F-2354-40F6-AD6C-02740A548F3B}"/>
              </a:ext>
            </a:extLst>
          </p:cNvPr>
          <p:cNvCxnSpPr>
            <a:stCxn id="103" idx="2"/>
            <a:endCxn id="180" idx="0"/>
          </p:cNvCxnSpPr>
          <p:nvPr/>
        </p:nvCxnSpPr>
        <p:spPr>
          <a:xfrm>
            <a:off x="21683271" y="9973558"/>
            <a:ext cx="7545889" cy="1464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D673153-141A-4D5F-A39A-26C9A2B04EAF}"/>
              </a:ext>
            </a:extLst>
          </p:cNvPr>
          <p:cNvSpPr txBox="1"/>
          <p:nvPr/>
        </p:nvSpPr>
        <p:spPr>
          <a:xfrm>
            <a:off x="14993618" y="11205895"/>
            <a:ext cx="380763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other-scripts/calculate_study_day_ema_blocks-updated.R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4E23A89-238E-4F56-A4C6-E92479EE293E}"/>
              </a:ext>
            </a:extLst>
          </p:cNvPr>
          <p:cNvCxnSpPr>
            <a:cxnSpLocks/>
            <a:stCxn id="8" idx="2"/>
            <a:endCxn id="205" idx="0"/>
          </p:cNvCxnSpPr>
          <p:nvPr/>
        </p:nvCxnSpPr>
        <p:spPr>
          <a:xfrm flipH="1">
            <a:off x="16897437" y="5018254"/>
            <a:ext cx="2330113" cy="6187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409996E-FDEF-4335-A6DE-AFD0B8839171}"/>
              </a:ext>
            </a:extLst>
          </p:cNvPr>
          <p:cNvCxnSpPr>
            <a:stCxn id="103" idx="2"/>
            <a:endCxn id="205" idx="0"/>
          </p:cNvCxnSpPr>
          <p:nvPr/>
        </p:nvCxnSpPr>
        <p:spPr>
          <a:xfrm flipH="1">
            <a:off x="16897437" y="9973558"/>
            <a:ext cx="4785834" cy="1232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F2BD64DA-42BC-489F-90C5-29E5764B48A1}"/>
              </a:ext>
            </a:extLst>
          </p:cNvPr>
          <p:cNvSpPr txBox="1"/>
          <p:nvPr/>
        </p:nvSpPr>
        <p:spPr>
          <a:xfrm>
            <a:off x="12760225" y="13505121"/>
            <a:ext cx="32676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other-scripts/generate_block_level_dataset-cc1.R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1EE67EC-9779-4A94-8312-16B0C6792268}"/>
              </a:ext>
            </a:extLst>
          </p:cNvPr>
          <p:cNvCxnSpPr>
            <a:stCxn id="205" idx="2"/>
            <a:endCxn id="262" idx="0"/>
          </p:cNvCxnSpPr>
          <p:nvPr/>
        </p:nvCxnSpPr>
        <p:spPr>
          <a:xfrm flipH="1">
            <a:off x="14394036" y="11482894"/>
            <a:ext cx="2503401" cy="202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8743C0C0-F441-4E11-A8ED-8E217780AD24}"/>
              </a:ext>
            </a:extLst>
          </p:cNvPr>
          <p:cNvSpPr txBox="1"/>
          <p:nvPr/>
        </p:nvSpPr>
        <p:spPr>
          <a:xfrm>
            <a:off x="24031370" y="13420348"/>
            <a:ext cx="32676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other-scripts/generate_block_level_dataset-cc2.R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D2D543C-7120-4CCF-9517-30C4AC71475D}"/>
              </a:ext>
            </a:extLst>
          </p:cNvPr>
          <p:cNvCxnSpPr>
            <a:cxnSpLocks/>
            <a:stCxn id="205" idx="2"/>
            <a:endCxn id="266" idx="0"/>
          </p:cNvCxnSpPr>
          <p:nvPr/>
        </p:nvCxnSpPr>
        <p:spPr>
          <a:xfrm>
            <a:off x="16897437" y="11482894"/>
            <a:ext cx="8767744" cy="1937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984F848-F8CA-49E3-84EC-B1027E90874C}"/>
              </a:ext>
            </a:extLst>
          </p:cNvPr>
          <p:cNvCxnSpPr>
            <a:stCxn id="180" idx="2"/>
            <a:endCxn id="262" idx="0"/>
          </p:cNvCxnSpPr>
          <p:nvPr/>
        </p:nvCxnSpPr>
        <p:spPr>
          <a:xfrm flipH="1">
            <a:off x="14394036" y="11714610"/>
            <a:ext cx="14835124" cy="179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30691B4C-E33C-4C4C-8011-76287BDD4EA0}"/>
              </a:ext>
            </a:extLst>
          </p:cNvPr>
          <p:cNvCxnSpPr>
            <a:stCxn id="180" idx="2"/>
            <a:endCxn id="266" idx="0"/>
          </p:cNvCxnSpPr>
          <p:nvPr/>
        </p:nvCxnSpPr>
        <p:spPr>
          <a:xfrm flipH="1">
            <a:off x="25665181" y="11714610"/>
            <a:ext cx="3563979" cy="1705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A67FC3B7-E168-4868-84F6-25F9D2B1B8EB}"/>
              </a:ext>
            </a:extLst>
          </p:cNvPr>
          <p:cNvSpPr txBox="1"/>
          <p:nvPr/>
        </p:nvSpPr>
        <p:spPr>
          <a:xfrm>
            <a:off x="9778182" y="14311842"/>
            <a:ext cx="458662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biomarker-smoking-scripts/read-raw-data-cc1.R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62B215CF-F890-41D3-A590-EA5E1945A0D1}"/>
              </a:ext>
            </a:extLst>
          </p:cNvPr>
          <p:cNvSpPr txBox="1"/>
          <p:nvPr/>
        </p:nvSpPr>
        <p:spPr>
          <a:xfrm>
            <a:off x="13157790" y="15911800"/>
            <a:ext cx="458662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biomarker-smoking-scripts/generate-biomarker-smoking-dataset-cc1.R</a:t>
            </a:r>
            <a:endParaRPr lang="en-US" sz="1200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7CEF6CED-5D15-4F66-A1DA-38FCD1EB5FDD}"/>
              </a:ext>
            </a:extLst>
          </p:cNvPr>
          <p:cNvCxnSpPr>
            <a:stCxn id="424" idx="2"/>
            <a:endCxn id="432" idx="0"/>
          </p:cNvCxnSpPr>
          <p:nvPr/>
        </p:nvCxnSpPr>
        <p:spPr>
          <a:xfrm>
            <a:off x="12071493" y="14588841"/>
            <a:ext cx="3379608" cy="1322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5F09D51-0A17-4EFD-9DDE-684A0598FBBF}"/>
              </a:ext>
            </a:extLst>
          </p:cNvPr>
          <p:cNvCxnSpPr>
            <a:stCxn id="205" idx="2"/>
            <a:endCxn id="432" idx="0"/>
          </p:cNvCxnSpPr>
          <p:nvPr/>
        </p:nvCxnSpPr>
        <p:spPr>
          <a:xfrm flipH="1">
            <a:off x="15451101" y="11482894"/>
            <a:ext cx="1446336" cy="4428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353459D9-C7B3-4D0A-8A58-73828ADCFC23}"/>
              </a:ext>
            </a:extLst>
          </p:cNvPr>
          <p:cNvSpPr txBox="1"/>
          <p:nvPr/>
        </p:nvSpPr>
        <p:spPr>
          <a:xfrm>
            <a:off x="26376697" y="15807175"/>
            <a:ext cx="458662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biomarker-smoking-scripts/generate-biomarker-smoking-dataset-cc1.R</a:t>
            </a:r>
            <a:endParaRPr lang="en-US" sz="1200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4CF2047-457B-4F73-AD26-EBFCA3ABF5E1}"/>
              </a:ext>
            </a:extLst>
          </p:cNvPr>
          <p:cNvSpPr txBox="1"/>
          <p:nvPr/>
        </p:nvSpPr>
        <p:spPr>
          <a:xfrm>
            <a:off x="28754717" y="15033774"/>
            <a:ext cx="458662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biomarker-smoking-scripts/read-raw-data-cc1.R</a:t>
            </a: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AB2835C3-4F06-492E-B2AD-92BEEF2BDB80}"/>
              </a:ext>
            </a:extLst>
          </p:cNvPr>
          <p:cNvCxnSpPr>
            <a:stCxn id="459" idx="2"/>
            <a:endCxn id="458" idx="0"/>
          </p:cNvCxnSpPr>
          <p:nvPr/>
        </p:nvCxnSpPr>
        <p:spPr>
          <a:xfrm flipH="1">
            <a:off x="28670008" y="15310773"/>
            <a:ext cx="2378020" cy="496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A20BB7E4-739D-4DD7-B817-E00519F1AD74}"/>
              </a:ext>
            </a:extLst>
          </p:cNvPr>
          <p:cNvCxnSpPr>
            <a:stCxn id="205" idx="2"/>
            <a:endCxn id="458" idx="0"/>
          </p:cNvCxnSpPr>
          <p:nvPr/>
        </p:nvCxnSpPr>
        <p:spPr>
          <a:xfrm>
            <a:off x="16897437" y="11482894"/>
            <a:ext cx="11772571" cy="4324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8AC3A827-2680-4253-A5CF-1A3BAC47FB55}"/>
              </a:ext>
            </a:extLst>
          </p:cNvPr>
          <p:cNvSpPr txBox="1"/>
          <p:nvPr/>
        </p:nvSpPr>
        <p:spPr>
          <a:xfrm>
            <a:off x="20653332" y="16895562"/>
            <a:ext cx="3267622" cy="276999"/>
          </a:xfrm>
          <a:prstGeom prst="rect">
            <a:avLst/>
          </a:prstGeom>
          <a:solidFill>
            <a:srgbClr val="CCCCFF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other-scripts/combine-cc1-cc2.R</a:t>
            </a:r>
          </a:p>
        </p:txBody>
      </p: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6DFE9722-39FD-4530-A3AA-D513F76F53C3}"/>
              </a:ext>
            </a:extLst>
          </p:cNvPr>
          <p:cNvCxnSpPr>
            <a:stCxn id="432" idx="2"/>
            <a:endCxn id="482" idx="0"/>
          </p:cNvCxnSpPr>
          <p:nvPr/>
        </p:nvCxnSpPr>
        <p:spPr>
          <a:xfrm>
            <a:off x="15451101" y="16188799"/>
            <a:ext cx="6836042" cy="706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737B7E65-37E0-42D7-B851-FCCE71C3E616}"/>
              </a:ext>
            </a:extLst>
          </p:cNvPr>
          <p:cNvCxnSpPr>
            <a:cxnSpLocks/>
            <a:stCxn id="262" idx="2"/>
            <a:endCxn id="482" idx="0"/>
          </p:cNvCxnSpPr>
          <p:nvPr/>
        </p:nvCxnSpPr>
        <p:spPr>
          <a:xfrm>
            <a:off x="14394036" y="13782120"/>
            <a:ext cx="7893107" cy="3113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59EB0C37-836D-404D-B4D9-3D3125FF3BB1}"/>
              </a:ext>
            </a:extLst>
          </p:cNvPr>
          <p:cNvCxnSpPr>
            <a:stCxn id="266" idx="2"/>
            <a:endCxn id="482" idx="0"/>
          </p:cNvCxnSpPr>
          <p:nvPr/>
        </p:nvCxnSpPr>
        <p:spPr>
          <a:xfrm flipH="1">
            <a:off x="22287143" y="13697347"/>
            <a:ext cx="3378038" cy="3198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93A0EC16-4141-4E5D-B370-539ABE35E448}"/>
              </a:ext>
            </a:extLst>
          </p:cNvPr>
          <p:cNvCxnSpPr>
            <a:cxnSpLocks/>
            <a:stCxn id="458" idx="2"/>
            <a:endCxn id="482" idx="0"/>
          </p:cNvCxnSpPr>
          <p:nvPr/>
        </p:nvCxnSpPr>
        <p:spPr>
          <a:xfrm flipH="1">
            <a:off x="22287143" y="16084174"/>
            <a:ext cx="6382865" cy="81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514C80D6-A2F9-4C2A-A3F7-1142C9FF2B3A}"/>
              </a:ext>
            </a:extLst>
          </p:cNvPr>
          <p:cNvSpPr txBox="1"/>
          <p:nvPr/>
        </p:nvSpPr>
        <p:spPr>
          <a:xfrm>
            <a:off x="22354941" y="17681275"/>
            <a:ext cx="32676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ema-scripts/create-recalculated-ema-</a:t>
            </a:r>
            <a:r>
              <a:rPr lang="en-US" sz="1200" dirty="0" err="1"/>
              <a:t>vars.R</a:t>
            </a:r>
            <a:endParaRPr lang="en-US" sz="1200" dirty="0"/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5BBDAB1-4957-4980-9D5E-8D190ACC6844}"/>
              </a:ext>
            </a:extLst>
          </p:cNvPr>
          <p:cNvCxnSpPr>
            <a:cxnSpLocks/>
            <a:stCxn id="482" idx="2"/>
            <a:endCxn id="502" idx="0"/>
          </p:cNvCxnSpPr>
          <p:nvPr/>
        </p:nvCxnSpPr>
        <p:spPr>
          <a:xfrm>
            <a:off x="22287143" y="17172561"/>
            <a:ext cx="1701609" cy="508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AA11938C-4B25-45FE-806A-DD826412704F}"/>
              </a:ext>
            </a:extLst>
          </p:cNvPr>
          <p:cNvSpPr txBox="1"/>
          <p:nvPr/>
        </p:nvSpPr>
        <p:spPr>
          <a:xfrm>
            <a:off x="23660088" y="18373181"/>
            <a:ext cx="32676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ema-scripts/create-ema-per-study-</a:t>
            </a:r>
            <a:r>
              <a:rPr lang="en-US" sz="1200" dirty="0" err="1"/>
              <a:t>design.R</a:t>
            </a:r>
            <a:endParaRPr lang="en-US" sz="1200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301B6DB0-CD21-44A6-AB22-30A481C6C900}"/>
              </a:ext>
            </a:extLst>
          </p:cNvPr>
          <p:cNvCxnSpPr>
            <a:stCxn id="502" idx="2"/>
            <a:endCxn id="507" idx="0"/>
          </p:cNvCxnSpPr>
          <p:nvPr/>
        </p:nvCxnSpPr>
        <p:spPr>
          <a:xfrm>
            <a:off x="23988752" y="17958274"/>
            <a:ext cx="1305147" cy="41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34DAD3D8-C096-4AD0-96F3-C4AC7004D6A7}"/>
              </a:ext>
            </a:extLst>
          </p:cNvPr>
          <p:cNvSpPr txBox="1"/>
          <p:nvPr/>
        </p:nvSpPr>
        <p:spPr>
          <a:xfrm>
            <a:off x="24273570" y="19120745"/>
            <a:ext cx="32676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ema-scripts/create-random-only-</a:t>
            </a:r>
            <a:r>
              <a:rPr lang="en-US" sz="1200" dirty="0" err="1"/>
              <a:t>ema.R</a:t>
            </a:r>
            <a:endParaRPr lang="en-US" sz="1200" dirty="0"/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3FA596A4-DFCF-46FF-9D02-A301A6974216}"/>
              </a:ext>
            </a:extLst>
          </p:cNvPr>
          <p:cNvCxnSpPr>
            <a:stCxn id="507" idx="2"/>
            <a:endCxn id="510" idx="0"/>
          </p:cNvCxnSpPr>
          <p:nvPr/>
        </p:nvCxnSpPr>
        <p:spPr>
          <a:xfrm>
            <a:off x="25293899" y="18650180"/>
            <a:ext cx="613482" cy="470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55CF404A-6B21-47DD-94DB-57C062236391}"/>
              </a:ext>
            </a:extLst>
          </p:cNvPr>
          <p:cNvSpPr txBox="1"/>
          <p:nvPr/>
        </p:nvSpPr>
        <p:spPr>
          <a:xfrm>
            <a:off x="20545483" y="19728258"/>
            <a:ext cx="3267622" cy="276999"/>
          </a:xfrm>
          <a:prstGeom prst="rect">
            <a:avLst/>
          </a:prstGeom>
          <a:solidFill>
            <a:srgbClr val="CCCCFF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other-scripts/create-codebook.R</a:t>
            </a:r>
            <a:endParaRPr lang="en-US" sz="1200" dirty="0"/>
          </a:p>
        </p:txBody>
      </p: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56C12333-30E6-423A-B7FF-7E849820B212}"/>
              </a:ext>
            </a:extLst>
          </p:cNvPr>
          <p:cNvCxnSpPr>
            <a:stCxn id="482" idx="2"/>
            <a:endCxn id="527" idx="0"/>
          </p:cNvCxnSpPr>
          <p:nvPr/>
        </p:nvCxnSpPr>
        <p:spPr>
          <a:xfrm flipH="1">
            <a:off x="22179294" y="17172561"/>
            <a:ext cx="107849" cy="2555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FCC52BED-3B00-45EF-86F3-C8B3C6B8713C}"/>
              </a:ext>
            </a:extLst>
          </p:cNvPr>
          <p:cNvCxnSpPr>
            <a:stCxn id="502" idx="2"/>
            <a:endCxn id="527" idx="0"/>
          </p:cNvCxnSpPr>
          <p:nvPr/>
        </p:nvCxnSpPr>
        <p:spPr>
          <a:xfrm flipH="1">
            <a:off x="22179294" y="17958274"/>
            <a:ext cx="1809458" cy="176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5A179613-5985-4035-AABF-EBDD6F1E5EDB}"/>
              </a:ext>
            </a:extLst>
          </p:cNvPr>
          <p:cNvCxnSpPr>
            <a:stCxn id="507" idx="2"/>
            <a:endCxn id="527" idx="0"/>
          </p:cNvCxnSpPr>
          <p:nvPr/>
        </p:nvCxnSpPr>
        <p:spPr>
          <a:xfrm flipH="1">
            <a:off x="22179294" y="18650180"/>
            <a:ext cx="3114605" cy="1078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9CF5C7A2-19B5-47E9-91DE-B2EAB06F3582}"/>
              </a:ext>
            </a:extLst>
          </p:cNvPr>
          <p:cNvCxnSpPr>
            <a:stCxn id="510" idx="2"/>
            <a:endCxn id="527" idx="0"/>
          </p:cNvCxnSpPr>
          <p:nvPr/>
        </p:nvCxnSpPr>
        <p:spPr>
          <a:xfrm flipH="1">
            <a:off x="22179294" y="19397744"/>
            <a:ext cx="3728087" cy="330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29DA2DE-2064-4784-8F14-B2E24915FAC7}"/>
              </a:ext>
            </a:extLst>
          </p:cNvPr>
          <p:cNvSpPr txBox="1"/>
          <p:nvPr/>
        </p:nvSpPr>
        <p:spPr>
          <a:xfrm>
            <a:off x="20545483" y="20487647"/>
            <a:ext cx="3267622" cy="276999"/>
          </a:xfrm>
          <a:prstGeom prst="rect">
            <a:avLst/>
          </a:prstGeom>
          <a:solidFill>
            <a:srgbClr val="CCCCFF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other-scripts/output-formatted-</a:t>
            </a:r>
            <a:r>
              <a:rPr lang="en-US" sz="1200" dirty="0" err="1"/>
              <a:t>database.R</a:t>
            </a:r>
            <a:endParaRPr lang="en-US" sz="1200" dirty="0"/>
          </a:p>
        </p:txBody>
      </p: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4CAE441E-551C-4CD3-8EE5-71571B05CDFD}"/>
              </a:ext>
            </a:extLst>
          </p:cNvPr>
          <p:cNvCxnSpPr>
            <a:stCxn id="527" idx="2"/>
            <a:endCxn id="554" idx="0"/>
          </p:cNvCxnSpPr>
          <p:nvPr/>
        </p:nvCxnSpPr>
        <p:spPr>
          <a:xfrm>
            <a:off x="22179294" y="20005257"/>
            <a:ext cx="0" cy="482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TextBox 666">
            <a:extLst>
              <a:ext uri="{FF2B5EF4-FFF2-40B4-BE49-F238E27FC236}">
                <a16:creationId xmlns:a16="http://schemas.microsoft.com/office/drawing/2014/main" id="{0B0A896C-61C3-4063-9F20-10A638EC8DCB}"/>
              </a:ext>
            </a:extLst>
          </p:cNvPr>
          <p:cNvSpPr txBox="1"/>
          <p:nvPr/>
        </p:nvSpPr>
        <p:spPr>
          <a:xfrm>
            <a:off x="19993396" y="21181131"/>
            <a:ext cx="433704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Curated EMA and Biomarker Data</a:t>
            </a:r>
          </a:p>
        </p:txBody>
      </p: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1344885-DF10-4381-825A-F5941C0B6B5D}"/>
              </a:ext>
            </a:extLst>
          </p:cNvPr>
          <p:cNvCxnSpPr>
            <a:stCxn id="554" idx="2"/>
            <a:endCxn id="667" idx="0"/>
          </p:cNvCxnSpPr>
          <p:nvPr/>
        </p:nvCxnSpPr>
        <p:spPr>
          <a:xfrm flipH="1">
            <a:off x="22161921" y="20764646"/>
            <a:ext cx="17373" cy="41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4C6E066-124B-4773-8901-4B560D888F9A}"/>
              </a:ext>
            </a:extLst>
          </p:cNvPr>
          <p:cNvSpPr txBox="1"/>
          <p:nvPr/>
        </p:nvSpPr>
        <p:spPr>
          <a:xfrm>
            <a:off x="410642" y="1806121"/>
            <a:ext cx="628909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u="sng" dirty="0"/>
              <a:t>EMA:</a:t>
            </a:r>
          </a:p>
          <a:p>
            <a:r>
              <a:rPr lang="en-US" sz="4400" dirty="0"/>
              <a:t>MD2K Data Pre-processing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11413D3-D1FB-4370-9B2F-52EC9E834B5E}"/>
              </a:ext>
            </a:extLst>
          </p:cNvPr>
          <p:cNvSpPr txBox="1"/>
          <p:nvPr/>
        </p:nvSpPr>
        <p:spPr>
          <a:xfrm>
            <a:off x="271836" y="5582737"/>
            <a:ext cx="628781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Visit Data:</a:t>
            </a:r>
          </a:p>
          <a:p>
            <a:r>
              <a:rPr lang="en-US" sz="4400" dirty="0"/>
              <a:t>Curating Visit Outcomes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AAC9F66D-7CE0-4157-848F-7EAA52EBFD72}"/>
              </a:ext>
            </a:extLst>
          </p:cNvPr>
          <p:cNvSpPr txBox="1"/>
          <p:nvPr/>
        </p:nvSpPr>
        <p:spPr>
          <a:xfrm>
            <a:off x="370623" y="10362929"/>
            <a:ext cx="6280958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EMA:</a:t>
            </a:r>
          </a:p>
          <a:p>
            <a:r>
              <a:rPr lang="en-US" sz="4400" dirty="0"/>
              <a:t>Curating EMA Data</a:t>
            </a:r>
            <a:endParaRPr lang="en-US" sz="54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9250185-C243-4CCC-A134-7F52B86CC5F1}"/>
              </a:ext>
            </a:extLst>
          </p:cNvPr>
          <p:cNvSpPr txBox="1"/>
          <p:nvPr/>
        </p:nvSpPr>
        <p:spPr>
          <a:xfrm>
            <a:off x="306051" y="14345236"/>
            <a:ext cx="6258220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Biomarker:</a:t>
            </a:r>
          </a:p>
          <a:p>
            <a:r>
              <a:rPr lang="en-US" sz="4400" dirty="0"/>
              <a:t>Curating Biomarker Data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680F6A74-829E-4E0B-83F0-977FFC147666}"/>
              </a:ext>
            </a:extLst>
          </p:cNvPr>
          <p:cNvSpPr txBox="1"/>
          <p:nvPr/>
        </p:nvSpPr>
        <p:spPr>
          <a:xfrm>
            <a:off x="270845" y="17790054"/>
            <a:ext cx="6280958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EMA:</a:t>
            </a:r>
          </a:p>
          <a:p>
            <a:r>
              <a:rPr lang="en-US" sz="4400" dirty="0"/>
              <a:t>Finalizing EMA datasets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277B023-32EF-46FE-B831-4F19442AA374}"/>
              </a:ext>
            </a:extLst>
          </p:cNvPr>
          <p:cNvSpPr txBox="1"/>
          <p:nvPr/>
        </p:nvSpPr>
        <p:spPr>
          <a:xfrm>
            <a:off x="270845" y="19482578"/>
            <a:ext cx="6280958" cy="2277547"/>
          </a:xfrm>
          <a:prstGeom prst="rect">
            <a:avLst/>
          </a:prstGeom>
          <a:solidFill>
            <a:srgbClr val="FFCCFF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EMA and Biomarker:</a:t>
            </a:r>
          </a:p>
          <a:p>
            <a:r>
              <a:rPr lang="en-US" sz="4400" dirty="0"/>
              <a:t>Create Codebook </a:t>
            </a:r>
          </a:p>
          <a:p>
            <a:r>
              <a:rPr lang="en-US" sz="4400" dirty="0"/>
              <a:t>Output Final Datasets</a:t>
            </a:r>
            <a:endParaRPr lang="en-US" sz="540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70C648D6-1062-46F6-9C90-6C8726CFED79}"/>
              </a:ext>
            </a:extLst>
          </p:cNvPr>
          <p:cNvSpPr txBox="1"/>
          <p:nvPr/>
        </p:nvSpPr>
        <p:spPr>
          <a:xfrm>
            <a:off x="270845" y="16067645"/>
            <a:ext cx="6280958" cy="1600438"/>
          </a:xfrm>
          <a:prstGeom prst="rect">
            <a:avLst/>
          </a:prstGeom>
          <a:solidFill>
            <a:srgbClr val="FFCCFF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EMA and Biomarker:</a:t>
            </a:r>
          </a:p>
          <a:p>
            <a:r>
              <a:rPr lang="en-US" sz="4400" dirty="0"/>
              <a:t>Combine CC1 and CC2</a:t>
            </a:r>
            <a:endParaRPr lang="en-US" sz="54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2A9D9A1-04DC-4274-AEA9-643CE2841FBC}"/>
              </a:ext>
            </a:extLst>
          </p:cNvPr>
          <p:cNvSpPr txBox="1"/>
          <p:nvPr/>
        </p:nvSpPr>
        <p:spPr>
          <a:xfrm>
            <a:off x="38404100" y="1806121"/>
            <a:ext cx="5223255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LEGEND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EBE6F6A-B77E-48B0-914D-93DC33F1EAA1}"/>
              </a:ext>
            </a:extLst>
          </p:cNvPr>
          <p:cNvSpPr txBox="1"/>
          <p:nvPr/>
        </p:nvSpPr>
        <p:spPr>
          <a:xfrm>
            <a:off x="38621743" y="2599297"/>
            <a:ext cx="481519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Data Inputs</a:t>
            </a:r>
            <a:endParaRPr lang="en-US" sz="16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6EBE409-7634-4B9B-8359-B59B5AFD68A2}"/>
              </a:ext>
            </a:extLst>
          </p:cNvPr>
          <p:cNvSpPr txBox="1"/>
          <p:nvPr/>
        </p:nvSpPr>
        <p:spPr>
          <a:xfrm>
            <a:off x="38637981" y="3190733"/>
            <a:ext cx="479715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EMA Curation Scripts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09F7FC7-BDDE-4E84-9415-26A706903868}"/>
              </a:ext>
            </a:extLst>
          </p:cNvPr>
          <p:cNvSpPr txBox="1"/>
          <p:nvPr/>
        </p:nvSpPr>
        <p:spPr>
          <a:xfrm>
            <a:off x="38621743" y="3782169"/>
            <a:ext cx="4815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Curation Scripts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2CB3AEA9-AB98-4C5A-BAAE-6E5984F6EEFE}"/>
              </a:ext>
            </a:extLst>
          </p:cNvPr>
          <p:cNvSpPr txBox="1"/>
          <p:nvPr/>
        </p:nvSpPr>
        <p:spPr>
          <a:xfrm>
            <a:off x="38637981" y="4373605"/>
            <a:ext cx="47971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Biomarker Curation Scripts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0829A38-F261-4D2F-902B-41322D7BF835}"/>
              </a:ext>
            </a:extLst>
          </p:cNvPr>
          <p:cNvSpPr txBox="1"/>
          <p:nvPr/>
        </p:nvSpPr>
        <p:spPr>
          <a:xfrm>
            <a:off x="38594518" y="4991301"/>
            <a:ext cx="4842417" cy="461665"/>
          </a:xfrm>
          <a:prstGeom prst="rect">
            <a:avLst/>
          </a:prstGeom>
          <a:solidFill>
            <a:srgbClr val="CCCCFF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EMA and Biomarker Curation Scripts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2B1406F-D312-4707-B6C3-C952B9A46048}"/>
              </a:ext>
            </a:extLst>
          </p:cNvPr>
          <p:cNvSpPr txBox="1"/>
          <p:nvPr/>
        </p:nvSpPr>
        <p:spPr>
          <a:xfrm>
            <a:off x="38594518" y="5582737"/>
            <a:ext cx="484062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Curated Output Data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19538F4-4B0F-4A73-973B-2554DA355180}"/>
              </a:ext>
            </a:extLst>
          </p:cNvPr>
          <p:cNvSpPr txBox="1"/>
          <p:nvPr/>
        </p:nvSpPr>
        <p:spPr>
          <a:xfrm>
            <a:off x="9397483" y="386739"/>
            <a:ext cx="25914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u="sng" dirty="0"/>
              <a:t>Project On Track: Visit Outcomes and EMA Curation Pipeline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5464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001B727DE50429AEE0FCECF63BC51" ma:contentTypeVersion="14" ma:contentTypeDescription="Create a new document." ma:contentTypeScope="" ma:versionID="ba42c850a59f1bdcdeb36903bbfba4f2">
  <xsd:schema xmlns:xsd="http://www.w3.org/2001/XMLSchema" xmlns:xs="http://www.w3.org/2001/XMLSchema" xmlns:p="http://schemas.microsoft.com/office/2006/metadata/properties" xmlns:ns3="80dcf2d8-23bd-4b78-a1b4-1d766a97a538" xmlns:ns4="61e2d236-7d6b-45a5-91f3-78346785ea18" targetNamespace="http://schemas.microsoft.com/office/2006/metadata/properties" ma:root="true" ma:fieldsID="ad199ee48a2cf95857b3e67748b68d60" ns3:_="" ns4:_="">
    <xsd:import namespace="80dcf2d8-23bd-4b78-a1b4-1d766a97a538"/>
    <xsd:import namespace="61e2d236-7d6b-45a5-91f3-78346785ea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cf2d8-23bd-4b78-a1b4-1d766a97a5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e2d236-7d6b-45a5-91f3-78346785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e2d236-7d6b-45a5-91f3-78346785ea18" xsi:nil="true"/>
  </documentManagement>
</p:properties>
</file>

<file path=customXml/itemProps1.xml><?xml version="1.0" encoding="utf-8"?>
<ds:datastoreItem xmlns:ds="http://schemas.openxmlformats.org/officeDocument/2006/customXml" ds:itemID="{D9399706-DB72-4C02-80D3-A79E7C51C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dcf2d8-23bd-4b78-a1b4-1d766a97a538"/>
    <ds:schemaRef ds:uri="61e2d236-7d6b-45a5-91f3-78346785e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165B9F-21EB-461B-A1B1-DE10D258C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A4CD4-964C-4414-9B36-390FE83FE65C}">
  <ds:schemaRefs>
    <ds:schemaRef ds:uri="http://www.w3.org/XML/1998/namespace"/>
    <ds:schemaRef ds:uri="http://purl.org/dc/dcmitype/"/>
    <ds:schemaRef ds:uri="http://schemas.microsoft.com/office/2006/documentManagement/types"/>
    <ds:schemaRef ds:uri="80dcf2d8-23bd-4b78-a1b4-1d766a97a538"/>
    <ds:schemaRef ds:uri="http://purl.org/dc/elements/1.1/"/>
    <ds:schemaRef ds:uri="http://schemas.microsoft.com/office/2006/metadata/properties"/>
    <ds:schemaRef ds:uri="http://purl.org/dc/terms/"/>
    <ds:schemaRef ds:uri="61e2d236-7d6b-45a5-91f3-78346785ea18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324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Banks</dc:creator>
  <cp:lastModifiedBy>Anthony Banks</cp:lastModifiedBy>
  <cp:revision>15</cp:revision>
  <cp:lastPrinted>2023-03-14T16:05:26Z</cp:lastPrinted>
  <dcterms:created xsi:type="dcterms:W3CDTF">2023-03-13T20:17:40Z</dcterms:created>
  <dcterms:modified xsi:type="dcterms:W3CDTF">2023-03-14T17:06:22Z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0x0101001DB001B727DE50429AEE0FCECF63BC51</vt:lpwstr>
  </property>
</Properties>
</file>