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24CB-ABCB-4DE8-8CB1-8A35C597E547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DDB9A-A7DE-45EB-BE94-B2F2173182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0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4E42F-A4DE-45FD-8D72-C89402BC3D5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59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25FF-C2C1-3987-5169-6DB2413EA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C3BA9-A0CC-B9C8-CD9D-2D24F654B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E1CF-71E3-38DA-1D1E-00E32F25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1849-30BF-4C85-9F43-22C0A5683173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7561-BBE7-FE5C-FFC3-3CBB05F5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6E123-E6B3-E0AB-261D-8D777232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133A-BBDC-4E8B-97BF-E7A96FD1C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45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3E66-611F-60C5-B2F7-C9E840F0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1544A-969D-9DAA-A38B-A23265BB4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5999-4FBA-EA19-7962-4697363E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1849-30BF-4C85-9F43-22C0A5683173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CFE0-DA91-9470-1865-533403D3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36F40-7A9D-C865-D49F-4FFC2771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133A-BBDC-4E8B-97BF-E7A96FD1C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2A9E6-F41A-E4B0-86CC-0560DE833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3624B-92C6-49FB-ECE4-5AA149990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3BAE-337F-8D5E-54E8-00B1FA7E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1849-30BF-4C85-9F43-22C0A5683173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ECF2-C19B-4225-B4E7-9838F322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8010-C0D1-ED83-814D-B7F5E26B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133A-BBDC-4E8B-97BF-E7A96FD1C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68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8667-3864-7A18-047A-DB06998C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BD5A-FB8A-5576-6D09-20018E22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8D674-95EF-A396-6F17-D25B7827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1849-30BF-4C85-9F43-22C0A5683173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C102-6E74-7E35-B7FE-67793D7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86EF-10E3-CB22-0DB8-D4D5D3FD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133A-BBDC-4E8B-97BF-E7A96FD1C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22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63C9-954A-FC1C-6652-94CAEF61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81D59-1DBC-7D0A-EAF9-24738D6FB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F1077-1328-2910-6375-D95D8927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1849-30BF-4C85-9F43-22C0A5683173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3110E-B3C0-D1FA-3316-1ABBAE8A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0B531-229C-F7FE-EDCB-887C903F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133A-BBDC-4E8B-97BF-E7A96FD1C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0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4191-9B1E-2E46-7377-23C1119E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6A55-DB33-6280-CF40-8C79BD322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4F206-7DD0-B3F8-E1DE-B5635F96A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1912-E496-8859-3B70-B4743F83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1849-30BF-4C85-9F43-22C0A5683173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248DF-6468-B1D8-7288-635E56CA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2F310-F7FB-466B-605C-99D3D005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133A-BBDC-4E8B-97BF-E7A96FD1C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22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023B-A8D0-926D-B5E4-EBA38F30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9D77F-DD7B-7AC6-55A2-1D47630EB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D4312-EE30-4FA1-ABD7-782FC2E6A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FEEFF-1FF8-5FFF-D03F-CD93C8ABA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7F783-3A76-817C-C509-F71E5C024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839A2-7B54-C208-B4A4-FBD84253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1849-30BF-4C85-9F43-22C0A5683173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C1CB0-2A8B-DD8B-FD11-D9EB8986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CC675-8080-0CB2-6296-AFC56935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133A-BBDC-4E8B-97BF-E7A96FD1C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84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2CC7-B650-9CE4-453A-702299AD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B2D38-68A9-66C7-98D8-BE3BA40C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1849-30BF-4C85-9F43-22C0A5683173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2C417-BDB1-0B99-6159-C106FF8B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B8C40-4F2D-FD05-4688-3C8264FB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133A-BBDC-4E8B-97BF-E7A96FD1C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93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0BEC6-BD5A-0CD9-04D9-07242FEE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1849-30BF-4C85-9F43-22C0A5683173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AFCF8-83FD-695D-4853-D3A6ACF5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4313B-9CFA-B8B5-954B-00C03E38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133A-BBDC-4E8B-97BF-E7A96FD1C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327C-1D6E-4153-1188-1513DC87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A8B7-CE3C-E184-FFE6-6A65966A1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9E889-293E-CC92-F2D6-D0CD36579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287BB-4B56-5F1B-85A3-38B7EDFC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1849-30BF-4C85-9F43-22C0A5683173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85973-33F5-489C-8F82-3D9B16F6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DBC69-3122-6AC7-41D6-9079CBF8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133A-BBDC-4E8B-97BF-E7A96FD1C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4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8CF0-D082-719F-63B2-C0FEDDBF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6230A-11EB-8F70-B551-8D0A2ED26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78C2B-D6E3-55F9-0243-A8246D55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76273-3E70-670E-C48F-1AB33381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1849-30BF-4C85-9F43-22C0A5683173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38A10-5BC8-BA5F-12BB-8903DB55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04DEE-DE84-D428-1CBF-BFAD70A7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133A-BBDC-4E8B-97BF-E7A96FD1C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7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F3DE7-2BC4-670E-ACB4-EE191E54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1A231-B38A-1DA1-837D-C4DEAA0D0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0545E-61E7-ECFC-19A2-C579E4166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1849-30BF-4C85-9F43-22C0A5683173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7F720-D41E-068A-F455-B81319C9E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9554-7997-8D1B-46B3-C2F9D616E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5133A-BBDC-4E8B-97BF-E7A96FD1C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92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svg"/><Relationship Id="rId5" Type="http://schemas.microsoft.com/office/2007/relationships/hdphoto" Target="../media/hdphoto1.wdp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ifferent colors&#10;&#10;Description automatically generated">
            <a:extLst>
              <a:ext uri="{FF2B5EF4-FFF2-40B4-BE49-F238E27FC236}">
                <a16:creationId xmlns:a16="http://schemas.microsoft.com/office/drawing/2014/main" id="{1562E8E4-DD87-668A-CCC4-BBC64505E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41" y="1339572"/>
            <a:ext cx="8589967" cy="429284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F4C9DE6-7B78-996D-9965-AD1A0EF6BA86}"/>
              </a:ext>
            </a:extLst>
          </p:cNvPr>
          <p:cNvSpPr/>
          <p:nvPr/>
        </p:nvSpPr>
        <p:spPr>
          <a:xfrm>
            <a:off x="133209" y="5162446"/>
            <a:ext cx="3577542" cy="1438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18BD06-5401-5FB9-BC23-76F17B94ED40}"/>
              </a:ext>
            </a:extLst>
          </p:cNvPr>
          <p:cNvSpPr/>
          <p:nvPr/>
        </p:nvSpPr>
        <p:spPr>
          <a:xfrm>
            <a:off x="9554405" y="5165875"/>
            <a:ext cx="2484659" cy="1438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D371EA-FE6B-3533-3909-5F7C02B1D1A9}"/>
              </a:ext>
            </a:extLst>
          </p:cNvPr>
          <p:cNvSpPr/>
          <p:nvPr/>
        </p:nvSpPr>
        <p:spPr>
          <a:xfrm>
            <a:off x="6720228" y="5165875"/>
            <a:ext cx="2814451" cy="1438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AD5C8C-7703-2390-D97C-C9463B6AAD08}"/>
              </a:ext>
            </a:extLst>
          </p:cNvPr>
          <p:cNvSpPr/>
          <p:nvPr/>
        </p:nvSpPr>
        <p:spPr>
          <a:xfrm>
            <a:off x="3853345" y="5165875"/>
            <a:ext cx="2866883" cy="1438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062FD-AD76-C850-FB6F-ED95F77E1EF7}"/>
              </a:ext>
            </a:extLst>
          </p:cNvPr>
          <p:cNvSpPr txBox="1"/>
          <p:nvPr/>
        </p:nvSpPr>
        <p:spPr>
          <a:xfrm>
            <a:off x="162935" y="12139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00FF00"/>
                </a:highlight>
              </a:rPr>
              <a:t>FIGURE 2</a:t>
            </a:r>
            <a:endParaRPr lang="en-GB">
              <a:highlight>
                <a:srgbClr val="00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256BB-A8E3-E2FA-E214-7FE01D113131}"/>
              </a:ext>
            </a:extLst>
          </p:cNvPr>
          <p:cNvSpPr txBox="1"/>
          <p:nvPr/>
        </p:nvSpPr>
        <p:spPr>
          <a:xfrm>
            <a:off x="3730478" y="5165875"/>
            <a:ext cx="3108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/>
              <a:t>Proportion variability (%) explained by predictors summed per ecozone</a:t>
            </a:r>
          </a:p>
        </p:txBody>
      </p:sp>
      <p:pic>
        <p:nvPicPr>
          <p:cNvPr id="14" name="Picture 13" descr="A graph with a circle and a circle with a circle and a circle with a circle with a circle and a circle with a circle with a circle with a circle with a circle with a circle with&#10;&#10;Description automatically generated">
            <a:extLst>
              <a:ext uri="{FF2B5EF4-FFF2-40B4-BE49-F238E27FC236}">
                <a16:creationId xmlns:a16="http://schemas.microsoft.com/office/drawing/2014/main" id="{3571221C-1891-5EBA-A915-E8080DC60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2634" y1="30718" x2="53672" y2="51130"/>
                        <a14:foregroundMark x1="63803" y1="28055" x2="63233" y2="29353"/>
                        <a14:foregroundMark x1="53672" y1="51130" x2="77684" y2="53955"/>
                        <a14:foregroundMark x1="77684" y1="53955" x2="69492" y2="29379"/>
                        <a14:foregroundMark x1="69492" y1="29379" x2="63277" y2="28814"/>
                        <a14:backgroundMark x1="72316" y1="10452" x2="72316" y2="10452"/>
                        <a14:backgroundMark x1="52260" y1="20621" x2="44633" y2="44068"/>
                        <a14:backgroundMark x1="44633" y1="44068" x2="28531" y2="62994"/>
                        <a14:backgroundMark x1="28531" y1="62994" x2="52542" y2="74294"/>
                        <a14:backgroundMark x1="52542" y1="74294" x2="73164" y2="64689"/>
                        <a14:backgroundMark x1="73164" y1="64689" x2="47740" y2="55085"/>
                        <a14:backgroundMark x1="47740" y1="55085" x2="47458" y2="48305"/>
                        <a14:backgroundMark x1="39266" y1="18362" x2="25706" y2="40678"/>
                        <a14:backgroundMark x1="25706" y1="40678" x2="32768" y2="75424"/>
                        <a14:backgroundMark x1="32768" y1="75424" x2="52825" y2="87571"/>
                        <a14:backgroundMark x1="52825" y1="87571" x2="75989" y2="71469"/>
                        <a14:backgroundMark x1="75989" y1="71469" x2="84181" y2="46328"/>
                        <a14:backgroundMark x1="84181" y1="46328" x2="69774" y2="24576"/>
                        <a14:backgroundMark x1="69774" y1="24576" x2="46893" y2="22881"/>
                        <a14:backgroundMark x1="46893" y1="22881" x2="49435" y2="48588"/>
                        <a14:backgroundMark x1="49435" y1="48588" x2="25989" y2="68927"/>
                        <a14:backgroundMark x1="56780" y1="25424" x2="59040" y2="31921"/>
                        <a14:backgroundMark x1="74011" y1="57062" x2="75424" y2="62712"/>
                        <a14:backgroundMark x1="52260" y1="74011" x2="54802" y2="76554"/>
                        <a14:backgroundMark x1="73446" y1="62712" x2="72599" y2="64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32066">
            <a:off x="3940458" y="5214055"/>
            <a:ext cx="2534419" cy="25344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18EBBB-254E-9948-5E2A-A2DD0691B6A7}"/>
              </a:ext>
            </a:extLst>
          </p:cNvPr>
          <p:cNvSpPr txBox="1"/>
          <p:nvPr/>
        </p:nvSpPr>
        <p:spPr>
          <a:xfrm>
            <a:off x="5678147" y="6004242"/>
            <a:ext cx="875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unique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60637-0C15-6937-ABA8-4B0AC07F4896}"/>
              </a:ext>
            </a:extLst>
          </p:cNvPr>
          <p:cNvSpPr txBox="1"/>
          <p:nvPr/>
        </p:nvSpPr>
        <p:spPr>
          <a:xfrm>
            <a:off x="4021305" y="5992554"/>
            <a:ext cx="875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shared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922BB630-841C-9835-DDF7-883E05725EAA}"/>
              </a:ext>
            </a:extLst>
          </p:cNvPr>
          <p:cNvSpPr/>
          <p:nvPr/>
        </p:nvSpPr>
        <p:spPr>
          <a:xfrm flipH="1">
            <a:off x="5565070" y="6004242"/>
            <a:ext cx="141342" cy="349663"/>
          </a:xfrm>
          <a:prstGeom prst="lef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E9568399-55CA-C796-EAA5-91C33FD04743}"/>
              </a:ext>
            </a:extLst>
          </p:cNvPr>
          <p:cNvSpPr/>
          <p:nvPr/>
        </p:nvSpPr>
        <p:spPr>
          <a:xfrm>
            <a:off x="4717838" y="5889561"/>
            <a:ext cx="141342" cy="464344"/>
          </a:xfrm>
          <a:prstGeom prst="lef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431581-3693-05CB-6CAD-8758C2D58170}"/>
              </a:ext>
            </a:extLst>
          </p:cNvPr>
          <p:cNvSpPr txBox="1"/>
          <p:nvPr/>
        </p:nvSpPr>
        <p:spPr>
          <a:xfrm>
            <a:off x="6768749" y="5184062"/>
            <a:ext cx="2814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/>
              <a:t>Proportion variability (%) explained by predictors summed per time slice</a:t>
            </a:r>
          </a:p>
        </p:txBody>
      </p:sp>
      <p:pic>
        <p:nvPicPr>
          <p:cNvPr id="27" name="Picture 26" descr="A diagram of different colors&#10;&#10;Description automatically generated">
            <a:extLst>
              <a:ext uri="{FF2B5EF4-FFF2-40B4-BE49-F238E27FC236}">
                <a16:creationId xmlns:a16="http://schemas.microsoft.com/office/drawing/2014/main" id="{E5E51451-118B-2089-702D-76E3C27DC9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0" t="55632" r="72797" b="19269"/>
          <a:stretch/>
        </p:blipFill>
        <p:spPr>
          <a:xfrm>
            <a:off x="7661387" y="5686496"/>
            <a:ext cx="485025" cy="8813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E2D07CD-AF87-B1D9-087F-1B06732D26F1}"/>
              </a:ext>
            </a:extLst>
          </p:cNvPr>
          <p:cNvSpPr txBox="1"/>
          <p:nvPr/>
        </p:nvSpPr>
        <p:spPr>
          <a:xfrm rot="16200000">
            <a:off x="6904488" y="5736137"/>
            <a:ext cx="805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/>
              <a:t>Time (ka)</a:t>
            </a:r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2A2ED4-6F03-A4BF-6C18-5BCC266D0E33}"/>
              </a:ext>
            </a:extLst>
          </p:cNvPr>
          <p:cNvCxnSpPr/>
          <p:nvPr/>
        </p:nvCxnSpPr>
        <p:spPr>
          <a:xfrm flipV="1">
            <a:off x="7612091" y="5932226"/>
            <a:ext cx="0" cy="42699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map of the world with different colors of the continents&#10;&#10;Description automatically generated">
            <a:extLst>
              <a:ext uri="{FF2B5EF4-FFF2-40B4-BE49-F238E27FC236}">
                <a16:creationId xmlns:a16="http://schemas.microsoft.com/office/drawing/2014/main" id="{2289F7D4-44AC-3F4A-ACF9-54D2741B67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62" t="5568" r="8149" b="33370"/>
          <a:stretch/>
        </p:blipFill>
        <p:spPr>
          <a:xfrm>
            <a:off x="573928" y="5468580"/>
            <a:ext cx="2725860" cy="10902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99AC1F9-8042-0EA9-219C-A6A2189420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51781"/>
          <a:stretch/>
        </p:blipFill>
        <p:spPr>
          <a:xfrm rot="10800000">
            <a:off x="8582567" y="6242775"/>
            <a:ext cx="534774" cy="769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6DCC9B5-0970-D96F-CCED-E928D8E87A73}"/>
              </a:ext>
            </a:extLst>
          </p:cNvPr>
          <p:cNvSpPr txBox="1"/>
          <p:nvPr/>
        </p:nvSpPr>
        <p:spPr>
          <a:xfrm>
            <a:off x="8584363" y="5973464"/>
            <a:ext cx="711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100%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6AD9D248-CE2B-B5F5-4093-D61F845B9BA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0" t="80129" r="14020"/>
          <a:stretch/>
        </p:blipFill>
        <p:spPr>
          <a:xfrm>
            <a:off x="9717790" y="3898221"/>
            <a:ext cx="2345801" cy="1073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85AE83-9B6B-A62D-E2AB-4CD880A61655}"/>
              </a:ext>
            </a:extLst>
          </p:cNvPr>
          <p:cNvSpPr txBox="1"/>
          <p:nvPr/>
        </p:nvSpPr>
        <p:spPr>
          <a:xfrm>
            <a:off x="5020206" y="5642982"/>
            <a:ext cx="875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total</a:t>
            </a:r>
          </a:p>
        </p:txBody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8392C6B5-3DE1-D2D7-9CA1-24DF401B4BF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0" t="59230" r="14020" b="21157"/>
          <a:stretch/>
        </p:blipFill>
        <p:spPr>
          <a:xfrm>
            <a:off x="9375261" y="2108415"/>
            <a:ext cx="2345801" cy="1059316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82D3FDD8-C73C-5894-FE2E-BE04A274E40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0" t="39319" r="14020" b="39571"/>
          <a:stretch/>
        </p:blipFill>
        <p:spPr>
          <a:xfrm>
            <a:off x="4639837" y="581306"/>
            <a:ext cx="2345801" cy="1140170"/>
          </a:xfrm>
          <a:prstGeom prst="rect">
            <a:avLst/>
          </a:prstGeom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890CFCFC-04F8-DBFA-D948-4CA558C2F30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0" t="20331" r="14020" b="60772"/>
          <a:stretch/>
        </p:blipFill>
        <p:spPr>
          <a:xfrm>
            <a:off x="1107851" y="3794146"/>
            <a:ext cx="2143031" cy="932426"/>
          </a:xfrm>
          <a:prstGeom prst="rect">
            <a:avLst/>
          </a:prstGeom>
        </p:spPr>
      </p:pic>
      <p:pic>
        <p:nvPicPr>
          <p:cNvPr id="19" name="Picture 18" descr="A screenshot of a graph&#10;&#10;Description automatically generated">
            <a:extLst>
              <a:ext uri="{FF2B5EF4-FFF2-40B4-BE49-F238E27FC236}">
                <a16:creationId xmlns:a16="http://schemas.microsoft.com/office/drawing/2014/main" id="{4EA102C9-30A1-84ED-4904-250522E6BFB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0" r="14020" b="81406"/>
          <a:stretch/>
        </p:blipFill>
        <p:spPr>
          <a:xfrm>
            <a:off x="173724" y="2211490"/>
            <a:ext cx="2177919" cy="9324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A2F027-9441-512C-1672-5699061CB398}"/>
              </a:ext>
            </a:extLst>
          </p:cNvPr>
          <p:cNvSpPr txBox="1"/>
          <p:nvPr/>
        </p:nvSpPr>
        <p:spPr>
          <a:xfrm>
            <a:off x="9922524" y="5427085"/>
            <a:ext cx="1326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humans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E63E6D-704D-2D7C-EA58-7620D9EE14C7}"/>
              </a:ext>
            </a:extLst>
          </p:cNvPr>
          <p:cNvSpPr txBox="1"/>
          <p:nvPr/>
        </p:nvSpPr>
        <p:spPr>
          <a:xfrm>
            <a:off x="10588271" y="5426938"/>
            <a:ext cx="1326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climate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9DB78A-91B1-478D-E886-FADBDAAD9008}"/>
              </a:ext>
            </a:extLst>
          </p:cNvPr>
          <p:cNvSpPr txBox="1"/>
          <p:nvPr/>
        </p:nvSpPr>
        <p:spPr>
          <a:xfrm>
            <a:off x="11314211" y="5423949"/>
            <a:ext cx="1326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time</a:t>
            </a:r>
          </a:p>
        </p:txBody>
      </p:sp>
      <p:pic>
        <p:nvPicPr>
          <p:cNvPr id="38" name="Picture 37" descr="A screenshot of a graph&#10;&#10;Description automatically generated">
            <a:extLst>
              <a:ext uri="{FF2B5EF4-FFF2-40B4-BE49-F238E27FC236}">
                <a16:creationId xmlns:a16="http://schemas.microsoft.com/office/drawing/2014/main" id="{CE8DE9F7-84CC-E614-9400-AA021DFDE4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0" r="14020" b="81406"/>
          <a:stretch/>
        </p:blipFill>
        <p:spPr>
          <a:xfrm>
            <a:off x="9741658" y="5622204"/>
            <a:ext cx="2041905" cy="8741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21A27A-4E72-69B1-E54E-9ADC70C4957A}"/>
              </a:ext>
            </a:extLst>
          </p:cNvPr>
          <p:cNvSpPr txBox="1"/>
          <p:nvPr/>
        </p:nvSpPr>
        <p:spPr>
          <a:xfrm>
            <a:off x="10646864" y="5702957"/>
            <a:ext cx="711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solidFill>
                  <a:srgbClr val="B3B3B3"/>
                </a:solidFill>
              </a:rPr>
              <a:t>shared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EC3291-9E00-BB16-4C3C-ABF0BC303D6E}"/>
              </a:ext>
            </a:extLst>
          </p:cNvPr>
          <p:cNvSpPr txBox="1"/>
          <p:nvPr/>
        </p:nvSpPr>
        <p:spPr>
          <a:xfrm>
            <a:off x="10035184" y="5981623"/>
            <a:ext cx="64795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solidFill>
                  <a:srgbClr val="8B1C62"/>
                </a:solidFill>
              </a:rPr>
              <a:t>unique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02E909-253D-A581-A9C7-76A873B7609B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0309054" y="6235539"/>
            <a:ext cx="50109" cy="207046"/>
          </a:xfrm>
          <a:prstGeom prst="line">
            <a:avLst/>
          </a:prstGeom>
          <a:ln w="28575">
            <a:solidFill>
              <a:srgbClr val="8B1C6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CC2442-9BE6-5A2D-690E-8CA6D8B9B1AF}"/>
              </a:ext>
            </a:extLst>
          </p:cNvPr>
          <p:cNvCxnSpPr>
            <a:cxnSpLocks/>
          </p:cNvCxnSpPr>
          <p:nvPr/>
        </p:nvCxnSpPr>
        <p:spPr>
          <a:xfrm>
            <a:off x="10986219" y="5907667"/>
            <a:ext cx="65162" cy="350490"/>
          </a:xfrm>
          <a:prstGeom prst="line">
            <a:avLst/>
          </a:prstGeom>
          <a:ln w="28575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2C3E5A0-A648-7CA3-FFBC-8BEFE106668F}"/>
              </a:ext>
            </a:extLst>
          </p:cNvPr>
          <p:cNvSpPr txBox="1"/>
          <p:nvPr/>
        </p:nvSpPr>
        <p:spPr>
          <a:xfrm>
            <a:off x="11287011" y="5658215"/>
            <a:ext cx="711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solidFill>
                  <a:srgbClr val="4D4D4D"/>
                </a:solidFill>
              </a:rPr>
              <a:t>total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6886E2-A23C-5F4C-75FF-0A3D1F080A57}"/>
              </a:ext>
            </a:extLst>
          </p:cNvPr>
          <p:cNvCxnSpPr>
            <a:cxnSpLocks/>
          </p:cNvCxnSpPr>
          <p:nvPr/>
        </p:nvCxnSpPr>
        <p:spPr>
          <a:xfrm>
            <a:off x="11552910" y="5845869"/>
            <a:ext cx="65162" cy="350490"/>
          </a:xfrm>
          <a:prstGeom prst="line">
            <a:avLst/>
          </a:prstGeom>
          <a:ln w="28575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E61D9C0-7D36-4C49-05F3-281130CA653B}"/>
              </a:ext>
            </a:extLst>
          </p:cNvPr>
          <p:cNvSpPr txBox="1"/>
          <p:nvPr/>
        </p:nvSpPr>
        <p:spPr>
          <a:xfrm>
            <a:off x="9741659" y="5132549"/>
            <a:ext cx="23171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/>
              <a:t>Density of proportion variability (%) explained by predictors per continent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F09893-E6E6-08B8-29A4-77C70B52F086}"/>
              </a:ext>
            </a:extLst>
          </p:cNvPr>
          <p:cNvSpPr txBox="1"/>
          <p:nvPr/>
        </p:nvSpPr>
        <p:spPr>
          <a:xfrm>
            <a:off x="1478933" y="5166377"/>
            <a:ext cx="781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/>
              <a:t>Ecozones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7CEB44-1A5B-AB66-ABC0-A5543A7C0FD8}"/>
              </a:ext>
            </a:extLst>
          </p:cNvPr>
          <p:cNvSpPr txBox="1"/>
          <p:nvPr/>
        </p:nvSpPr>
        <p:spPr>
          <a:xfrm>
            <a:off x="4936730" y="422339"/>
            <a:ext cx="1326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humans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C0FFE-B368-2B0B-F406-DDC63BB3D90F}"/>
              </a:ext>
            </a:extLst>
          </p:cNvPr>
          <p:cNvSpPr txBox="1"/>
          <p:nvPr/>
        </p:nvSpPr>
        <p:spPr>
          <a:xfrm>
            <a:off x="5602477" y="422192"/>
            <a:ext cx="1326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climate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62F89-F682-AD8C-6784-80B929054C08}"/>
              </a:ext>
            </a:extLst>
          </p:cNvPr>
          <p:cNvSpPr txBox="1"/>
          <p:nvPr/>
        </p:nvSpPr>
        <p:spPr>
          <a:xfrm>
            <a:off x="6328417" y="419203"/>
            <a:ext cx="1326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91EAB-7726-0413-EA6E-B189AFA98810}"/>
              </a:ext>
            </a:extLst>
          </p:cNvPr>
          <p:cNvSpPr txBox="1"/>
          <p:nvPr/>
        </p:nvSpPr>
        <p:spPr>
          <a:xfrm>
            <a:off x="9717790" y="1917195"/>
            <a:ext cx="1326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humans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F870F8-C384-CB49-086A-6CB5AC8B5A62}"/>
              </a:ext>
            </a:extLst>
          </p:cNvPr>
          <p:cNvSpPr txBox="1"/>
          <p:nvPr/>
        </p:nvSpPr>
        <p:spPr>
          <a:xfrm>
            <a:off x="10383537" y="1917048"/>
            <a:ext cx="1326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climate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2D3F77-9D50-08CC-DDD2-CE4F241FC507}"/>
              </a:ext>
            </a:extLst>
          </p:cNvPr>
          <p:cNvSpPr txBox="1"/>
          <p:nvPr/>
        </p:nvSpPr>
        <p:spPr>
          <a:xfrm>
            <a:off x="11109477" y="1914059"/>
            <a:ext cx="1326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time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EBDEE9-A65B-94B1-9D4C-1CE31DEFD389}"/>
              </a:ext>
            </a:extLst>
          </p:cNvPr>
          <p:cNvSpPr txBox="1"/>
          <p:nvPr/>
        </p:nvSpPr>
        <p:spPr>
          <a:xfrm>
            <a:off x="10003740" y="3688469"/>
            <a:ext cx="1326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humans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AB472C-A0D1-FBEE-A04C-E748A9D6083C}"/>
              </a:ext>
            </a:extLst>
          </p:cNvPr>
          <p:cNvSpPr txBox="1"/>
          <p:nvPr/>
        </p:nvSpPr>
        <p:spPr>
          <a:xfrm>
            <a:off x="10669487" y="3688322"/>
            <a:ext cx="1326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climate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7BA1E7-474E-5DC7-06E1-D2B444A16E74}"/>
              </a:ext>
            </a:extLst>
          </p:cNvPr>
          <p:cNvSpPr txBox="1"/>
          <p:nvPr/>
        </p:nvSpPr>
        <p:spPr>
          <a:xfrm>
            <a:off x="11395427" y="3685333"/>
            <a:ext cx="1326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338DE9-E9C7-6B89-E4BD-34802AE65E71}"/>
              </a:ext>
            </a:extLst>
          </p:cNvPr>
          <p:cNvSpPr txBox="1"/>
          <p:nvPr/>
        </p:nvSpPr>
        <p:spPr>
          <a:xfrm>
            <a:off x="1316688" y="3592386"/>
            <a:ext cx="1326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humans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02A626-EA69-0C6D-FB8C-DA57E2BFB57D}"/>
              </a:ext>
            </a:extLst>
          </p:cNvPr>
          <p:cNvSpPr txBox="1"/>
          <p:nvPr/>
        </p:nvSpPr>
        <p:spPr>
          <a:xfrm>
            <a:off x="1982435" y="3592239"/>
            <a:ext cx="1326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climate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848957-3429-DEFC-9F2E-5E91471F5307}"/>
              </a:ext>
            </a:extLst>
          </p:cNvPr>
          <p:cNvSpPr txBox="1"/>
          <p:nvPr/>
        </p:nvSpPr>
        <p:spPr>
          <a:xfrm>
            <a:off x="2708375" y="3589250"/>
            <a:ext cx="13267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time</a:t>
            </a:r>
          </a:p>
        </p:txBody>
      </p:sp>
      <p:pic>
        <p:nvPicPr>
          <p:cNvPr id="49" name="Graphic 48" descr="Man with solid fill">
            <a:extLst>
              <a:ext uri="{FF2B5EF4-FFF2-40B4-BE49-F238E27FC236}">
                <a16:creationId xmlns:a16="http://schemas.microsoft.com/office/drawing/2014/main" id="{8F531EC3-FAA8-E515-E428-D35B0B0A42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7777" y="1881070"/>
            <a:ext cx="285512" cy="285512"/>
          </a:xfrm>
          <a:prstGeom prst="rect">
            <a:avLst/>
          </a:prstGeom>
        </p:spPr>
      </p:pic>
      <p:pic>
        <p:nvPicPr>
          <p:cNvPr id="52" name="Graphic 51" descr="Man with solid fill">
            <a:extLst>
              <a:ext uri="{FF2B5EF4-FFF2-40B4-BE49-F238E27FC236}">
                <a16:creationId xmlns:a16="http://schemas.microsoft.com/office/drawing/2014/main" id="{75E3ABAD-9F9B-CAA9-49E8-61C9E1DFE5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6202" y="1903927"/>
            <a:ext cx="285512" cy="285512"/>
          </a:xfrm>
          <a:prstGeom prst="rect">
            <a:avLst/>
          </a:prstGeom>
        </p:spPr>
      </p:pic>
      <p:pic>
        <p:nvPicPr>
          <p:cNvPr id="58" name="Graphic 57" descr="Partial sun with solid fill">
            <a:extLst>
              <a:ext uri="{FF2B5EF4-FFF2-40B4-BE49-F238E27FC236}">
                <a16:creationId xmlns:a16="http://schemas.microsoft.com/office/drawing/2014/main" id="{11724DB2-A6C8-ECBF-D420-581C77455B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9767" y="1827224"/>
            <a:ext cx="320079" cy="320079"/>
          </a:xfrm>
          <a:prstGeom prst="rect">
            <a:avLst/>
          </a:prstGeom>
        </p:spPr>
      </p:pic>
      <p:pic>
        <p:nvPicPr>
          <p:cNvPr id="60" name="Graphic 59" descr="Partial sun with solid fill">
            <a:extLst>
              <a:ext uri="{FF2B5EF4-FFF2-40B4-BE49-F238E27FC236}">
                <a16:creationId xmlns:a16="http://schemas.microsoft.com/office/drawing/2014/main" id="{DCF2BCE9-3498-0D18-132F-EF458EC706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5069" y="1863787"/>
            <a:ext cx="320079" cy="320079"/>
          </a:xfrm>
          <a:prstGeom prst="rect">
            <a:avLst/>
          </a:prstGeom>
        </p:spPr>
      </p:pic>
      <p:pic>
        <p:nvPicPr>
          <p:cNvPr id="62" name="Graphic 61" descr="Hourglass 30% with solid fill">
            <a:extLst>
              <a:ext uri="{FF2B5EF4-FFF2-40B4-BE49-F238E27FC236}">
                <a16:creationId xmlns:a16="http://schemas.microsoft.com/office/drawing/2014/main" id="{6D574780-C6BF-3313-C396-358B8F8A93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71301" y="3146253"/>
            <a:ext cx="260884" cy="260884"/>
          </a:xfrm>
          <a:prstGeom prst="rect">
            <a:avLst/>
          </a:prstGeom>
        </p:spPr>
      </p:pic>
      <p:pic>
        <p:nvPicPr>
          <p:cNvPr id="57" name="Graphic 56" descr="Hourglass 30% with solid fill">
            <a:extLst>
              <a:ext uri="{FF2B5EF4-FFF2-40B4-BE49-F238E27FC236}">
                <a16:creationId xmlns:a16="http://schemas.microsoft.com/office/drawing/2014/main" id="{43BD4E84-C890-2816-DA4C-C4164F4AEA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35078" y="1917774"/>
            <a:ext cx="260884" cy="26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0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Ondrej Mottl</dc:creator>
  <cp:lastModifiedBy>Ondrej Mottl</cp:lastModifiedBy>
  <cp:revision>1</cp:revision>
  <dcterms:created xsi:type="dcterms:W3CDTF">2023-10-19T09:12:14Z</dcterms:created>
  <dcterms:modified xsi:type="dcterms:W3CDTF">2023-10-19T09:14:19Z</dcterms:modified>
</cp:coreProperties>
</file>