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37" d="100"/>
          <a:sy n="37" d="100"/>
        </p:scale>
        <p:origin x="9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4340">
              <a:defRPr sz="5130"/>
            </a:lvl1pPr>
          </a:lstStyle>
          <a:p>
            <a:r>
              <a:t>CZ 3003 Software Systems Analysis and Design</a:t>
            </a:r>
          </a:p>
        </p:txBody>
      </p:sp>
      <p:sp>
        <p:nvSpPr>
          <p:cNvPr id="187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of Crisis Management System by team 8Pax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B8E9-1C9A-4382-8B86-199D95A6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Django Web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70B1-095F-4C3B-97FB-F426E219B29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SG" b="1" dirty="0"/>
              <a:t>Security:</a:t>
            </a:r>
            <a:r>
              <a:rPr lang="en-SG" i="1" dirty="0"/>
              <a:t> Django ensured that developers don’t commit any mistakes related to security. Some of the common mistakes include SQL injection, cross-site request forgery, clickjacking and cross-site scripting. Django adopts the authentication system to manage effectively usernames and passwords.</a:t>
            </a:r>
            <a:endParaRPr lang="en-SG" dirty="0"/>
          </a:p>
          <a:p>
            <a:r>
              <a:rPr lang="en-SG" b="1" dirty="0"/>
              <a:t>Scalability:</a:t>
            </a:r>
            <a:r>
              <a:rPr lang="en-SG" i="1" dirty="0"/>
              <a:t> To meet the heaviest traffic demand, the benefits of Django framework can be seen. Therefore, the busiest sites use this medium to quickly meet the traffic demands.</a:t>
            </a:r>
            <a:endParaRPr lang="en-SG" dirty="0"/>
          </a:p>
          <a:p>
            <a:r>
              <a:rPr lang="en-SG" b="1"/>
              <a:t>Versatility:</a:t>
            </a:r>
            <a:r>
              <a:rPr lang="en-SG" i="1" dirty="0"/>
              <a:t> Content management, scientific computing platforms, and even big organizations, all these aspects are very efficiently managed by the use of Django.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18744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Product Scope</a:t>
            </a:r>
          </a:p>
        </p:txBody>
      </p:sp>
      <p:sp>
        <p:nvSpPr>
          <p:cNvPr id="190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/>
              <a:t>Crisis Management System(CMS) </a:t>
            </a:r>
            <a:r>
              <a:t>is designed with the intent to send out important information regarding hazardous incidents to the general public and relevant departments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What should it do?</a:t>
            </a:r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Users make reports regarding incidents that occur at their location i.e. fires, epidemic, accidents</a:t>
            </a:r>
          </a:p>
          <a:p>
            <a:r>
              <a:t>Reports will be sent to the Call Centre and from there, the information is sent to the corresponding departments</a:t>
            </a:r>
          </a:p>
          <a:p>
            <a:r>
              <a:t>Subscribers of the CMS social media, SMS list will be notified about the updates on the incidents that are in their Area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How it should work</a:t>
            </a:r>
          </a:p>
        </p:txBody>
      </p:sp>
      <p:pic>
        <p:nvPicPr>
          <p:cNvPr id="19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342" y="1767839"/>
            <a:ext cx="8449790" cy="427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Overall CMS System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23C612D-0513-4C4F-B95C-B8A58511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99" y="1573399"/>
            <a:ext cx="7022958" cy="50603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1: </a:t>
            </a:r>
            <a:r>
              <a:rPr lang="en-SG" dirty="0"/>
              <a:t>Map Information Display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D8010C-628C-40B1-97DE-BA609639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76270"/>
            <a:ext cx="10844684" cy="38958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>
            <a:spLocks noGrp="1"/>
          </p:cNvSpPr>
          <p:nvPr>
            <p:ph type="title"/>
          </p:nvPr>
        </p:nvSpPr>
        <p:spPr>
          <a:xfrm>
            <a:off x="696186" y="619026"/>
            <a:ext cx="10653686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Subsystem 2: </a:t>
            </a:r>
            <a:r>
              <a:rPr lang="en-SG" dirty="0"/>
              <a:t>Incident Information Management</a:t>
            </a:r>
            <a:endParaRPr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F01297-CE06-4B07-9392-6CD0DAEAB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2" y="1828737"/>
            <a:ext cx="10035396" cy="44102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Subsystem 3: Information Distribution</a:t>
            </a:r>
          </a:p>
        </p:txBody>
      </p:sp>
      <p:pic>
        <p:nvPicPr>
          <p:cNvPr id="220" name="Subsystem3ArchitechtureDiagram.png" descr="Subsystem3Architechture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2958" y="1769009"/>
            <a:ext cx="9074450" cy="4214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Architecture Rationale</a:t>
            </a:r>
            <a:endParaRPr dirty="0"/>
          </a:p>
        </p:txBody>
      </p:sp>
      <p:sp>
        <p:nvSpPr>
          <p:cNvPr id="22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rPr lang="en-SG" dirty="0"/>
              <a:t>Low coupling, high cohesion</a:t>
            </a:r>
          </a:p>
          <a:p>
            <a:r>
              <a:rPr lang="en-SG" dirty="0"/>
              <a:t>Data flow and implicit invocation</a:t>
            </a:r>
          </a:p>
          <a:p>
            <a:pPr lvl="1"/>
            <a:r>
              <a:rPr lang="en-SG" dirty="0"/>
              <a:t>Reliability</a:t>
            </a:r>
          </a:p>
          <a:p>
            <a:pPr lvl="1"/>
            <a:r>
              <a:rPr lang="en-SG" dirty="0"/>
              <a:t>Flexibility</a:t>
            </a:r>
          </a:p>
          <a:p>
            <a:pPr lvl="1"/>
            <a:r>
              <a:rPr lang="en-SG"/>
              <a:t>Reusability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Facet</vt:lpstr>
      <vt:lpstr>CZ 3003 Software Systems Analysis and Design</vt:lpstr>
      <vt:lpstr>Product Scope</vt:lpstr>
      <vt:lpstr>What should it do?</vt:lpstr>
      <vt:lpstr>How it should work</vt:lpstr>
      <vt:lpstr>Overall CMS System</vt:lpstr>
      <vt:lpstr>Subsystem 1: Map Information Display</vt:lpstr>
      <vt:lpstr>Subsystem 2: Incident Information Management</vt:lpstr>
      <vt:lpstr>Subsystem 3: Information Distribution</vt:lpstr>
      <vt:lpstr>Architecture Rationale</vt:lpstr>
      <vt:lpstr>Django Web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 3003 Software Systems Analysis and Design</dc:title>
  <cp:lastModifiedBy>#LI GUANLONG#</cp:lastModifiedBy>
  <cp:revision>13</cp:revision>
  <dcterms:modified xsi:type="dcterms:W3CDTF">2018-11-14T08:34:24Z</dcterms:modified>
</cp:coreProperties>
</file>