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7" r:id="rId9"/>
    <p:sldId id="26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/>
      <a:tcStyle>
        <a:tcBdr/>
        <a:fill>
          <a:solidFill>
            <a:srgbClr val="EE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/>
      <a:tcStyle>
        <a:tcBdr/>
        <a:fill>
          <a:solidFill>
            <a:srgbClr val="EEED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latin typeface="+mn-lt"/>
        <a:ea typeface="+mn-ea"/>
        <a:cs typeface="+mn-cs"/>
        <a:sym typeface="Trebuchet M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1" y="8466"/>
              <a:ext cx="842597" cy="566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  <a:endParaRPr/>
          </a:p>
        </p:txBody>
      </p:sp>
      <p:sp>
        <p:nvSpPr>
          <p:cNvPr id="126" name="TextBox 19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47" name="TextBox 23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xfrm>
            <a:off x="7967673" y="609598"/>
            <a:ext cx="1304744" cy="5251453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76" name="Body Level One…"/>
          <p:cNvSpPr txBox="1">
            <a:spLocks noGrp="1"/>
          </p:cNvSpPr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34340">
              <a:defRPr sz="5130"/>
            </a:lvl1pPr>
          </a:lstStyle>
          <a:p>
            <a:r>
              <a:t>CZ 3003 Software Systems Analysis and Design</a:t>
            </a:r>
          </a:p>
        </p:txBody>
      </p:sp>
      <p:sp>
        <p:nvSpPr>
          <p:cNvPr id="187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of Crisis Management System by team 8Pax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Product Scope</a:t>
            </a:r>
          </a:p>
        </p:txBody>
      </p:sp>
      <p:sp>
        <p:nvSpPr>
          <p:cNvPr id="190" name="Content Placeholder 6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The </a:t>
            </a:r>
            <a:r>
              <a:rPr b="1"/>
              <a:t>Crisis Management System(CMS) </a:t>
            </a:r>
            <a:r>
              <a:t>is designed with the intent to send out important information regarding hazardous incidents to the general public and relevant departments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What should it do?</a:t>
            </a:r>
          </a:p>
        </p:txBody>
      </p:sp>
      <p:sp>
        <p:nvSpPr>
          <p:cNvPr id="19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Users make reports regarding incidents that occur at their location i.e. fires, epidemic, accidents</a:t>
            </a:r>
          </a:p>
          <a:p>
            <a:r>
              <a:t>Reports will be sent to the Call Centre and from there, the information is sent to the corresponding departments</a:t>
            </a:r>
          </a:p>
          <a:p>
            <a:r>
              <a:t>Subscribers of the CMS social media, SMS list will be notified about the updates on the incidents that are in their Area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How it should work</a:t>
            </a:r>
          </a:p>
        </p:txBody>
      </p:sp>
      <p:pic>
        <p:nvPicPr>
          <p:cNvPr id="196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9342" y="1767839"/>
            <a:ext cx="8449790" cy="4274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Overall CMS System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9E3CE5C-5072-4F57-B694-56324A6E9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31" y="1201751"/>
            <a:ext cx="9413137" cy="50466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Subsystem 1: </a:t>
            </a:r>
            <a:r>
              <a:rPr lang="en-SG" dirty="0"/>
              <a:t>Map Information Display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7E0098-2432-4263-B947-457857EC3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12" y="1713584"/>
            <a:ext cx="9320555" cy="431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>
            <a:spLocks noGrp="1"/>
          </p:cNvSpPr>
          <p:nvPr>
            <p:ph type="title"/>
          </p:nvPr>
        </p:nvSpPr>
        <p:spPr>
          <a:xfrm>
            <a:off x="696186" y="619026"/>
            <a:ext cx="10653686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Subsystem 2: </a:t>
            </a:r>
            <a:r>
              <a:rPr lang="en-SG" dirty="0"/>
              <a:t>Incident Information Management</a:t>
            </a:r>
            <a:endParaRPr dirty="0"/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76615DA-17AA-4F96-9930-799118819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1" y="1433308"/>
            <a:ext cx="9784902" cy="52906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Subsystem 3: Information Distribution</a:t>
            </a:r>
          </a:p>
        </p:txBody>
      </p:sp>
      <p:pic>
        <p:nvPicPr>
          <p:cNvPr id="220" name="Subsystem3ArchitechtureDiagram.png" descr="Subsystem3Architechture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2958" y="1769009"/>
            <a:ext cx="9074450" cy="4214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Architecture Rationale</a:t>
            </a:r>
            <a:endParaRPr dirty="0"/>
          </a:p>
        </p:txBody>
      </p:sp>
      <p:sp>
        <p:nvSpPr>
          <p:cNvPr id="22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rPr lang="en-SG" dirty="0"/>
              <a:t>Low coupling, high cohesion</a:t>
            </a:r>
          </a:p>
          <a:p>
            <a:r>
              <a:rPr lang="en-SG" dirty="0"/>
              <a:t>Data flow and implicit invocation</a:t>
            </a:r>
          </a:p>
          <a:p>
            <a:pPr lvl="1"/>
            <a:r>
              <a:rPr lang="en-SG" dirty="0"/>
              <a:t>Reliability</a:t>
            </a:r>
          </a:p>
          <a:p>
            <a:pPr lvl="1"/>
            <a:r>
              <a:rPr lang="en-SG" dirty="0"/>
              <a:t>Flexibility</a:t>
            </a:r>
          </a:p>
          <a:p>
            <a:pPr lvl="1"/>
            <a:r>
              <a:rPr lang="en-SG"/>
              <a:t>Reusability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150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Facet</vt:lpstr>
      <vt:lpstr>CZ 3003 Software Systems Analysis and Design</vt:lpstr>
      <vt:lpstr>Product Scope</vt:lpstr>
      <vt:lpstr>What should it do?</vt:lpstr>
      <vt:lpstr>How it should work</vt:lpstr>
      <vt:lpstr>Overall CMS System</vt:lpstr>
      <vt:lpstr>Subsystem 1: Map Information Display</vt:lpstr>
      <vt:lpstr>Subsystem 2: Incident Information Management</vt:lpstr>
      <vt:lpstr>Subsystem 3: Information Distribution</vt:lpstr>
      <vt:lpstr>Architecture Rationale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 3003 Software Systems Analysis and Design</dc:title>
  <cp:lastModifiedBy>Emil Luusua</cp:lastModifiedBy>
  <cp:revision>6</cp:revision>
  <dcterms:modified xsi:type="dcterms:W3CDTF">2018-11-13T05:22:25Z</dcterms:modified>
</cp:coreProperties>
</file>