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5B2FB-928B-44B6-BDFB-98E9DD17D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9498E2-A2D8-450C-820F-74F08A664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64E53-BF3D-4419-AE8B-54F5A235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5E6DE-02E6-4026-8189-640A0221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21AD2-749E-4528-B5F1-5961B139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9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054AB-F61E-46CC-AA5B-A4472AC2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33D84-A3E5-4E1E-AF01-55B932A3A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8C07D-C529-4D46-9AFC-C780A7E4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82415-271A-4EC5-88D4-83670229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85A39-EF5E-4D39-AEAB-7C5D98C9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66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DAF31A-68A5-4B04-B33C-EAA37F75B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F11021-DF32-4488-8B51-9B31E57B7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31DE9-0AA6-4F99-A9D5-A3D42A86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BA826-23F8-4073-B49D-AC0A6E74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8AADC-456E-4939-B11F-FB58C0E2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97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3D387-8C49-450C-98AB-27EDF139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26143-1281-4068-A8AC-981456388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0C5236-8EBA-48D0-BD4A-96902A79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43885B-06A3-4391-90B7-DC124CEB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5F0A7-F14A-4B01-AA90-A107B5B1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3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A5CF0-0317-4315-AF6A-AC3D8D71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57439A-5A28-424B-A4DA-6DD0BC5FE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C186A-360D-422D-A788-E30A1036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F5A3F-9E1F-489B-930E-D12EDC09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9A9BD-6BDB-46AE-883E-A654D57E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38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A4E13-988E-4F60-868F-409F1644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0BE7FC-AA7F-45F9-B843-1B8F345D1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B52C09-6FA6-41D6-A6F6-3FECEA57A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A61D26-3BC5-4D7E-A536-A1ECD86B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302A78-18D7-4F6B-BA3F-BC377129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4FB1A3-08BE-4E64-B242-C7E4F80D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25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6B9D9-0CF2-4006-9408-0E65EBCF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885D0A-57F4-4696-AE0D-6731014A4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908FFF-14FD-4D64-AF81-B38512F06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72D74A-B73B-45F2-8E9D-EF4AA8AE0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C3F23C-5C63-4B87-B9C1-585F435A0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2FA1A6-5EFE-4F60-91E7-112A0578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E5A51F-7581-45C4-9932-A645F7F2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599E94-9358-4150-BA40-9C166183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6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C6671-03C4-4F0C-A34F-42C1B117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DA6E32-9FD9-42A5-A4BD-2E52D1B3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C011B0-A6A5-4DD7-8382-AFEEE494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C72388-25C5-4BC1-BB3E-7C8746CB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6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A43664-AD43-4901-A6C6-4F87FA2A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FB150C-08F8-4DF5-8543-0C2081F4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B4CC98-6352-4EC8-8802-07F934AD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64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2FD3F-B278-4386-B9E7-02987277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21249-F481-4025-B28E-9D024E519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1DE997-C6CD-4326-AD11-D59ACF711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97F047-CED9-40BF-AD09-BB2E4CB7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A6634F-CFF3-4A3F-BBD8-A9283567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F83862-4E6D-4544-85CF-CD664C22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80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5BC0D-B5D9-40AA-AD64-62830F0F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C7AF9E-058F-4458-A9D4-E47D83EBA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51B0D9-7D6A-4023-B67A-9B7DE00D2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318A8F-D50F-4E6A-9C24-A484551A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CAD44F-6F4F-4B43-83D9-5A69D8D3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204C69-63FF-4D47-929F-48AFA575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33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5BB07A-2C4F-45EA-A1C0-997CAC84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74370F-847F-43E1-BD9A-DA986A2E3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1D874-E581-4C29-912A-11936E9F3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942CB-D8BE-4649-99D2-0698C72CEA8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7622B-9BEC-4DB7-BC80-408B3790E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B99FB-E719-46FE-B480-0EC0ADA66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8D823-1A19-41A7-921D-63D5212F8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87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2DE70B-FAFA-458A-9CEA-80FD36C86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altLang="zh-CN" sz="4400">
                <a:solidFill>
                  <a:srgbClr val="000000"/>
                </a:solidFill>
              </a:rPr>
              <a:t>Plant a tree	</a:t>
            </a:r>
            <a:endParaRPr lang="zh-CN" altLang="en-US" sz="4400">
              <a:solidFill>
                <a:srgbClr val="000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C022BF-C777-42B7-BB19-3E3849BA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1800">
                <a:solidFill>
                  <a:srgbClr val="000000"/>
                </a:solidFill>
              </a:rPr>
              <a:t>A solution to crowd lending and crowd funding</a:t>
            </a: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36A3B5-287A-46ED-8B93-096382345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C9B1579-9499-4BFD-AA29-A03EBB48D7B6}"/>
              </a:ext>
            </a:extLst>
          </p:cNvPr>
          <p:cNvSpPr/>
          <p:nvPr/>
        </p:nvSpPr>
        <p:spPr>
          <a:xfrm>
            <a:off x="0" y="0"/>
            <a:ext cx="53975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5997135-30F0-4F66-9020-01136719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822326"/>
            <a:ext cx="4394200" cy="113011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Aharoni" panose="020B0604020202020204" pitchFamily="2" charset="-79"/>
              </a:rPr>
              <a:t>Target audience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cs typeface="Aharoni" panose="020B0604020202020204" pitchFamily="2" charset="-79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193C9C7-8446-42CA-89BE-6568DC002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4208" y="1546035"/>
            <a:ext cx="3765930" cy="376593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BA07A4-ED04-406D-A4A0-3B6D2F013D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004" y="1546035"/>
            <a:ext cx="3765930" cy="376593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903845E-DB69-4039-9D63-9903C962F657}"/>
              </a:ext>
            </a:extLst>
          </p:cNvPr>
          <p:cNvSpPr txBox="1"/>
          <p:nvPr/>
        </p:nvSpPr>
        <p:spPr>
          <a:xfrm>
            <a:off x="673100" y="2603500"/>
            <a:ext cx="354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1. 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2. 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3. 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31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79497-1794-4E7D-AF0C-7FEDF130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356E2-9F86-4428-A943-44B4592D4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1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D376A-FA18-4001-9F06-066FDB30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92E62A-89DA-4C56-A5AF-8857E024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00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D2807-B4A2-4277-8C69-4E13C768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FEFDA-711B-4F52-A843-7DBAAB9BA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56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04F22-E025-4F63-8167-D248768E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E94C93-80EC-4C5F-BE42-B7197079A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46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CAB9A-B027-4B5E-B213-154AA208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Prototype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2BF20-BC04-4469-AAF7-5F47832C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07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13E10-3D70-46D7-B708-A43DB360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 development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9AA6A-3171-4E46-828A-D0D1CC238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39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</Words>
  <Application>Microsoft Office PowerPoint</Application>
  <PresentationFormat>宽屏</PresentationFormat>
  <Paragraphs>12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Aharoni</vt:lpstr>
      <vt:lpstr>Arial</vt:lpstr>
      <vt:lpstr>Impact</vt:lpstr>
      <vt:lpstr>Office 主题​​</vt:lpstr>
      <vt:lpstr>Plant a tree </vt:lpstr>
      <vt:lpstr>Target audience</vt:lpstr>
      <vt:lpstr>Existing problem</vt:lpstr>
      <vt:lpstr>Our solution</vt:lpstr>
      <vt:lpstr>Feature</vt:lpstr>
      <vt:lpstr>Feature</vt:lpstr>
      <vt:lpstr>Prototype</vt:lpstr>
      <vt:lpstr>Further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a tree </dc:title>
  <dc:creator>#LYU ZIZHENG#</dc:creator>
  <cp:lastModifiedBy>#LYU ZIZHENG#</cp:lastModifiedBy>
  <cp:revision>2</cp:revision>
  <dcterms:created xsi:type="dcterms:W3CDTF">2018-09-23T00:08:37Z</dcterms:created>
  <dcterms:modified xsi:type="dcterms:W3CDTF">2018-09-23T00:44:42Z</dcterms:modified>
</cp:coreProperties>
</file>