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B2FB-928B-44B6-BDFB-98E9DD17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9498E2-A2D8-450C-820F-74F08A66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64E53-BF3D-4419-AE8B-54F5A235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5E6DE-02E6-4026-8189-640A0221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21AD2-749E-4528-B5F1-5961B139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54AB-F61E-46CC-AA5B-A4472AC2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33D84-A3E5-4E1E-AF01-55B932A3A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8C07D-C529-4D46-9AFC-C780A7E4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82415-271A-4EC5-88D4-83670229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85A39-EF5E-4D39-AEAB-7C5D98C9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DAF31A-68A5-4B04-B33C-EAA37F75B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11021-DF32-4488-8B51-9B31E57B7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31DE9-0AA6-4F99-A9D5-A3D42A86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BA826-23F8-4073-B49D-AC0A6E74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8AADC-456E-4939-B11F-FB58C0E2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D387-8C49-450C-98AB-27EDF139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26143-1281-4068-A8AC-98145638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C5236-8EBA-48D0-BD4A-96902A79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3885B-06A3-4391-90B7-DC124CEB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5F0A7-F14A-4B01-AA90-A107B5B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3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A5CF0-0317-4315-AF6A-AC3D8D71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7439A-5A28-424B-A4DA-6DD0BC5F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C186A-360D-422D-A788-E30A1036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F5A3F-9E1F-489B-930E-D12EDC09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9A9BD-6BDB-46AE-883E-A654D57E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8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A4E13-988E-4F60-868F-409F1644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BE7FC-AA7F-45F9-B843-1B8F345D1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52C09-6FA6-41D6-A6F6-3FECEA57A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61D26-3BC5-4D7E-A536-A1ECD86B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02A78-18D7-4F6B-BA3F-BC377129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FB1A3-08BE-4E64-B242-C7E4F80D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B9D9-0CF2-4006-9408-0E65EBCF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85D0A-57F4-4696-AE0D-6731014A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08FFF-14FD-4D64-AF81-B38512F0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72D74A-B73B-45F2-8E9D-EF4AA8AE0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3F23C-5C63-4B87-B9C1-585F435A0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FA1A6-5EFE-4F60-91E7-112A0578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E5A51F-7581-45C4-9932-A645F7F2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599E94-9358-4150-BA40-9C166183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C6671-03C4-4F0C-A34F-42C1B117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DA6E32-9FD9-42A5-A4BD-2E52D1B3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011B0-A6A5-4DD7-8382-AFEEE494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2388-25C5-4BC1-BB3E-7C8746C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43664-AD43-4901-A6C6-4F87FA2A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FB150C-08F8-4DF5-8543-0C2081F4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4CC98-6352-4EC8-8802-07F934AD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2FD3F-B278-4386-B9E7-0298727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21249-F481-4025-B28E-9D024E51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DE997-C6CD-4326-AD11-D59ACF711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7F047-CED9-40BF-AD09-BB2E4CB7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6634F-CFF3-4A3F-BBD8-A9283567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83862-4E6D-4544-85CF-CD664C22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5BC0D-B5D9-40AA-AD64-62830F0F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C7AF9E-058F-4458-A9D4-E47D83EBA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1B0D9-7D6A-4023-B67A-9B7DE00D2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18A8F-D50F-4E6A-9C24-A484551A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AD44F-6F4F-4B43-83D9-5A69D8D3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04C69-63FF-4D47-929F-48AFA575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5BB07A-2C4F-45EA-A1C0-997CAC8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4370F-847F-43E1-BD9A-DA986A2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1D874-E581-4C29-912A-11936E9F3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622B-9BEC-4DB7-BC80-408B3790E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B99FB-E719-46FE-B480-0EC0ADA66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3C285F-2C2C-4E2B-A41D-794EB813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818"/>
            <a:ext cx="12192000" cy="6932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AA9EAD-4288-4C2C-BF29-03EB75C64C32}"/>
              </a:ext>
            </a:extLst>
          </p:cNvPr>
          <p:cNvSpPr/>
          <p:nvPr/>
        </p:nvSpPr>
        <p:spPr>
          <a:xfrm>
            <a:off x="2851150" y="2143542"/>
            <a:ext cx="6489700" cy="2358884"/>
          </a:xfrm>
          <a:prstGeom prst="rect">
            <a:avLst/>
          </a:prstGeom>
          <a:solidFill>
            <a:srgbClr val="BFBFBF">
              <a:alpha val="72157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2DE70B-FAFA-458A-9CEA-80FD36C8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699" y="2777491"/>
            <a:ext cx="5308600" cy="1090985"/>
          </a:xfrm>
        </p:spPr>
        <p:txBody>
          <a:bodyPr anchor="t"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Plant a tree</a:t>
            </a:r>
            <a:endParaRPr lang="zh-CN" altLang="en-US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022BF-C777-42B7-BB19-3E3849BA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720" y="2891139"/>
            <a:ext cx="7632557" cy="1090985"/>
          </a:xfrm>
        </p:spPr>
        <p:txBody>
          <a:bodyPr anchor="b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A solution to crowd lending and crowd funding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1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C9B1579-9499-4BFD-AA29-A03EBB48D7B6}"/>
              </a:ext>
            </a:extLst>
          </p:cNvPr>
          <p:cNvSpPr/>
          <p:nvPr/>
        </p:nvSpPr>
        <p:spPr>
          <a:xfrm>
            <a:off x="0" y="0"/>
            <a:ext cx="53975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997135-30F0-4F66-9020-01136719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822326"/>
            <a:ext cx="4394200" cy="113011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Target audience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Aharoni" panose="020B0604020202020204" pitchFamily="2" charset="-79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93C9C7-8446-42CA-89BE-6568DC002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4208" y="1546035"/>
            <a:ext cx="3765930" cy="37659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BA07A4-ED04-406D-A4A0-3B6D2F013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04" y="1546035"/>
            <a:ext cx="3765930" cy="37659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03845E-DB69-4039-9D63-9903C962F657}"/>
              </a:ext>
            </a:extLst>
          </p:cNvPr>
          <p:cNvSpPr txBox="1"/>
          <p:nvPr/>
        </p:nvSpPr>
        <p:spPr>
          <a:xfrm>
            <a:off x="673100" y="2603500"/>
            <a:ext cx="354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1. 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2. 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3. 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79497-1794-4E7D-AF0C-7FEDF130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356E2-9F86-4428-A943-44B4592D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D376A-FA18-4001-9F06-066FDB30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2E62A-89DA-4C56-A5AF-8857E024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0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D2807-B4A2-4277-8C69-4E13C768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FEFDA-711B-4F52-A843-7DBAAB9B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6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04F22-E025-4F63-8167-D248768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94C93-80EC-4C5F-BE42-B719707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CAB9A-B027-4B5E-B213-154AA208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2BF20-BC04-4469-AAF7-5F47832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7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13E10-3D70-46D7-B708-A43DB360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development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9AA6A-3171-4E46-828A-D0D1CC23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39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350F7C-AF82-42EB-BD3E-82674DB859D2}"/>
              </a:ext>
            </a:extLst>
          </p:cNvPr>
          <p:cNvSpPr txBox="1"/>
          <p:nvPr/>
        </p:nvSpPr>
        <p:spPr>
          <a:xfrm>
            <a:off x="1098453" y="2549347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Raymond@email.com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275D66-64A3-4D30-A37E-7F8B7031C669}"/>
              </a:ext>
            </a:extLst>
          </p:cNvPr>
          <p:cNvSpPr txBox="1"/>
          <p:nvPr/>
        </p:nvSpPr>
        <p:spPr>
          <a:xfrm>
            <a:off x="260884" y="1977237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sz="2800" dirty="0">
                <a:latin typeface="Dotum" panose="020B0503020000020004" pitchFamily="34" charset="-127"/>
                <a:ea typeface="Dotum" panose="020B0503020000020004" pitchFamily="34" charset="-127"/>
              </a:rPr>
              <a:t>Raymond Reddington</a:t>
            </a:r>
            <a:endParaRPr lang="zh-CN" altLang="en-US" sz="2800" dirty="0">
              <a:latin typeface="Dotum" panose="020B0503020000020004" pitchFamily="34" charset="-127"/>
              <a:ea typeface="Dotum" panose="020B0503020000020004" pitchFamily="34" charset="-127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2DAB7F-C0F1-47D1-82A3-0A131EC8EFFE}"/>
              </a:ext>
            </a:extLst>
          </p:cNvPr>
          <p:cNvSpPr/>
          <p:nvPr/>
        </p:nvSpPr>
        <p:spPr>
          <a:xfrm>
            <a:off x="0" y="0"/>
            <a:ext cx="12192000" cy="147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37074D-9D52-4735-9960-DC319D8842F6}"/>
              </a:ext>
            </a:extLst>
          </p:cNvPr>
          <p:cNvSpPr/>
          <p:nvPr/>
        </p:nvSpPr>
        <p:spPr>
          <a:xfrm>
            <a:off x="1426626" y="394751"/>
            <a:ext cx="1476375" cy="147637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E6C84B-243F-4E86-9D88-A9A3BBAF287A}"/>
              </a:ext>
            </a:extLst>
          </p:cNvPr>
          <p:cNvSpPr/>
          <p:nvPr/>
        </p:nvSpPr>
        <p:spPr>
          <a:xfrm>
            <a:off x="13142" y="5108575"/>
            <a:ext cx="2159000" cy="901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6AAF99-1AAC-42D3-BA6D-E4052943E807}"/>
              </a:ext>
            </a:extLst>
          </p:cNvPr>
          <p:cNvSpPr/>
          <p:nvPr/>
        </p:nvSpPr>
        <p:spPr>
          <a:xfrm>
            <a:off x="2159000" y="5108575"/>
            <a:ext cx="2159000" cy="901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04BB856-4142-4D7D-BE50-9BBEDC3F9044}"/>
              </a:ext>
            </a:extLst>
          </p:cNvPr>
          <p:cNvCxnSpPr>
            <a:cxnSpLocks/>
          </p:cNvCxnSpPr>
          <p:nvPr/>
        </p:nvCxnSpPr>
        <p:spPr>
          <a:xfrm flipH="1">
            <a:off x="2146300" y="5108575"/>
            <a:ext cx="12700" cy="911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F5FB15A-A193-4A66-8AA7-0E4E037B4FE7}"/>
              </a:ext>
            </a:extLst>
          </p:cNvPr>
          <p:cNvSpPr/>
          <p:nvPr/>
        </p:nvSpPr>
        <p:spPr>
          <a:xfrm>
            <a:off x="0" y="6010275"/>
            <a:ext cx="4318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Explore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71B2F2B-A7EB-4EE2-B42C-9249DFB65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0" y="5405100"/>
            <a:ext cx="297200" cy="297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A4B2981-4FC1-4C75-83E2-236DD9E68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57" y="5353506"/>
            <a:ext cx="348794" cy="34879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2056BED-2600-4484-AF26-D40F37A1DA63}"/>
              </a:ext>
            </a:extLst>
          </p:cNvPr>
          <p:cNvSpPr txBox="1"/>
          <p:nvPr/>
        </p:nvSpPr>
        <p:spPr>
          <a:xfrm>
            <a:off x="2903001" y="5374759"/>
            <a:ext cx="86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23444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EBFDC4-7DD5-4213-84B5-A34A8463D67A}"/>
              </a:ext>
            </a:extLst>
          </p:cNvPr>
          <p:cNvSpPr txBox="1"/>
          <p:nvPr/>
        </p:nvSpPr>
        <p:spPr>
          <a:xfrm>
            <a:off x="274026" y="2954437"/>
            <a:ext cx="3796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altLang="zh-CN" dirty="0"/>
              <a:t>Lorem ipsum </a:t>
            </a:r>
            <a:r>
              <a:rPr lang="en-SG" altLang="zh-CN" dirty="0" err="1"/>
              <a:t>dolor</a:t>
            </a:r>
            <a:r>
              <a:rPr lang="en-SG" altLang="zh-CN" dirty="0"/>
              <a:t> sit </a:t>
            </a:r>
            <a:r>
              <a:rPr lang="en-SG" altLang="zh-CN" dirty="0" err="1"/>
              <a:t>amet</a:t>
            </a:r>
            <a:r>
              <a:rPr lang="en-SG" altLang="zh-CN" dirty="0"/>
              <a:t>, </a:t>
            </a:r>
            <a:r>
              <a:rPr lang="en-SG" altLang="zh-CN" dirty="0" err="1"/>
              <a:t>consectetur</a:t>
            </a:r>
            <a:r>
              <a:rPr lang="en-SG" altLang="zh-CN" dirty="0"/>
              <a:t> </a:t>
            </a:r>
            <a:r>
              <a:rPr lang="en-SG" altLang="zh-CN" dirty="0" err="1"/>
              <a:t>adipiscing</a:t>
            </a:r>
            <a:r>
              <a:rPr lang="en-SG" altLang="zh-CN" dirty="0"/>
              <a:t> </a:t>
            </a:r>
            <a:r>
              <a:rPr lang="en-SG" altLang="zh-CN" dirty="0" err="1"/>
              <a:t>elit</a:t>
            </a:r>
            <a:r>
              <a:rPr lang="en-SG" altLang="zh-CN" dirty="0"/>
              <a:t>, </a:t>
            </a:r>
            <a:r>
              <a:rPr lang="en-SG" altLang="zh-CN" dirty="0" err="1"/>
              <a:t>sed</a:t>
            </a:r>
            <a:r>
              <a:rPr lang="en-SG" altLang="zh-CN" dirty="0"/>
              <a:t> do </a:t>
            </a:r>
            <a:r>
              <a:rPr lang="en-SG" altLang="zh-CN" dirty="0" err="1"/>
              <a:t>eiusmod</a:t>
            </a:r>
            <a:r>
              <a:rPr lang="en-SG" altLang="zh-CN" dirty="0"/>
              <a:t> </a:t>
            </a:r>
            <a:r>
              <a:rPr lang="en-SG" altLang="zh-CN" dirty="0" err="1"/>
              <a:t>tempor</a:t>
            </a:r>
            <a:r>
              <a:rPr lang="en-SG" altLang="zh-CN" dirty="0"/>
              <a:t> </a:t>
            </a:r>
            <a:r>
              <a:rPr lang="en-SG" altLang="zh-CN" dirty="0" err="1"/>
              <a:t>incididunt</a:t>
            </a:r>
            <a:r>
              <a:rPr lang="en-SG" altLang="zh-CN" dirty="0"/>
              <a:t> </a:t>
            </a:r>
            <a:r>
              <a:rPr lang="en-SG" altLang="zh-CN" dirty="0" err="1"/>
              <a:t>ut</a:t>
            </a:r>
            <a:r>
              <a:rPr lang="en-SG" altLang="zh-CN" dirty="0"/>
              <a:t> </a:t>
            </a:r>
            <a:r>
              <a:rPr lang="en-SG" altLang="zh-CN" dirty="0" err="1"/>
              <a:t>labore</a:t>
            </a:r>
            <a:r>
              <a:rPr lang="en-SG" altLang="zh-CN" dirty="0"/>
              <a:t> et dolore magna </a:t>
            </a:r>
            <a:r>
              <a:rPr lang="en-SG" altLang="zh-CN" dirty="0" err="1"/>
              <a:t>aliqua</a:t>
            </a:r>
            <a:r>
              <a:rPr lang="en-SG" altLang="zh-CN" dirty="0"/>
              <a:t>. Ut </a:t>
            </a:r>
            <a:r>
              <a:rPr lang="en-SG" altLang="zh-CN" dirty="0" err="1"/>
              <a:t>enim</a:t>
            </a:r>
            <a:r>
              <a:rPr lang="en-SG" altLang="zh-CN" dirty="0"/>
              <a:t> ad minim </a:t>
            </a:r>
            <a:r>
              <a:rPr lang="en-SG" altLang="zh-CN" dirty="0" err="1"/>
              <a:t>veniam</a:t>
            </a:r>
            <a:r>
              <a:rPr lang="en-SG" altLang="zh-CN" dirty="0"/>
              <a:t>, </a:t>
            </a:r>
            <a:r>
              <a:rPr lang="en-SG" altLang="zh-CN" dirty="0" err="1"/>
              <a:t>quis</a:t>
            </a:r>
            <a:r>
              <a:rPr lang="en-SG" altLang="zh-CN" dirty="0"/>
              <a:t> </a:t>
            </a:r>
            <a:r>
              <a:rPr lang="en-SG" altLang="zh-CN" dirty="0" err="1"/>
              <a:t>nostrud</a:t>
            </a:r>
            <a:r>
              <a:rPr lang="en-SG" altLang="zh-CN" dirty="0"/>
              <a:t> exercitation </a:t>
            </a:r>
            <a:r>
              <a:rPr lang="en-SG" altLang="zh-CN" dirty="0" err="1"/>
              <a:t>ullamco</a:t>
            </a:r>
            <a:r>
              <a:rPr lang="en-SG" altLang="zh-CN" dirty="0"/>
              <a:t> </a:t>
            </a:r>
            <a:r>
              <a:rPr lang="en-SG" altLang="zh-CN" dirty="0" err="1"/>
              <a:t>laboris</a:t>
            </a:r>
            <a:r>
              <a:rPr lang="en-SG" altLang="zh-CN" dirty="0"/>
              <a:t> nisi </a:t>
            </a:r>
            <a:r>
              <a:rPr lang="en-SG" altLang="zh-CN" dirty="0" err="1"/>
              <a:t>ut</a:t>
            </a:r>
            <a:r>
              <a:rPr lang="en-SG" altLang="zh-CN" dirty="0"/>
              <a:t> </a:t>
            </a:r>
            <a:r>
              <a:rPr lang="en-SG" altLang="zh-CN" dirty="0" err="1"/>
              <a:t>aliquip</a:t>
            </a:r>
            <a:r>
              <a:rPr lang="en-SG" altLang="zh-CN" dirty="0"/>
              <a:t> ex </a:t>
            </a:r>
            <a:r>
              <a:rPr lang="en-SG" altLang="zh-CN" dirty="0" err="1"/>
              <a:t>ea</a:t>
            </a:r>
            <a:r>
              <a:rPr lang="en-SG" altLang="zh-CN" dirty="0"/>
              <a:t> </a:t>
            </a:r>
            <a:r>
              <a:rPr lang="en-SG" altLang="zh-CN" dirty="0" err="1"/>
              <a:t>commodo</a:t>
            </a:r>
            <a:r>
              <a:rPr lang="en-SG" altLang="zh-CN" dirty="0"/>
              <a:t> </a:t>
            </a:r>
            <a:r>
              <a:rPr lang="en-SG" altLang="zh-CN" dirty="0" err="1"/>
              <a:t>consequat</a:t>
            </a:r>
            <a:r>
              <a:rPr lang="en-SG" altLang="zh-CN" dirty="0"/>
              <a:t>. 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202B477-87CC-462D-9815-8ECD7ADEA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708" y="1132938"/>
            <a:ext cx="4341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80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Dotum</vt:lpstr>
      <vt:lpstr>等线</vt:lpstr>
      <vt:lpstr>等线 Light</vt:lpstr>
      <vt:lpstr>Aharoni</vt:lpstr>
      <vt:lpstr>Arial</vt:lpstr>
      <vt:lpstr>Impact</vt:lpstr>
      <vt:lpstr>Office 主题​​</vt:lpstr>
      <vt:lpstr>Plant a tree</vt:lpstr>
      <vt:lpstr>Target audience</vt:lpstr>
      <vt:lpstr>Existing problem</vt:lpstr>
      <vt:lpstr>Our solution</vt:lpstr>
      <vt:lpstr>Feature</vt:lpstr>
      <vt:lpstr>Feature</vt:lpstr>
      <vt:lpstr>Prototype Demo</vt:lpstr>
      <vt:lpstr>Further development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a tree</dc:title>
  <dc:creator>#LYU ZIZHENG#</dc:creator>
  <cp:lastModifiedBy>#LYU ZIZHENG#</cp:lastModifiedBy>
  <cp:revision>7</cp:revision>
  <dcterms:created xsi:type="dcterms:W3CDTF">2018-09-23T00:08:37Z</dcterms:created>
  <dcterms:modified xsi:type="dcterms:W3CDTF">2018-09-23T01:40:42Z</dcterms:modified>
</cp:coreProperties>
</file>