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5B2FB-928B-44B6-BDFB-98E9DD17D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9498E2-A2D8-450C-820F-74F08A664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164E53-BF3D-4419-AE8B-54F5A2357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42CB-D8BE-4649-99D2-0698C72CEA8C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5E6DE-02E6-4026-8189-640A02211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121AD2-749E-4528-B5F1-5961B139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D823-1A19-41A7-921D-63D5212F8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59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054AB-F61E-46CC-AA5B-A4472AC23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A33D84-A3E5-4E1E-AF01-55B932A3A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68C07D-C529-4D46-9AFC-C780A7E49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42CB-D8BE-4649-99D2-0698C72CEA8C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A82415-271A-4EC5-88D4-836702297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085A39-EF5E-4D39-AEAB-7C5D98C9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D823-1A19-41A7-921D-63D5212F8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66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DAF31A-68A5-4B04-B33C-EAA37F75B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F11021-DF32-4488-8B51-9B31E57B7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531DE9-0AA6-4F99-A9D5-A3D42A862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42CB-D8BE-4649-99D2-0698C72CEA8C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FBA826-23F8-4073-B49D-AC0A6E74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78AADC-456E-4939-B11F-FB58C0E22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D823-1A19-41A7-921D-63D5212F8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97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3D387-8C49-450C-98AB-27EDF139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426143-1281-4068-A8AC-981456388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0C5236-8EBA-48D0-BD4A-96902A79A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42CB-D8BE-4649-99D2-0698C72CEA8C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43885B-06A3-4391-90B7-DC124CEB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D5F0A7-F14A-4B01-AA90-A107B5B17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D823-1A19-41A7-921D-63D5212F8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43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A5CF0-0317-4315-AF6A-AC3D8D71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57439A-5A28-424B-A4DA-6DD0BC5FE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BC186A-360D-422D-A788-E30A10363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42CB-D8BE-4649-99D2-0698C72CEA8C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6F5A3F-9E1F-489B-930E-D12EDC091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9A9BD-6BDB-46AE-883E-A654D57E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D823-1A19-41A7-921D-63D5212F8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389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A4E13-988E-4F60-868F-409F16446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0BE7FC-AA7F-45F9-B843-1B8F345D1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B52C09-6FA6-41D6-A6F6-3FECEA57A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A61D26-3BC5-4D7E-A536-A1ECD86B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42CB-D8BE-4649-99D2-0698C72CEA8C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302A78-18D7-4F6B-BA3F-BC3771297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4FB1A3-08BE-4E64-B242-C7E4F80D1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D823-1A19-41A7-921D-63D5212F8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25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6B9D9-0CF2-4006-9408-0E65EBCFF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885D0A-57F4-4696-AE0D-6731014A4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908FFF-14FD-4D64-AF81-B38512F06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72D74A-B73B-45F2-8E9D-EF4AA8AE0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C3F23C-5C63-4B87-B9C1-585F435A0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2FA1A6-5EFE-4F60-91E7-112A0578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42CB-D8BE-4649-99D2-0698C72CEA8C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E5A51F-7581-45C4-9932-A645F7F2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599E94-9358-4150-BA40-9C1661839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D823-1A19-41A7-921D-63D5212F8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66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C6671-03C4-4F0C-A34F-42C1B117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DA6E32-9FD9-42A5-A4BD-2E52D1B36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42CB-D8BE-4649-99D2-0698C72CEA8C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C011B0-A6A5-4DD7-8382-AFEEE494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C72388-25C5-4BC1-BB3E-7C8746CB3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D823-1A19-41A7-921D-63D5212F8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6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A43664-AD43-4901-A6C6-4F87FA2A6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42CB-D8BE-4649-99D2-0698C72CEA8C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FB150C-08F8-4DF5-8543-0C2081F4C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B4CC98-6352-4EC8-8802-07F934AD6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D823-1A19-41A7-921D-63D5212F8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64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2FD3F-B278-4386-B9E7-029872779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D21249-F481-4025-B28E-9D024E519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1DE997-C6CD-4326-AD11-D59ACF711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97F047-CED9-40BF-AD09-BB2E4CB72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42CB-D8BE-4649-99D2-0698C72CEA8C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A6634F-CFF3-4A3F-BBD8-A9283567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F83862-4E6D-4544-85CF-CD664C22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D823-1A19-41A7-921D-63D5212F8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80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5BC0D-B5D9-40AA-AD64-62830F0F6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C7AF9E-058F-4458-A9D4-E47D83EBA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51B0D9-7D6A-4023-B67A-9B7DE00D2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318A8F-D50F-4E6A-9C24-A484551AC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42CB-D8BE-4649-99D2-0698C72CEA8C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CAD44F-6F4F-4B43-83D9-5A69D8D3B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204C69-63FF-4D47-929F-48AFA575F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D823-1A19-41A7-921D-63D5212F8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33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5BB07A-2C4F-45EA-A1C0-997CAC84F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74370F-847F-43E1-BD9A-DA986A2E3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71D874-E581-4C29-912A-11936E9F3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942CB-D8BE-4649-99D2-0698C72CEA8C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57622B-9BEC-4DB7-BC80-408B3790E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CB99FB-E719-46FE-B480-0EC0ADA66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8D823-1A19-41A7-921D-63D5212F8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87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DE70B-FAFA-458A-9CEA-80FD36C866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Plant a tree	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C022BF-C777-42B7-BB19-3E3849BA7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 solution to crowd lending and crowd funding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811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97135-30F0-4F66-9020-011367198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Target audience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9E5A5F-CF67-4841-99CF-2299FFF70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316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79497-1794-4E7D-AF0C-7FEDF130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Existing problem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9356E2-9F86-4428-A943-44B4592D4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12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</Words>
  <Application>Microsoft Office PowerPoint</Application>
  <PresentationFormat>宽屏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Plant a tree </vt:lpstr>
      <vt:lpstr>Target audience</vt:lpstr>
      <vt:lpstr>Existing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a tree </dc:title>
  <dc:creator>#LYU ZIZHENG#</dc:creator>
  <cp:lastModifiedBy>#LYU ZIZHENG#</cp:lastModifiedBy>
  <cp:revision>1</cp:revision>
  <dcterms:created xsi:type="dcterms:W3CDTF">2018-09-23T00:01:40Z</dcterms:created>
  <dcterms:modified xsi:type="dcterms:W3CDTF">2018-09-23T00:04:30Z</dcterms:modified>
</cp:coreProperties>
</file>